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30"/>
  </p:notesMasterIdLst>
  <p:sldIdLst>
    <p:sldId id="262" r:id="rId3"/>
    <p:sldId id="261" r:id="rId4"/>
    <p:sldId id="274" r:id="rId5"/>
    <p:sldId id="275" r:id="rId6"/>
    <p:sldId id="276" r:id="rId7"/>
    <p:sldId id="278" r:id="rId8"/>
    <p:sldId id="280" r:id="rId9"/>
    <p:sldId id="285" r:id="rId10"/>
    <p:sldId id="281" r:id="rId11"/>
    <p:sldId id="282" r:id="rId12"/>
    <p:sldId id="287" r:id="rId13"/>
    <p:sldId id="286" r:id="rId14"/>
    <p:sldId id="284" r:id="rId15"/>
    <p:sldId id="260" r:id="rId16"/>
    <p:sldId id="258" r:id="rId17"/>
    <p:sldId id="263" r:id="rId18"/>
    <p:sldId id="264" r:id="rId19"/>
    <p:sldId id="266" r:id="rId20"/>
    <p:sldId id="267" r:id="rId21"/>
    <p:sldId id="268" r:id="rId22"/>
    <p:sldId id="257" r:id="rId23"/>
    <p:sldId id="269" r:id="rId24"/>
    <p:sldId id="270" r:id="rId25"/>
    <p:sldId id="271" r:id="rId26"/>
    <p:sldId id="272" r:id="rId27"/>
    <p:sldId id="273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BAE26-CE3A-44D2-BCC0-048A020885C0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357FB-519C-488F-B3D4-B2F466DB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9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12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74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196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628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411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875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870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0D16-F60C-4AEE-BC75-AB095E8FC946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BBFA-A7F2-41AD-9274-CB9B59EAC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7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0D16-F60C-4AEE-BC75-AB095E8FC946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BBFA-A7F2-41AD-9274-CB9B59EAC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3572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4660900" cy="6858000"/>
          </a:xfrm>
          <a:prstGeom prst="rect">
            <a:avLst/>
          </a:prstGeom>
          <a:solidFill>
            <a:schemeClr val="bg1"/>
          </a:solidFill>
          <a:effectLst>
            <a:outerShdw blurRad="304800" dist="76200" dir="2700000" algn="tl" rotWithShape="0">
              <a:prstClr val="black">
                <a:alpha val="3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54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97669" y="373856"/>
            <a:ext cx="11396662" cy="61102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06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856551" y="0"/>
            <a:ext cx="2478898" cy="533678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3153746"/>
            <a:ext cx="4519191" cy="218303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672809" y="3153746"/>
            <a:ext cx="4519191" cy="218303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6769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82369" y="1862667"/>
            <a:ext cx="6915677" cy="1916460"/>
          </a:xfrm>
          <a:custGeom>
            <a:avLst/>
            <a:gdLst/>
            <a:ahLst/>
            <a:cxnLst/>
            <a:rect l="l" t="t" r="r" b="b"/>
            <a:pathLst>
              <a:path w="6324377" h="1752600">
                <a:moveTo>
                  <a:pt x="3108833" y="888281"/>
                </a:moveTo>
                <a:lnTo>
                  <a:pt x="3007853" y="891704"/>
                </a:lnTo>
                <a:cubicBezTo>
                  <a:pt x="2931976" y="893986"/>
                  <a:pt x="2875496" y="907678"/>
                  <a:pt x="2838413" y="932780"/>
                </a:cubicBezTo>
                <a:cubicBezTo>
                  <a:pt x="2801330" y="957883"/>
                  <a:pt x="2782788" y="996107"/>
                  <a:pt x="2782788" y="1047452"/>
                </a:cubicBezTo>
                <a:cubicBezTo>
                  <a:pt x="2782788" y="1121048"/>
                  <a:pt x="2825006" y="1157846"/>
                  <a:pt x="2909441" y="1157846"/>
                </a:cubicBezTo>
                <a:cubicBezTo>
                  <a:pt x="2969915" y="1157846"/>
                  <a:pt x="3018265" y="1140445"/>
                  <a:pt x="3054493" y="1105644"/>
                </a:cubicBezTo>
                <a:cubicBezTo>
                  <a:pt x="3090720" y="1070843"/>
                  <a:pt x="3108833" y="1024632"/>
                  <a:pt x="3108833" y="967011"/>
                </a:cubicBezTo>
                <a:close/>
                <a:moveTo>
                  <a:pt x="5327414" y="374824"/>
                </a:moveTo>
                <a:lnTo>
                  <a:pt x="5613239" y="374824"/>
                </a:lnTo>
                <a:lnTo>
                  <a:pt x="5793804" y="913098"/>
                </a:lnTo>
                <a:cubicBezTo>
                  <a:pt x="5809208" y="959879"/>
                  <a:pt x="5819763" y="1015219"/>
                  <a:pt x="5825468" y="1079115"/>
                </a:cubicBezTo>
                <a:lnTo>
                  <a:pt x="5830602" y="1079115"/>
                </a:lnTo>
                <a:cubicBezTo>
                  <a:pt x="5836878" y="1020353"/>
                  <a:pt x="5849143" y="965014"/>
                  <a:pt x="5867400" y="913098"/>
                </a:cubicBezTo>
                <a:lnTo>
                  <a:pt x="6044543" y="374824"/>
                </a:lnTo>
                <a:lnTo>
                  <a:pt x="6324377" y="374824"/>
                </a:lnTo>
                <a:lnTo>
                  <a:pt x="5919601" y="1453939"/>
                </a:lnTo>
                <a:cubicBezTo>
                  <a:pt x="5882518" y="1553778"/>
                  <a:pt x="5829604" y="1628515"/>
                  <a:pt x="5760858" y="1678149"/>
                </a:cubicBezTo>
                <a:cubicBezTo>
                  <a:pt x="5692111" y="1727783"/>
                  <a:pt x="5611813" y="1752600"/>
                  <a:pt x="5519961" y="1752600"/>
                </a:cubicBezTo>
                <a:cubicBezTo>
                  <a:pt x="5474891" y="1752600"/>
                  <a:pt x="5430676" y="1747751"/>
                  <a:pt x="5387318" y="1738052"/>
                </a:cubicBezTo>
                <a:lnTo>
                  <a:pt x="5387318" y="1530958"/>
                </a:lnTo>
                <a:cubicBezTo>
                  <a:pt x="5418695" y="1538374"/>
                  <a:pt x="5452926" y="1542083"/>
                  <a:pt x="5490009" y="1542083"/>
                </a:cubicBezTo>
                <a:cubicBezTo>
                  <a:pt x="5536220" y="1542083"/>
                  <a:pt x="5576583" y="1527963"/>
                  <a:pt x="5611099" y="1499722"/>
                </a:cubicBezTo>
                <a:cubicBezTo>
                  <a:pt x="5645615" y="1471482"/>
                  <a:pt x="5672572" y="1428837"/>
                  <a:pt x="5691969" y="1371786"/>
                </a:cubicBezTo>
                <a:lnTo>
                  <a:pt x="5707372" y="1324719"/>
                </a:lnTo>
                <a:close/>
                <a:moveTo>
                  <a:pt x="4168936" y="374824"/>
                </a:moveTo>
                <a:lnTo>
                  <a:pt x="4429943" y="374824"/>
                </a:lnTo>
                <a:lnTo>
                  <a:pt x="4429943" y="1331565"/>
                </a:lnTo>
                <a:lnTo>
                  <a:pt x="4168936" y="1331565"/>
                </a:lnTo>
                <a:close/>
                <a:moveTo>
                  <a:pt x="1420602" y="374824"/>
                </a:moveTo>
                <a:lnTo>
                  <a:pt x="1681609" y="374824"/>
                </a:lnTo>
                <a:lnTo>
                  <a:pt x="1681609" y="933636"/>
                </a:lnTo>
                <a:cubicBezTo>
                  <a:pt x="1681609" y="1002667"/>
                  <a:pt x="1693875" y="1054441"/>
                  <a:pt x="1718407" y="1088957"/>
                </a:cubicBezTo>
                <a:cubicBezTo>
                  <a:pt x="1742939" y="1123472"/>
                  <a:pt x="1782018" y="1140730"/>
                  <a:pt x="1835646" y="1140730"/>
                </a:cubicBezTo>
                <a:cubicBezTo>
                  <a:pt x="1908671" y="1140730"/>
                  <a:pt x="1961443" y="1116341"/>
                  <a:pt x="1993962" y="1067563"/>
                </a:cubicBezTo>
                <a:cubicBezTo>
                  <a:pt x="2026481" y="1018784"/>
                  <a:pt x="2042740" y="937915"/>
                  <a:pt x="2042740" y="824954"/>
                </a:cubicBezTo>
                <a:lnTo>
                  <a:pt x="2042740" y="374824"/>
                </a:lnTo>
                <a:lnTo>
                  <a:pt x="2303748" y="374824"/>
                </a:lnTo>
                <a:lnTo>
                  <a:pt x="2303748" y="1331565"/>
                </a:lnTo>
                <a:lnTo>
                  <a:pt x="2103499" y="1331565"/>
                </a:lnTo>
                <a:lnTo>
                  <a:pt x="2068413" y="1209191"/>
                </a:lnTo>
                <a:lnTo>
                  <a:pt x="2054721" y="1209191"/>
                </a:lnTo>
                <a:cubicBezTo>
                  <a:pt x="2026766" y="1253691"/>
                  <a:pt x="1987116" y="1288064"/>
                  <a:pt x="1935770" y="1312311"/>
                </a:cubicBezTo>
                <a:cubicBezTo>
                  <a:pt x="1884425" y="1336557"/>
                  <a:pt x="1825948" y="1348680"/>
                  <a:pt x="1760339" y="1348680"/>
                </a:cubicBezTo>
                <a:cubicBezTo>
                  <a:pt x="1647949" y="1348680"/>
                  <a:pt x="1563229" y="1318586"/>
                  <a:pt x="1506178" y="1258398"/>
                </a:cubicBezTo>
                <a:cubicBezTo>
                  <a:pt x="1449127" y="1198209"/>
                  <a:pt x="1420602" y="1111634"/>
                  <a:pt x="1420602" y="998674"/>
                </a:cubicBezTo>
                <a:close/>
                <a:moveTo>
                  <a:pt x="2970200" y="355141"/>
                </a:moveTo>
                <a:cubicBezTo>
                  <a:pt x="3098564" y="355141"/>
                  <a:pt x="3196977" y="383096"/>
                  <a:pt x="3265438" y="439006"/>
                </a:cubicBezTo>
                <a:cubicBezTo>
                  <a:pt x="3333899" y="494915"/>
                  <a:pt x="3368129" y="579921"/>
                  <a:pt x="3368129" y="694023"/>
                </a:cubicBezTo>
                <a:lnTo>
                  <a:pt x="3368129" y="1331565"/>
                </a:lnTo>
                <a:lnTo>
                  <a:pt x="3185852" y="1331565"/>
                </a:lnTo>
                <a:lnTo>
                  <a:pt x="3135362" y="1201489"/>
                </a:lnTo>
                <a:lnTo>
                  <a:pt x="3128516" y="1201489"/>
                </a:lnTo>
                <a:cubicBezTo>
                  <a:pt x="3084587" y="1256829"/>
                  <a:pt x="3039374" y="1295195"/>
                  <a:pt x="2992878" y="1316589"/>
                </a:cubicBezTo>
                <a:cubicBezTo>
                  <a:pt x="2946382" y="1337983"/>
                  <a:pt x="2885765" y="1348680"/>
                  <a:pt x="2811028" y="1348680"/>
                </a:cubicBezTo>
                <a:cubicBezTo>
                  <a:pt x="2719177" y="1348680"/>
                  <a:pt x="2646865" y="1322437"/>
                  <a:pt x="2594093" y="1269950"/>
                </a:cubicBezTo>
                <a:cubicBezTo>
                  <a:pt x="2541321" y="1217464"/>
                  <a:pt x="2514935" y="1142727"/>
                  <a:pt x="2514935" y="1045741"/>
                </a:cubicBezTo>
                <a:cubicBezTo>
                  <a:pt x="2514935" y="944190"/>
                  <a:pt x="2550449" y="869311"/>
                  <a:pt x="2621477" y="821103"/>
                </a:cubicBezTo>
                <a:cubicBezTo>
                  <a:pt x="2692505" y="772896"/>
                  <a:pt x="2799618" y="746224"/>
                  <a:pt x="2942816" y="741090"/>
                </a:cubicBezTo>
                <a:lnTo>
                  <a:pt x="3108833" y="735955"/>
                </a:lnTo>
                <a:lnTo>
                  <a:pt x="3108833" y="694023"/>
                </a:lnTo>
                <a:cubicBezTo>
                  <a:pt x="3108833" y="597036"/>
                  <a:pt x="3059199" y="548543"/>
                  <a:pt x="2959931" y="548543"/>
                </a:cubicBezTo>
                <a:cubicBezTo>
                  <a:pt x="2883483" y="548543"/>
                  <a:pt x="2793628" y="571649"/>
                  <a:pt x="2690366" y="617860"/>
                </a:cubicBezTo>
                <a:lnTo>
                  <a:pt x="2603934" y="441573"/>
                </a:lnTo>
                <a:cubicBezTo>
                  <a:pt x="2714042" y="383952"/>
                  <a:pt x="2836130" y="355141"/>
                  <a:pt x="2970200" y="355141"/>
                </a:cubicBezTo>
                <a:close/>
                <a:moveTo>
                  <a:pt x="597322" y="281546"/>
                </a:moveTo>
                <a:cubicBezTo>
                  <a:pt x="491778" y="281546"/>
                  <a:pt x="412192" y="317060"/>
                  <a:pt x="358564" y="388088"/>
                </a:cubicBezTo>
                <a:cubicBezTo>
                  <a:pt x="304936" y="459116"/>
                  <a:pt x="278122" y="564517"/>
                  <a:pt x="278122" y="704292"/>
                </a:cubicBezTo>
                <a:cubicBezTo>
                  <a:pt x="278122" y="844066"/>
                  <a:pt x="304651" y="949325"/>
                  <a:pt x="357708" y="1020068"/>
                </a:cubicBezTo>
                <a:cubicBezTo>
                  <a:pt x="410766" y="1090811"/>
                  <a:pt x="490066" y="1126182"/>
                  <a:pt x="595610" y="1126182"/>
                </a:cubicBezTo>
                <a:cubicBezTo>
                  <a:pt x="807268" y="1126182"/>
                  <a:pt x="913098" y="985552"/>
                  <a:pt x="913098" y="704292"/>
                </a:cubicBezTo>
                <a:cubicBezTo>
                  <a:pt x="913098" y="422461"/>
                  <a:pt x="807839" y="281546"/>
                  <a:pt x="597322" y="281546"/>
                </a:cubicBezTo>
                <a:close/>
                <a:moveTo>
                  <a:pt x="4824710" y="171152"/>
                </a:moveTo>
                <a:lnTo>
                  <a:pt x="4991584" y="171152"/>
                </a:lnTo>
                <a:lnTo>
                  <a:pt x="4991584" y="374824"/>
                </a:lnTo>
                <a:lnTo>
                  <a:pt x="5259437" y="374824"/>
                </a:lnTo>
                <a:lnTo>
                  <a:pt x="5259437" y="570793"/>
                </a:lnTo>
                <a:lnTo>
                  <a:pt x="4991584" y="570793"/>
                </a:lnTo>
                <a:lnTo>
                  <a:pt x="4991584" y="1032049"/>
                </a:lnTo>
                <a:cubicBezTo>
                  <a:pt x="4991584" y="1069132"/>
                  <a:pt x="5001995" y="1096516"/>
                  <a:pt x="5022819" y="1114202"/>
                </a:cubicBezTo>
                <a:cubicBezTo>
                  <a:pt x="5043643" y="1131888"/>
                  <a:pt x="5071169" y="1140730"/>
                  <a:pt x="5105400" y="1140730"/>
                </a:cubicBezTo>
                <a:cubicBezTo>
                  <a:pt x="5151041" y="1140730"/>
                  <a:pt x="5205809" y="1130746"/>
                  <a:pt x="5269706" y="1110779"/>
                </a:cubicBezTo>
                <a:lnTo>
                  <a:pt x="5269706" y="1305037"/>
                </a:lnTo>
                <a:cubicBezTo>
                  <a:pt x="5204668" y="1334132"/>
                  <a:pt x="5124797" y="1348680"/>
                  <a:pt x="5030093" y="1348680"/>
                </a:cubicBezTo>
                <a:cubicBezTo>
                  <a:pt x="4925690" y="1348680"/>
                  <a:pt x="4849670" y="1322294"/>
                  <a:pt x="4802032" y="1269522"/>
                </a:cubicBezTo>
                <a:cubicBezTo>
                  <a:pt x="4754395" y="1216751"/>
                  <a:pt x="4730576" y="1137592"/>
                  <a:pt x="4730576" y="1032049"/>
                </a:cubicBezTo>
                <a:lnTo>
                  <a:pt x="4730576" y="570793"/>
                </a:lnTo>
                <a:lnTo>
                  <a:pt x="4605635" y="570793"/>
                </a:lnTo>
                <a:lnTo>
                  <a:pt x="4605635" y="460400"/>
                </a:lnTo>
                <a:lnTo>
                  <a:pt x="4749403" y="373112"/>
                </a:lnTo>
                <a:close/>
                <a:moveTo>
                  <a:pt x="597322" y="60759"/>
                </a:moveTo>
                <a:cubicBezTo>
                  <a:pt x="789583" y="60759"/>
                  <a:pt x="936631" y="116098"/>
                  <a:pt x="1038467" y="226777"/>
                </a:cubicBezTo>
                <a:cubicBezTo>
                  <a:pt x="1140303" y="337455"/>
                  <a:pt x="1191220" y="496627"/>
                  <a:pt x="1191220" y="704292"/>
                </a:cubicBezTo>
                <a:cubicBezTo>
                  <a:pt x="1191220" y="851483"/>
                  <a:pt x="1165120" y="974855"/>
                  <a:pt x="1112918" y="1074409"/>
                </a:cubicBezTo>
                <a:cubicBezTo>
                  <a:pt x="1060717" y="1173962"/>
                  <a:pt x="984126" y="1246845"/>
                  <a:pt x="883146" y="1293056"/>
                </a:cubicBezTo>
                <a:lnTo>
                  <a:pt x="1184374" y="1629370"/>
                </a:lnTo>
                <a:lnTo>
                  <a:pt x="844637" y="1629370"/>
                </a:lnTo>
                <a:lnTo>
                  <a:pt x="615292" y="1348680"/>
                </a:lnTo>
                <a:lnTo>
                  <a:pt x="595610" y="1348680"/>
                </a:lnTo>
                <a:cubicBezTo>
                  <a:pt x="403919" y="1348680"/>
                  <a:pt x="256728" y="1293056"/>
                  <a:pt x="154037" y="1181807"/>
                </a:cubicBezTo>
                <a:cubicBezTo>
                  <a:pt x="51346" y="1070558"/>
                  <a:pt x="0" y="910816"/>
                  <a:pt x="0" y="702580"/>
                </a:cubicBezTo>
                <a:cubicBezTo>
                  <a:pt x="0" y="494345"/>
                  <a:pt x="51488" y="335316"/>
                  <a:pt x="154465" y="225493"/>
                </a:cubicBezTo>
                <a:cubicBezTo>
                  <a:pt x="257442" y="115670"/>
                  <a:pt x="405060" y="60759"/>
                  <a:pt x="597322" y="60759"/>
                </a:cubicBezTo>
                <a:close/>
                <a:moveTo>
                  <a:pt x="4299868" y="0"/>
                </a:moveTo>
                <a:cubicBezTo>
                  <a:pt x="4394572" y="0"/>
                  <a:pt x="4441924" y="42503"/>
                  <a:pt x="4441924" y="127508"/>
                </a:cubicBezTo>
                <a:cubicBezTo>
                  <a:pt x="4441924" y="168015"/>
                  <a:pt x="4430086" y="199535"/>
                  <a:pt x="4406410" y="222070"/>
                </a:cubicBezTo>
                <a:cubicBezTo>
                  <a:pt x="4382734" y="244605"/>
                  <a:pt x="4347220" y="255873"/>
                  <a:pt x="4299868" y="255873"/>
                </a:cubicBezTo>
                <a:cubicBezTo>
                  <a:pt x="4205163" y="255873"/>
                  <a:pt x="4157811" y="213085"/>
                  <a:pt x="4157811" y="127508"/>
                </a:cubicBezTo>
                <a:cubicBezTo>
                  <a:pt x="4157811" y="42503"/>
                  <a:pt x="4205163" y="0"/>
                  <a:pt x="4299868" y="0"/>
                </a:cubicBezTo>
                <a:close/>
                <a:moveTo>
                  <a:pt x="3635536" y="0"/>
                </a:moveTo>
                <a:lnTo>
                  <a:pt x="3896543" y="0"/>
                </a:lnTo>
                <a:lnTo>
                  <a:pt x="3896543" y="1331565"/>
                </a:lnTo>
                <a:lnTo>
                  <a:pt x="3635536" y="13315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9307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308847" y="1214904"/>
            <a:ext cx="3478026" cy="44281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2467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25151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09347" y="1"/>
            <a:ext cx="9282655" cy="6787244"/>
          </a:xfrm>
          <a:custGeom>
            <a:avLst/>
            <a:gdLst>
              <a:gd name="connsiteX0" fmla="*/ 0 w 9282655"/>
              <a:gd name="connsiteY0" fmla="*/ 0 h 6787244"/>
              <a:gd name="connsiteX1" fmla="*/ 9282655 w 9282655"/>
              <a:gd name="connsiteY1" fmla="*/ 0 h 6787244"/>
              <a:gd name="connsiteX2" fmla="*/ 9282655 w 9282655"/>
              <a:gd name="connsiteY2" fmla="*/ 4291831 h 6787244"/>
              <a:gd name="connsiteX3" fmla="*/ 6787243 w 9282655"/>
              <a:gd name="connsiteY3" fmla="*/ 6787244 h 6787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2655" h="6787244">
                <a:moveTo>
                  <a:pt x="0" y="0"/>
                </a:moveTo>
                <a:lnTo>
                  <a:pt x="9282655" y="0"/>
                </a:lnTo>
                <a:lnTo>
                  <a:pt x="9282655" y="4291831"/>
                </a:lnTo>
                <a:lnTo>
                  <a:pt x="6787243" y="6787244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300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0793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166259" y="2400189"/>
            <a:ext cx="2057622" cy="205762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2801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004127" y="1054920"/>
            <a:ext cx="3497461" cy="4859187"/>
          </a:xfrm>
          <a:custGeom>
            <a:avLst/>
            <a:gdLst/>
            <a:ahLst/>
            <a:cxnLst/>
            <a:rect l="l" t="t" r="r" b="b"/>
            <a:pathLst>
              <a:path w="3497461" h="4859187">
                <a:moveTo>
                  <a:pt x="2623014" y="3934825"/>
                </a:moveTo>
                <a:cubicBezTo>
                  <a:pt x="2585958" y="3934825"/>
                  <a:pt x="2553420" y="3949204"/>
                  <a:pt x="2525402" y="3977962"/>
                </a:cubicBezTo>
                <a:cubicBezTo>
                  <a:pt x="2496028" y="4006720"/>
                  <a:pt x="2481341" y="4047186"/>
                  <a:pt x="2481341" y="4099361"/>
                </a:cubicBezTo>
                <a:lnTo>
                  <a:pt x="2481341" y="4621934"/>
                </a:lnTo>
                <a:cubicBezTo>
                  <a:pt x="2486763" y="4675752"/>
                  <a:pt x="2497835" y="4718581"/>
                  <a:pt x="2514556" y="4750421"/>
                </a:cubicBezTo>
                <a:cubicBezTo>
                  <a:pt x="2531277" y="4782260"/>
                  <a:pt x="2565396" y="4798179"/>
                  <a:pt x="2616914" y="4798179"/>
                </a:cubicBezTo>
                <a:cubicBezTo>
                  <a:pt x="2711363" y="4798179"/>
                  <a:pt x="2758588" y="4739431"/>
                  <a:pt x="2758588" y="4621934"/>
                </a:cubicBezTo>
                <a:lnTo>
                  <a:pt x="2758588" y="4104291"/>
                </a:lnTo>
                <a:cubicBezTo>
                  <a:pt x="2758588" y="3998298"/>
                  <a:pt x="2713397" y="3941809"/>
                  <a:pt x="2623014" y="3934825"/>
                </a:cubicBezTo>
                <a:close/>
                <a:moveTo>
                  <a:pt x="2616914" y="3086877"/>
                </a:moveTo>
                <a:cubicBezTo>
                  <a:pt x="2533762" y="3086877"/>
                  <a:pt x="2492186" y="3148296"/>
                  <a:pt x="2492186" y="3271133"/>
                </a:cubicBezTo>
                <a:lnTo>
                  <a:pt x="2492186" y="3717908"/>
                </a:lnTo>
                <a:cubicBezTo>
                  <a:pt x="2492186" y="3823902"/>
                  <a:pt x="2533762" y="3876898"/>
                  <a:pt x="2616914" y="3876898"/>
                </a:cubicBezTo>
                <a:cubicBezTo>
                  <a:pt x="2704132" y="3876898"/>
                  <a:pt x="2747742" y="3822258"/>
                  <a:pt x="2747742" y="3712978"/>
                </a:cubicBezTo>
                <a:lnTo>
                  <a:pt x="2747742" y="3271133"/>
                </a:lnTo>
                <a:cubicBezTo>
                  <a:pt x="2747742" y="3202114"/>
                  <a:pt x="2738478" y="3154252"/>
                  <a:pt x="2719949" y="3127549"/>
                </a:cubicBezTo>
                <a:cubicBezTo>
                  <a:pt x="2701421" y="3100434"/>
                  <a:pt x="2667076" y="3086877"/>
                  <a:pt x="2616914" y="3086877"/>
                </a:cubicBezTo>
                <a:close/>
                <a:moveTo>
                  <a:pt x="2639283" y="3028950"/>
                </a:moveTo>
                <a:cubicBezTo>
                  <a:pt x="2807846" y="3028950"/>
                  <a:pt x="2952231" y="3048259"/>
                  <a:pt x="3072439" y="3086877"/>
                </a:cubicBezTo>
                <a:cubicBezTo>
                  <a:pt x="3190840" y="3125495"/>
                  <a:pt x="3279640" y="3178491"/>
                  <a:pt x="3338840" y="3245867"/>
                </a:cubicBezTo>
                <a:cubicBezTo>
                  <a:pt x="3396233" y="3314886"/>
                  <a:pt x="3424929" y="3392327"/>
                  <a:pt x="3424929" y="3478190"/>
                </a:cubicBezTo>
                <a:cubicBezTo>
                  <a:pt x="3424929" y="3570626"/>
                  <a:pt x="3384257" y="3654846"/>
                  <a:pt x="3302914" y="3730849"/>
                </a:cubicBezTo>
                <a:cubicBezTo>
                  <a:pt x="3219762" y="3808085"/>
                  <a:pt x="3087352" y="3858411"/>
                  <a:pt x="2905684" y="3881828"/>
                </a:cubicBezTo>
                <a:lnTo>
                  <a:pt x="2905684" y="3922500"/>
                </a:lnTo>
                <a:cubicBezTo>
                  <a:pt x="2994711" y="3922500"/>
                  <a:pt x="3116953" y="3960296"/>
                  <a:pt x="3272410" y="4035889"/>
                </a:cubicBezTo>
                <a:cubicBezTo>
                  <a:pt x="3342908" y="4071220"/>
                  <a:pt x="3397589" y="4120108"/>
                  <a:pt x="3436453" y="4182554"/>
                </a:cubicBezTo>
                <a:cubicBezTo>
                  <a:pt x="3473510" y="4246232"/>
                  <a:pt x="3492038" y="4321825"/>
                  <a:pt x="3492038" y="4409331"/>
                </a:cubicBezTo>
                <a:cubicBezTo>
                  <a:pt x="3492038" y="4555996"/>
                  <a:pt x="3417021" y="4667125"/>
                  <a:pt x="3266987" y="4742718"/>
                </a:cubicBezTo>
                <a:cubicBezTo>
                  <a:pt x="3115145" y="4820364"/>
                  <a:pt x="2894839" y="4859187"/>
                  <a:pt x="2606068" y="4859187"/>
                </a:cubicBezTo>
                <a:cubicBezTo>
                  <a:pt x="2570819" y="4859187"/>
                  <a:pt x="2532858" y="4858160"/>
                  <a:pt x="2492186" y="4856106"/>
                </a:cubicBezTo>
                <a:cubicBezTo>
                  <a:pt x="2451514" y="4856106"/>
                  <a:pt x="2397963" y="4850355"/>
                  <a:pt x="2331532" y="4838851"/>
                </a:cubicBezTo>
                <a:cubicBezTo>
                  <a:pt x="2238891" y="4828580"/>
                  <a:pt x="2148057" y="4809272"/>
                  <a:pt x="2059030" y="4780925"/>
                </a:cubicBezTo>
                <a:cubicBezTo>
                  <a:pt x="1892727" y="4735323"/>
                  <a:pt x="1791951" y="4627480"/>
                  <a:pt x="1756702" y="4457398"/>
                </a:cubicBezTo>
                <a:lnTo>
                  <a:pt x="1747890" y="4366810"/>
                </a:lnTo>
                <a:cubicBezTo>
                  <a:pt x="1747890" y="4248903"/>
                  <a:pt x="1801667" y="4151331"/>
                  <a:pt x="1909222" y="4074096"/>
                </a:cubicBezTo>
                <a:cubicBezTo>
                  <a:pt x="2037113" y="3988232"/>
                  <a:pt x="2179690" y="3936057"/>
                  <a:pt x="2336955" y="3917570"/>
                </a:cubicBezTo>
                <a:lnTo>
                  <a:pt x="2336955" y="3881828"/>
                </a:lnTo>
                <a:cubicBezTo>
                  <a:pt x="1988984" y="3841567"/>
                  <a:pt x="1814999" y="3705378"/>
                  <a:pt x="1814999" y="3473260"/>
                </a:cubicBezTo>
                <a:cubicBezTo>
                  <a:pt x="1814999" y="3326595"/>
                  <a:pt x="1892727" y="3213822"/>
                  <a:pt x="2048184" y="3134943"/>
                </a:cubicBezTo>
                <a:cubicBezTo>
                  <a:pt x="2120490" y="3102899"/>
                  <a:pt x="2207483" y="3075990"/>
                  <a:pt x="2309163" y="3054216"/>
                </a:cubicBezTo>
                <a:cubicBezTo>
                  <a:pt x="2353450" y="3047642"/>
                  <a:pt x="2405194" y="3041686"/>
                  <a:pt x="2464394" y="3036345"/>
                </a:cubicBezTo>
                <a:cubicBezTo>
                  <a:pt x="2521787" y="3031415"/>
                  <a:pt x="2580083" y="3028950"/>
                  <a:pt x="2639283" y="3028950"/>
                </a:cubicBezTo>
                <a:close/>
                <a:moveTo>
                  <a:pt x="1229648" y="3028950"/>
                </a:moveTo>
                <a:lnTo>
                  <a:pt x="1229648" y="4750112"/>
                </a:lnTo>
                <a:lnTo>
                  <a:pt x="1479781" y="4750112"/>
                </a:lnTo>
                <a:lnTo>
                  <a:pt x="1479781" y="4818515"/>
                </a:lnTo>
                <a:lnTo>
                  <a:pt x="258267" y="4818515"/>
                </a:lnTo>
                <a:lnTo>
                  <a:pt x="258267" y="4750112"/>
                </a:lnTo>
                <a:lnTo>
                  <a:pt x="535514" y="4750112"/>
                </a:lnTo>
                <a:lnTo>
                  <a:pt x="530091" y="3137408"/>
                </a:lnTo>
                <a:lnTo>
                  <a:pt x="280637" y="3137408"/>
                </a:lnTo>
                <a:lnTo>
                  <a:pt x="280637" y="3069006"/>
                </a:lnTo>
                <a:lnTo>
                  <a:pt x="816150" y="3069006"/>
                </a:lnTo>
                <a:close/>
                <a:moveTo>
                  <a:pt x="2628437" y="68403"/>
                </a:moveTo>
                <a:cubicBezTo>
                  <a:pt x="2576468" y="68403"/>
                  <a:pt x="2538507" y="87712"/>
                  <a:pt x="2514556" y="126329"/>
                </a:cubicBezTo>
                <a:cubicBezTo>
                  <a:pt x="2505066" y="146460"/>
                  <a:pt x="2497609" y="168234"/>
                  <a:pt x="2492186" y="191651"/>
                </a:cubicBezTo>
                <a:cubicBezTo>
                  <a:pt x="2484956" y="215479"/>
                  <a:pt x="2481341" y="241567"/>
                  <a:pt x="2481341" y="269914"/>
                </a:cubicBezTo>
                <a:lnTo>
                  <a:pt x="2486763" y="300110"/>
                </a:lnTo>
                <a:lnTo>
                  <a:pt x="2486763" y="1438924"/>
                </a:lnTo>
                <a:cubicBezTo>
                  <a:pt x="2486763" y="1558064"/>
                  <a:pt x="2495124" y="1641256"/>
                  <a:pt x="2511844" y="1688502"/>
                </a:cubicBezTo>
                <a:cubicBezTo>
                  <a:pt x="2528565" y="1735747"/>
                  <a:pt x="2567429" y="1759369"/>
                  <a:pt x="2628437" y="1759369"/>
                </a:cubicBezTo>
                <a:cubicBezTo>
                  <a:pt x="2682215" y="1759369"/>
                  <a:pt x="2720175" y="1734925"/>
                  <a:pt x="2742319" y="1686037"/>
                </a:cubicBezTo>
                <a:cubicBezTo>
                  <a:pt x="2760847" y="1632218"/>
                  <a:pt x="2770111" y="1563199"/>
                  <a:pt x="2770111" y="1478979"/>
                </a:cubicBezTo>
                <a:lnTo>
                  <a:pt x="2770111" y="1443854"/>
                </a:lnTo>
                <a:lnTo>
                  <a:pt x="2770111" y="300110"/>
                </a:lnTo>
                <a:cubicBezTo>
                  <a:pt x="2770111" y="227804"/>
                  <a:pt x="2761751" y="170699"/>
                  <a:pt x="2745030" y="128795"/>
                </a:cubicBezTo>
                <a:cubicBezTo>
                  <a:pt x="2726502" y="88533"/>
                  <a:pt x="2687638" y="68403"/>
                  <a:pt x="2628437" y="68403"/>
                </a:cubicBezTo>
                <a:close/>
                <a:moveTo>
                  <a:pt x="2611491" y="0"/>
                </a:moveTo>
                <a:cubicBezTo>
                  <a:pt x="2789543" y="0"/>
                  <a:pt x="2946130" y="39542"/>
                  <a:pt x="3081252" y="118626"/>
                </a:cubicBezTo>
                <a:cubicBezTo>
                  <a:pt x="3216373" y="197711"/>
                  <a:pt x="3320764" y="310380"/>
                  <a:pt x="3394425" y="456635"/>
                </a:cubicBezTo>
                <a:cubicBezTo>
                  <a:pt x="3426059" y="520724"/>
                  <a:pt x="3451140" y="594878"/>
                  <a:pt x="3469669" y="679098"/>
                </a:cubicBezTo>
                <a:cubicBezTo>
                  <a:pt x="3488197" y="763318"/>
                  <a:pt x="3497461" y="850824"/>
                  <a:pt x="3497461" y="941617"/>
                </a:cubicBezTo>
                <a:cubicBezTo>
                  <a:pt x="3497461" y="1020496"/>
                  <a:pt x="3488197" y="1096088"/>
                  <a:pt x="3469669" y="1168394"/>
                </a:cubicBezTo>
                <a:cubicBezTo>
                  <a:pt x="3460178" y="1210709"/>
                  <a:pt x="3450010" y="1246040"/>
                  <a:pt x="3439165" y="1274387"/>
                </a:cubicBezTo>
                <a:cubicBezTo>
                  <a:pt x="3427867" y="1304789"/>
                  <a:pt x="3411146" y="1341969"/>
                  <a:pt x="3389003" y="1385927"/>
                </a:cubicBezTo>
                <a:cubicBezTo>
                  <a:pt x="3322572" y="1521911"/>
                  <a:pt x="3224507" y="1630369"/>
                  <a:pt x="3094809" y="1711302"/>
                </a:cubicBezTo>
                <a:cubicBezTo>
                  <a:pt x="3031994" y="1749920"/>
                  <a:pt x="2960705" y="1779397"/>
                  <a:pt x="2880942" y="1799733"/>
                </a:cubicBezTo>
                <a:cubicBezTo>
                  <a:pt x="2801180" y="1820069"/>
                  <a:pt x="2713171" y="1830237"/>
                  <a:pt x="2616914" y="1830237"/>
                </a:cubicBezTo>
                <a:cubicBezTo>
                  <a:pt x="2485860" y="1830237"/>
                  <a:pt x="2368363" y="1807436"/>
                  <a:pt x="2264424" y="1761834"/>
                </a:cubicBezTo>
                <a:cubicBezTo>
                  <a:pt x="2160936" y="1716232"/>
                  <a:pt x="2068520" y="1648035"/>
                  <a:pt x="1987177" y="1557242"/>
                </a:cubicBezTo>
                <a:cubicBezTo>
                  <a:pt x="1837142" y="1385516"/>
                  <a:pt x="1762125" y="1166750"/>
                  <a:pt x="1762125" y="900945"/>
                </a:cubicBezTo>
                <a:cubicBezTo>
                  <a:pt x="1762125" y="705802"/>
                  <a:pt x="1803701" y="540033"/>
                  <a:pt x="1886852" y="403638"/>
                </a:cubicBezTo>
                <a:cubicBezTo>
                  <a:pt x="1968196" y="267654"/>
                  <a:pt x="2074621" y="165974"/>
                  <a:pt x="2206127" y="98599"/>
                </a:cubicBezTo>
                <a:cubicBezTo>
                  <a:pt x="2337633" y="32866"/>
                  <a:pt x="2472754" y="0"/>
                  <a:pt x="2611491" y="0"/>
                </a:cubicBezTo>
                <a:close/>
                <a:moveTo>
                  <a:pt x="808016" y="0"/>
                </a:moveTo>
                <a:cubicBezTo>
                  <a:pt x="1013635" y="0"/>
                  <a:pt x="1203438" y="44575"/>
                  <a:pt x="1377423" y="133725"/>
                </a:cubicBezTo>
                <a:cubicBezTo>
                  <a:pt x="1549149" y="224517"/>
                  <a:pt x="1635012" y="355777"/>
                  <a:pt x="1635012" y="527503"/>
                </a:cubicBezTo>
                <a:cubicBezTo>
                  <a:pt x="1635012" y="731273"/>
                  <a:pt x="1536044" y="869311"/>
                  <a:pt x="1338107" y="941617"/>
                </a:cubicBezTo>
                <a:lnTo>
                  <a:pt x="1060860" y="1032204"/>
                </a:lnTo>
                <a:lnTo>
                  <a:pt x="785646" y="1105537"/>
                </a:lnTo>
                <a:cubicBezTo>
                  <a:pt x="654141" y="1130598"/>
                  <a:pt x="537548" y="1180308"/>
                  <a:pt x="435868" y="1254668"/>
                </a:cubicBezTo>
                <a:cubicBezTo>
                  <a:pt x="332380" y="1328617"/>
                  <a:pt x="276795" y="1386543"/>
                  <a:pt x="269113" y="1428448"/>
                </a:cubicBezTo>
                <a:lnTo>
                  <a:pt x="286059" y="1443854"/>
                </a:lnTo>
                <a:lnTo>
                  <a:pt x="313852" y="1433378"/>
                </a:lnTo>
                <a:cubicBezTo>
                  <a:pt x="349101" y="1421874"/>
                  <a:pt x="399941" y="1406058"/>
                  <a:pt x="466372" y="1385927"/>
                </a:cubicBezTo>
                <a:cubicBezTo>
                  <a:pt x="530995" y="1365386"/>
                  <a:pt x="589291" y="1348542"/>
                  <a:pt x="641261" y="1335395"/>
                </a:cubicBezTo>
                <a:cubicBezTo>
                  <a:pt x="691423" y="1323481"/>
                  <a:pt x="739552" y="1314238"/>
                  <a:pt x="785646" y="1307664"/>
                </a:cubicBezTo>
                <a:cubicBezTo>
                  <a:pt x="831741" y="1300680"/>
                  <a:pt x="883485" y="1297188"/>
                  <a:pt x="940878" y="1297188"/>
                </a:cubicBezTo>
                <a:cubicBezTo>
                  <a:pt x="985617" y="1297188"/>
                  <a:pt x="1062442" y="1302324"/>
                  <a:pt x="1171352" y="1312594"/>
                </a:cubicBezTo>
                <a:lnTo>
                  <a:pt x="1396403" y="1330465"/>
                </a:lnTo>
                <a:cubicBezTo>
                  <a:pt x="1418547" y="1328411"/>
                  <a:pt x="1441820" y="1324919"/>
                  <a:pt x="1466223" y="1319989"/>
                </a:cubicBezTo>
                <a:cubicBezTo>
                  <a:pt x="1490175" y="1316703"/>
                  <a:pt x="1514126" y="1307459"/>
                  <a:pt x="1538077" y="1292258"/>
                </a:cubicBezTo>
                <a:cubicBezTo>
                  <a:pt x="1562029" y="1277058"/>
                  <a:pt x="1584172" y="1244191"/>
                  <a:pt x="1604508" y="1193660"/>
                </a:cubicBezTo>
                <a:lnTo>
                  <a:pt x="1685174" y="1193660"/>
                </a:lnTo>
                <a:cubicBezTo>
                  <a:pt x="1685174" y="1351828"/>
                  <a:pt x="1644502" y="1483088"/>
                  <a:pt x="1563158" y="1587438"/>
                </a:cubicBezTo>
                <a:cubicBezTo>
                  <a:pt x="1494468" y="1681928"/>
                  <a:pt x="1396403" y="1749304"/>
                  <a:pt x="1268965" y="1789565"/>
                </a:cubicBezTo>
                <a:cubicBezTo>
                  <a:pt x="1245013" y="1796138"/>
                  <a:pt x="1219932" y="1801274"/>
                  <a:pt x="1193722" y="1804971"/>
                </a:cubicBezTo>
                <a:cubicBezTo>
                  <a:pt x="1166155" y="1809901"/>
                  <a:pt x="1128195" y="1814009"/>
                  <a:pt x="1079840" y="1817296"/>
                </a:cubicBezTo>
                <a:cubicBezTo>
                  <a:pt x="1031938" y="1822226"/>
                  <a:pt x="960762" y="1824691"/>
                  <a:pt x="866312" y="1824691"/>
                </a:cubicBezTo>
                <a:cubicBezTo>
                  <a:pt x="842361" y="1824691"/>
                  <a:pt x="804401" y="1818939"/>
                  <a:pt x="752431" y="1807436"/>
                </a:cubicBezTo>
                <a:lnTo>
                  <a:pt x="574830" y="1766764"/>
                </a:lnTo>
                <a:cubicBezTo>
                  <a:pt x="430219" y="1733076"/>
                  <a:pt x="328313" y="1716232"/>
                  <a:pt x="269113" y="1716232"/>
                </a:cubicBezTo>
                <a:cubicBezTo>
                  <a:pt x="171048" y="1716232"/>
                  <a:pt x="110040" y="1752385"/>
                  <a:pt x="86089" y="1824691"/>
                </a:cubicBezTo>
                <a:lnTo>
                  <a:pt x="0" y="1824691"/>
                </a:lnTo>
                <a:cubicBezTo>
                  <a:pt x="0" y="1710481"/>
                  <a:pt x="22144" y="1610444"/>
                  <a:pt x="66431" y="1524581"/>
                </a:cubicBezTo>
                <a:cubicBezTo>
                  <a:pt x="108911" y="1440362"/>
                  <a:pt x="158847" y="1370521"/>
                  <a:pt x="216239" y="1315059"/>
                </a:cubicBezTo>
                <a:cubicBezTo>
                  <a:pt x="273632" y="1259598"/>
                  <a:pt x="371922" y="1176200"/>
                  <a:pt x="511111" y="1064865"/>
                </a:cubicBezTo>
                <a:cubicBezTo>
                  <a:pt x="551783" y="1034875"/>
                  <a:pt x="581383" y="1012279"/>
                  <a:pt x="599911" y="997079"/>
                </a:cubicBezTo>
                <a:cubicBezTo>
                  <a:pt x="631093" y="971607"/>
                  <a:pt x="656852" y="949628"/>
                  <a:pt x="677188" y="931141"/>
                </a:cubicBezTo>
                <a:lnTo>
                  <a:pt x="788358" y="830694"/>
                </a:lnTo>
                <a:cubicBezTo>
                  <a:pt x="799656" y="820423"/>
                  <a:pt x="808920" y="808509"/>
                  <a:pt x="816150" y="794952"/>
                </a:cubicBezTo>
                <a:cubicBezTo>
                  <a:pt x="831063" y="769891"/>
                  <a:pt x="846880" y="734560"/>
                  <a:pt x="863601" y="688958"/>
                </a:cubicBezTo>
                <a:cubicBezTo>
                  <a:pt x="887552" y="618296"/>
                  <a:pt x="899528" y="546812"/>
                  <a:pt x="899528" y="474506"/>
                </a:cubicBezTo>
                <a:cubicBezTo>
                  <a:pt x="899528" y="370156"/>
                  <a:pt x="875577" y="282649"/>
                  <a:pt x="827674" y="211987"/>
                </a:cubicBezTo>
                <a:cubicBezTo>
                  <a:pt x="768022" y="129411"/>
                  <a:pt x="678092" y="88122"/>
                  <a:pt x="557884" y="88122"/>
                </a:cubicBezTo>
                <a:cubicBezTo>
                  <a:pt x="500491" y="88122"/>
                  <a:pt x="452362" y="97366"/>
                  <a:pt x="413498" y="115853"/>
                </a:cubicBezTo>
                <a:cubicBezTo>
                  <a:pt x="374634" y="131054"/>
                  <a:pt x="352490" y="149541"/>
                  <a:pt x="347067" y="171315"/>
                </a:cubicBezTo>
                <a:cubicBezTo>
                  <a:pt x="347067" y="181586"/>
                  <a:pt x="353620" y="190008"/>
                  <a:pt x="366725" y="196581"/>
                </a:cubicBezTo>
                <a:cubicBezTo>
                  <a:pt x="457108" y="196581"/>
                  <a:pt x="526476" y="226161"/>
                  <a:pt x="574830" y="285320"/>
                </a:cubicBezTo>
                <a:cubicBezTo>
                  <a:pt x="617310" y="337495"/>
                  <a:pt x="638550" y="397270"/>
                  <a:pt x="638550" y="464646"/>
                </a:cubicBezTo>
                <a:cubicBezTo>
                  <a:pt x="638550" y="520108"/>
                  <a:pt x="613469" y="573926"/>
                  <a:pt x="563306" y="626101"/>
                </a:cubicBezTo>
                <a:cubicBezTo>
                  <a:pt x="513596" y="678277"/>
                  <a:pt x="441517" y="704364"/>
                  <a:pt x="347067" y="704364"/>
                </a:cubicBezTo>
                <a:cubicBezTo>
                  <a:pt x="263916" y="704364"/>
                  <a:pt x="189803" y="679920"/>
                  <a:pt x="124727" y="631031"/>
                </a:cubicBezTo>
                <a:cubicBezTo>
                  <a:pt x="61912" y="578856"/>
                  <a:pt x="30504" y="511481"/>
                  <a:pt x="30504" y="428904"/>
                </a:cubicBezTo>
                <a:cubicBezTo>
                  <a:pt x="30504" y="348382"/>
                  <a:pt x="48129" y="281212"/>
                  <a:pt x="83378" y="227393"/>
                </a:cubicBezTo>
                <a:cubicBezTo>
                  <a:pt x="118627" y="175218"/>
                  <a:pt x="178731" y="131465"/>
                  <a:pt x="263690" y="96134"/>
                </a:cubicBezTo>
                <a:cubicBezTo>
                  <a:pt x="432252" y="32045"/>
                  <a:pt x="613695" y="0"/>
                  <a:pt x="8080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39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0D16-F60C-4AEE-BC75-AB095E8FC946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BBFA-A7F2-41AD-9274-CB9B59EAC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6725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/>
          <p:cNvSpPr>
            <a:spLocks noGrp="1"/>
          </p:cNvSpPr>
          <p:nvPr>
            <p:ph type="pic" sz="quarter" idx="10"/>
          </p:nvPr>
        </p:nvSpPr>
        <p:spPr>
          <a:xfrm>
            <a:off x="1987534" y="0"/>
            <a:ext cx="8216935" cy="6003944"/>
          </a:xfrm>
          <a:custGeom>
            <a:avLst/>
            <a:gdLst>
              <a:gd name="connsiteX0" fmla="*/ 4108468 w 8216935"/>
              <a:gd name="connsiteY0" fmla="*/ 4091148 h 6003944"/>
              <a:gd name="connsiteX1" fmla="*/ 5064866 w 8216935"/>
              <a:gd name="connsiteY1" fmla="*/ 5047546 h 6003944"/>
              <a:gd name="connsiteX2" fmla="*/ 4108468 w 8216935"/>
              <a:gd name="connsiteY2" fmla="*/ 6003944 h 6003944"/>
              <a:gd name="connsiteX3" fmla="*/ 3152070 w 8216935"/>
              <a:gd name="connsiteY3" fmla="*/ 5047546 h 6003944"/>
              <a:gd name="connsiteX4" fmla="*/ 5159158 w 8216935"/>
              <a:gd name="connsiteY4" fmla="*/ 3040458 h 6003944"/>
              <a:gd name="connsiteX5" fmla="*/ 6115556 w 8216935"/>
              <a:gd name="connsiteY5" fmla="*/ 3996856 h 6003944"/>
              <a:gd name="connsiteX6" fmla="*/ 5159158 w 8216935"/>
              <a:gd name="connsiteY6" fmla="*/ 4953253 h 6003944"/>
              <a:gd name="connsiteX7" fmla="*/ 4202760 w 8216935"/>
              <a:gd name="connsiteY7" fmla="*/ 3996855 h 6003944"/>
              <a:gd name="connsiteX8" fmla="*/ 3057778 w 8216935"/>
              <a:gd name="connsiteY8" fmla="*/ 3040458 h 6003944"/>
              <a:gd name="connsiteX9" fmla="*/ 4014176 w 8216935"/>
              <a:gd name="connsiteY9" fmla="*/ 3996856 h 6003944"/>
              <a:gd name="connsiteX10" fmla="*/ 3057778 w 8216935"/>
              <a:gd name="connsiteY10" fmla="*/ 4953254 h 6003944"/>
              <a:gd name="connsiteX11" fmla="*/ 2101381 w 8216935"/>
              <a:gd name="connsiteY11" fmla="*/ 3996856 h 6003944"/>
              <a:gd name="connsiteX12" fmla="*/ 6209848 w 8216935"/>
              <a:gd name="connsiteY12" fmla="*/ 1989768 h 6003944"/>
              <a:gd name="connsiteX13" fmla="*/ 7166245 w 8216935"/>
              <a:gd name="connsiteY13" fmla="*/ 2946165 h 6003944"/>
              <a:gd name="connsiteX14" fmla="*/ 6209848 w 8216935"/>
              <a:gd name="connsiteY14" fmla="*/ 3902562 h 6003944"/>
              <a:gd name="connsiteX15" fmla="*/ 5253450 w 8216935"/>
              <a:gd name="connsiteY15" fmla="*/ 2946165 h 6003944"/>
              <a:gd name="connsiteX16" fmla="*/ 4108468 w 8216935"/>
              <a:gd name="connsiteY16" fmla="*/ 1989768 h 6003944"/>
              <a:gd name="connsiteX17" fmla="*/ 5064866 w 8216935"/>
              <a:gd name="connsiteY17" fmla="*/ 2946166 h 6003944"/>
              <a:gd name="connsiteX18" fmla="*/ 4108468 w 8216935"/>
              <a:gd name="connsiteY18" fmla="*/ 3902562 h 6003944"/>
              <a:gd name="connsiteX19" fmla="*/ 3152070 w 8216935"/>
              <a:gd name="connsiteY19" fmla="*/ 2946165 h 6003944"/>
              <a:gd name="connsiteX20" fmla="*/ 2007088 w 8216935"/>
              <a:gd name="connsiteY20" fmla="*/ 1989768 h 6003944"/>
              <a:gd name="connsiteX21" fmla="*/ 2963485 w 8216935"/>
              <a:gd name="connsiteY21" fmla="*/ 2946165 h 6003944"/>
              <a:gd name="connsiteX22" fmla="*/ 2007088 w 8216935"/>
              <a:gd name="connsiteY22" fmla="*/ 3902562 h 6003944"/>
              <a:gd name="connsiteX23" fmla="*/ 1050691 w 8216935"/>
              <a:gd name="connsiteY23" fmla="*/ 2946165 h 6003944"/>
              <a:gd name="connsiteX24" fmla="*/ 5159158 w 8216935"/>
              <a:gd name="connsiteY24" fmla="*/ 939079 h 6003944"/>
              <a:gd name="connsiteX25" fmla="*/ 6115556 w 8216935"/>
              <a:gd name="connsiteY25" fmla="*/ 1895476 h 6003944"/>
              <a:gd name="connsiteX26" fmla="*/ 5159158 w 8216935"/>
              <a:gd name="connsiteY26" fmla="*/ 2851872 h 6003944"/>
              <a:gd name="connsiteX27" fmla="*/ 4202760 w 8216935"/>
              <a:gd name="connsiteY27" fmla="*/ 1895475 h 6003944"/>
              <a:gd name="connsiteX28" fmla="*/ 3057778 w 8216935"/>
              <a:gd name="connsiteY28" fmla="*/ 939079 h 6003944"/>
              <a:gd name="connsiteX29" fmla="*/ 4014176 w 8216935"/>
              <a:gd name="connsiteY29" fmla="*/ 1895476 h 6003944"/>
              <a:gd name="connsiteX30" fmla="*/ 3057778 w 8216935"/>
              <a:gd name="connsiteY30" fmla="*/ 2851872 h 6003944"/>
              <a:gd name="connsiteX31" fmla="*/ 2101381 w 8216935"/>
              <a:gd name="connsiteY31" fmla="*/ 1895476 h 6003944"/>
              <a:gd name="connsiteX32" fmla="*/ 956398 w 8216935"/>
              <a:gd name="connsiteY32" fmla="*/ 939078 h 6003944"/>
              <a:gd name="connsiteX33" fmla="*/ 1912795 w 8216935"/>
              <a:gd name="connsiteY33" fmla="*/ 1895475 h 6003944"/>
              <a:gd name="connsiteX34" fmla="*/ 956398 w 8216935"/>
              <a:gd name="connsiteY34" fmla="*/ 2851872 h 6003944"/>
              <a:gd name="connsiteX35" fmla="*/ 0 w 8216935"/>
              <a:gd name="connsiteY35" fmla="*/ 1895476 h 6003944"/>
              <a:gd name="connsiteX36" fmla="*/ 7260537 w 8216935"/>
              <a:gd name="connsiteY36" fmla="*/ 939078 h 6003944"/>
              <a:gd name="connsiteX37" fmla="*/ 8216935 w 8216935"/>
              <a:gd name="connsiteY37" fmla="*/ 1895475 h 6003944"/>
              <a:gd name="connsiteX38" fmla="*/ 7260537 w 8216935"/>
              <a:gd name="connsiteY38" fmla="*/ 2851872 h 6003944"/>
              <a:gd name="connsiteX39" fmla="*/ 6304140 w 8216935"/>
              <a:gd name="connsiteY39" fmla="*/ 1895475 h 6003944"/>
              <a:gd name="connsiteX40" fmla="*/ 6098235 w 8216935"/>
              <a:gd name="connsiteY40" fmla="*/ 0 h 6003944"/>
              <a:gd name="connsiteX41" fmla="*/ 6321460 w 8216935"/>
              <a:gd name="connsiteY41" fmla="*/ 0 h 6003944"/>
              <a:gd name="connsiteX42" fmla="*/ 7166245 w 8216935"/>
              <a:gd name="connsiteY42" fmla="*/ 844785 h 6003944"/>
              <a:gd name="connsiteX43" fmla="*/ 6209848 w 8216935"/>
              <a:gd name="connsiteY43" fmla="*/ 1801183 h 6003944"/>
              <a:gd name="connsiteX44" fmla="*/ 5253450 w 8216935"/>
              <a:gd name="connsiteY44" fmla="*/ 844785 h 6003944"/>
              <a:gd name="connsiteX45" fmla="*/ 4408665 w 8216935"/>
              <a:gd name="connsiteY45" fmla="*/ 0 h 6003944"/>
              <a:gd name="connsiteX46" fmla="*/ 5909651 w 8216935"/>
              <a:gd name="connsiteY46" fmla="*/ 0 h 6003944"/>
              <a:gd name="connsiteX47" fmla="*/ 5159158 w 8216935"/>
              <a:gd name="connsiteY47" fmla="*/ 750492 h 6003944"/>
              <a:gd name="connsiteX48" fmla="*/ 3996857 w 8216935"/>
              <a:gd name="connsiteY48" fmla="*/ 0 h 6003944"/>
              <a:gd name="connsiteX49" fmla="*/ 4220079 w 8216935"/>
              <a:gd name="connsiteY49" fmla="*/ 0 h 6003944"/>
              <a:gd name="connsiteX50" fmla="*/ 5064865 w 8216935"/>
              <a:gd name="connsiteY50" fmla="*/ 844786 h 6003944"/>
              <a:gd name="connsiteX51" fmla="*/ 4108468 w 8216935"/>
              <a:gd name="connsiteY51" fmla="*/ 1801184 h 6003944"/>
              <a:gd name="connsiteX52" fmla="*/ 3152070 w 8216935"/>
              <a:gd name="connsiteY52" fmla="*/ 844786 h 6003944"/>
              <a:gd name="connsiteX53" fmla="*/ 2307284 w 8216935"/>
              <a:gd name="connsiteY53" fmla="*/ 0 h 6003944"/>
              <a:gd name="connsiteX54" fmla="*/ 3808272 w 8216935"/>
              <a:gd name="connsiteY54" fmla="*/ 0 h 6003944"/>
              <a:gd name="connsiteX55" fmla="*/ 3057778 w 8216935"/>
              <a:gd name="connsiteY55" fmla="*/ 750494 h 6003944"/>
              <a:gd name="connsiteX56" fmla="*/ 1895477 w 8216935"/>
              <a:gd name="connsiteY56" fmla="*/ 0 h 6003944"/>
              <a:gd name="connsiteX57" fmla="*/ 2118699 w 8216935"/>
              <a:gd name="connsiteY57" fmla="*/ 0 h 6003944"/>
              <a:gd name="connsiteX58" fmla="*/ 2963485 w 8216935"/>
              <a:gd name="connsiteY58" fmla="*/ 844786 h 6003944"/>
              <a:gd name="connsiteX59" fmla="*/ 2007088 w 8216935"/>
              <a:gd name="connsiteY59" fmla="*/ 1801184 h 6003944"/>
              <a:gd name="connsiteX60" fmla="*/ 1050691 w 8216935"/>
              <a:gd name="connsiteY60" fmla="*/ 844786 h 600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216935" h="6003944">
                <a:moveTo>
                  <a:pt x="4108468" y="4091148"/>
                </a:moveTo>
                <a:lnTo>
                  <a:pt x="5064866" y="5047546"/>
                </a:lnTo>
                <a:lnTo>
                  <a:pt x="4108468" y="6003944"/>
                </a:lnTo>
                <a:lnTo>
                  <a:pt x="3152070" y="5047546"/>
                </a:lnTo>
                <a:close/>
                <a:moveTo>
                  <a:pt x="5159158" y="3040458"/>
                </a:moveTo>
                <a:lnTo>
                  <a:pt x="6115556" y="3996856"/>
                </a:lnTo>
                <a:lnTo>
                  <a:pt x="5159158" y="4953253"/>
                </a:lnTo>
                <a:lnTo>
                  <a:pt x="4202760" y="3996855"/>
                </a:lnTo>
                <a:close/>
                <a:moveTo>
                  <a:pt x="3057778" y="3040458"/>
                </a:moveTo>
                <a:lnTo>
                  <a:pt x="4014176" y="3996856"/>
                </a:lnTo>
                <a:lnTo>
                  <a:pt x="3057778" y="4953254"/>
                </a:lnTo>
                <a:lnTo>
                  <a:pt x="2101381" y="3996856"/>
                </a:lnTo>
                <a:close/>
                <a:moveTo>
                  <a:pt x="6209848" y="1989768"/>
                </a:moveTo>
                <a:lnTo>
                  <a:pt x="7166245" y="2946165"/>
                </a:lnTo>
                <a:lnTo>
                  <a:pt x="6209848" y="3902562"/>
                </a:lnTo>
                <a:lnTo>
                  <a:pt x="5253450" y="2946165"/>
                </a:lnTo>
                <a:close/>
                <a:moveTo>
                  <a:pt x="4108468" y="1989768"/>
                </a:moveTo>
                <a:lnTo>
                  <a:pt x="5064866" y="2946166"/>
                </a:lnTo>
                <a:lnTo>
                  <a:pt x="4108468" y="3902562"/>
                </a:lnTo>
                <a:lnTo>
                  <a:pt x="3152070" y="2946165"/>
                </a:lnTo>
                <a:close/>
                <a:moveTo>
                  <a:pt x="2007088" y="1989768"/>
                </a:moveTo>
                <a:lnTo>
                  <a:pt x="2963485" y="2946165"/>
                </a:lnTo>
                <a:lnTo>
                  <a:pt x="2007088" y="3902562"/>
                </a:lnTo>
                <a:lnTo>
                  <a:pt x="1050691" y="2946165"/>
                </a:lnTo>
                <a:close/>
                <a:moveTo>
                  <a:pt x="5159158" y="939079"/>
                </a:moveTo>
                <a:lnTo>
                  <a:pt x="6115556" y="1895476"/>
                </a:lnTo>
                <a:lnTo>
                  <a:pt x="5159158" y="2851872"/>
                </a:lnTo>
                <a:lnTo>
                  <a:pt x="4202760" y="1895475"/>
                </a:lnTo>
                <a:close/>
                <a:moveTo>
                  <a:pt x="3057778" y="939079"/>
                </a:moveTo>
                <a:lnTo>
                  <a:pt x="4014176" y="1895476"/>
                </a:lnTo>
                <a:lnTo>
                  <a:pt x="3057778" y="2851872"/>
                </a:lnTo>
                <a:lnTo>
                  <a:pt x="2101381" y="1895476"/>
                </a:lnTo>
                <a:close/>
                <a:moveTo>
                  <a:pt x="956398" y="939078"/>
                </a:moveTo>
                <a:lnTo>
                  <a:pt x="1912795" y="1895475"/>
                </a:lnTo>
                <a:lnTo>
                  <a:pt x="956398" y="2851872"/>
                </a:lnTo>
                <a:lnTo>
                  <a:pt x="0" y="1895476"/>
                </a:lnTo>
                <a:close/>
                <a:moveTo>
                  <a:pt x="7260537" y="939078"/>
                </a:moveTo>
                <a:lnTo>
                  <a:pt x="8216935" y="1895475"/>
                </a:lnTo>
                <a:lnTo>
                  <a:pt x="7260537" y="2851872"/>
                </a:lnTo>
                <a:lnTo>
                  <a:pt x="6304140" y="1895475"/>
                </a:lnTo>
                <a:close/>
                <a:moveTo>
                  <a:pt x="6098235" y="0"/>
                </a:moveTo>
                <a:lnTo>
                  <a:pt x="6321460" y="0"/>
                </a:lnTo>
                <a:lnTo>
                  <a:pt x="7166245" y="844785"/>
                </a:lnTo>
                <a:lnTo>
                  <a:pt x="6209848" y="1801183"/>
                </a:lnTo>
                <a:lnTo>
                  <a:pt x="5253450" y="844785"/>
                </a:lnTo>
                <a:close/>
                <a:moveTo>
                  <a:pt x="4408665" y="0"/>
                </a:moveTo>
                <a:lnTo>
                  <a:pt x="5909651" y="0"/>
                </a:lnTo>
                <a:lnTo>
                  <a:pt x="5159158" y="750492"/>
                </a:lnTo>
                <a:close/>
                <a:moveTo>
                  <a:pt x="3996857" y="0"/>
                </a:moveTo>
                <a:lnTo>
                  <a:pt x="4220079" y="0"/>
                </a:lnTo>
                <a:lnTo>
                  <a:pt x="5064865" y="844786"/>
                </a:lnTo>
                <a:lnTo>
                  <a:pt x="4108468" y="1801184"/>
                </a:lnTo>
                <a:lnTo>
                  <a:pt x="3152070" y="844786"/>
                </a:lnTo>
                <a:close/>
                <a:moveTo>
                  <a:pt x="2307284" y="0"/>
                </a:moveTo>
                <a:lnTo>
                  <a:pt x="3808272" y="0"/>
                </a:lnTo>
                <a:lnTo>
                  <a:pt x="3057778" y="750494"/>
                </a:lnTo>
                <a:close/>
                <a:moveTo>
                  <a:pt x="1895477" y="0"/>
                </a:moveTo>
                <a:lnTo>
                  <a:pt x="2118699" y="0"/>
                </a:lnTo>
                <a:lnTo>
                  <a:pt x="2963485" y="844786"/>
                </a:lnTo>
                <a:lnTo>
                  <a:pt x="2007088" y="1801184"/>
                </a:lnTo>
                <a:lnTo>
                  <a:pt x="1050691" y="8447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34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97264" y="900992"/>
            <a:ext cx="5996209" cy="5072775"/>
          </a:xfrm>
          <a:custGeom>
            <a:avLst/>
            <a:gdLst>
              <a:gd name="connsiteX0" fmla="*/ 716308 w 5996209"/>
              <a:gd name="connsiteY0" fmla="*/ 4215446 h 5072775"/>
              <a:gd name="connsiteX1" fmla="*/ 790901 w 5996209"/>
              <a:gd name="connsiteY1" fmla="*/ 4281241 h 5072775"/>
              <a:gd name="connsiteX2" fmla="*/ 890042 w 5996209"/>
              <a:gd name="connsiteY2" fmla="*/ 4314578 h 5072775"/>
              <a:gd name="connsiteX3" fmla="*/ 959200 w 5996209"/>
              <a:gd name="connsiteY3" fmla="*/ 4309756 h 5072775"/>
              <a:gd name="connsiteX4" fmla="*/ 804768 w 5996209"/>
              <a:gd name="connsiteY4" fmla="*/ 4577239 h 5072775"/>
              <a:gd name="connsiteX5" fmla="*/ 628889 w 5996209"/>
              <a:gd name="connsiteY5" fmla="*/ 4624366 h 5072775"/>
              <a:gd name="connsiteX6" fmla="*/ 581762 w 5996209"/>
              <a:gd name="connsiteY6" fmla="*/ 4448486 h 5072775"/>
              <a:gd name="connsiteX7" fmla="*/ 991285 w 5996209"/>
              <a:gd name="connsiteY7" fmla="*/ 3929944 h 5072775"/>
              <a:gd name="connsiteX8" fmla="*/ 1023549 w 5996209"/>
              <a:gd name="connsiteY8" fmla="*/ 3940794 h 5072775"/>
              <a:gd name="connsiteX9" fmla="*/ 1054925 w 5996209"/>
              <a:gd name="connsiteY9" fmla="*/ 4057889 h 5072775"/>
              <a:gd name="connsiteX10" fmla="*/ 937830 w 5996209"/>
              <a:gd name="connsiteY10" fmla="*/ 4089265 h 5072775"/>
              <a:gd name="connsiteX11" fmla="*/ 906454 w 5996209"/>
              <a:gd name="connsiteY11" fmla="*/ 3972169 h 5072775"/>
              <a:gd name="connsiteX12" fmla="*/ 991285 w 5996209"/>
              <a:gd name="connsiteY12" fmla="*/ 3929944 h 5072775"/>
              <a:gd name="connsiteX13" fmla="*/ 4371206 w 5996209"/>
              <a:gd name="connsiteY13" fmla="*/ 3647495 h 5072775"/>
              <a:gd name="connsiteX14" fmla="*/ 4498664 w 5996209"/>
              <a:gd name="connsiteY14" fmla="*/ 3676955 h 5072775"/>
              <a:gd name="connsiteX15" fmla="*/ 4580569 w 5996209"/>
              <a:gd name="connsiteY15" fmla="*/ 3982631 h 5072775"/>
              <a:gd name="connsiteX16" fmla="*/ 4274895 w 5996209"/>
              <a:gd name="connsiteY16" fmla="*/ 4064535 h 5072775"/>
              <a:gd name="connsiteX17" fmla="*/ 4192988 w 5996209"/>
              <a:gd name="connsiteY17" fmla="*/ 3758861 h 5072775"/>
              <a:gd name="connsiteX18" fmla="*/ 4371206 w 5996209"/>
              <a:gd name="connsiteY18" fmla="*/ 3647495 h 5072775"/>
              <a:gd name="connsiteX19" fmla="*/ 5496972 w 5996209"/>
              <a:gd name="connsiteY19" fmla="*/ 2848564 h 5072775"/>
              <a:gd name="connsiteX20" fmla="*/ 5609286 w 5996209"/>
              <a:gd name="connsiteY20" fmla="*/ 2877085 h 5072775"/>
              <a:gd name="connsiteX21" fmla="*/ 5689941 w 5996209"/>
              <a:gd name="connsiteY21" fmla="*/ 3136321 h 5072775"/>
              <a:gd name="connsiteX22" fmla="*/ 5301711 w 5996209"/>
              <a:gd name="connsiteY22" fmla="*/ 3808757 h 5072775"/>
              <a:gd name="connsiteX23" fmla="*/ 5036877 w 5996209"/>
              <a:gd name="connsiteY23" fmla="*/ 3868525 h 5072775"/>
              <a:gd name="connsiteX24" fmla="*/ 4956221 w 5996209"/>
              <a:gd name="connsiteY24" fmla="*/ 3609288 h 5072775"/>
              <a:gd name="connsiteX25" fmla="*/ 5344452 w 5996209"/>
              <a:gd name="connsiteY25" fmla="*/ 2936853 h 5072775"/>
              <a:gd name="connsiteX26" fmla="*/ 5496972 w 5996209"/>
              <a:gd name="connsiteY26" fmla="*/ 2848564 h 5072775"/>
              <a:gd name="connsiteX27" fmla="*/ 5789095 w 5996209"/>
              <a:gd name="connsiteY27" fmla="*/ 2481309 h 5072775"/>
              <a:gd name="connsiteX28" fmla="*/ 5851790 w 5996209"/>
              <a:gd name="connsiteY28" fmla="*/ 2502390 h 5072775"/>
              <a:gd name="connsiteX29" fmla="*/ 5912758 w 5996209"/>
              <a:gd name="connsiteY29" fmla="*/ 2729927 h 5072775"/>
              <a:gd name="connsiteX30" fmla="*/ 5792723 w 5996209"/>
              <a:gd name="connsiteY30" fmla="*/ 2937833 h 5072775"/>
              <a:gd name="connsiteX31" fmla="*/ 5777016 w 5996209"/>
              <a:gd name="connsiteY31" fmla="*/ 2895770 h 5072775"/>
              <a:gd name="connsiteX32" fmla="*/ 5682909 w 5996209"/>
              <a:gd name="connsiteY32" fmla="*/ 2794901 h 5072775"/>
              <a:gd name="connsiteX33" fmla="*/ 5548501 w 5996209"/>
              <a:gd name="connsiteY33" fmla="*/ 2763836 h 5072775"/>
              <a:gd name="connsiteX34" fmla="*/ 5504219 w 5996209"/>
              <a:gd name="connsiteY34" fmla="*/ 2771265 h 5072775"/>
              <a:gd name="connsiteX35" fmla="*/ 5624254 w 5996209"/>
              <a:gd name="connsiteY35" fmla="*/ 2563359 h 5072775"/>
              <a:gd name="connsiteX36" fmla="*/ 5789095 w 5996209"/>
              <a:gd name="connsiteY36" fmla="*/ 2481309 h 5072775"/>
              <a:gd name="connsiteX37" fmla="*/ 633579 w 5996209"/>
              <a:gd name="connsiteY37" fmla="*/ 1478390 h 5072775"/>
              <a:gd name="connsiteX38" fmla="*/ 745894 w 5996209"/>
              <a:gd name="connsiteY38" fmla="*/ 1506912 h 5072775"/>
              <a:gd name="connsiteX39" fmla="*/ 826549 w 5996209"/>
              <a:gd name="connsiteY39" fmla="*/ 1766148 h 5072775"/>
              <a:gd name="connsiteX40" fmla="*/ 438319 w 5996209"/>
              <a:gd name="connsiteY40" fmla="*/ 2438583 h 5072775"/>
              <a:gd name="connsiteX41" fmla="*/ 388901 w 5996209"/>
              <a:gd name="connsiteY41" fmla="*/ 2492828 h 5072775"/>
              <a:gd name="connsiteX42" fmla="*/ 379008 w 5996209"/>
              <a:gd name="connsiteY42" fmla="*/ 2497205 h 5072775"/>
              <a:gd name="connsiteX43" fmla="*/ 371957 w 5996209"/>
              <a:gd name="connsiteY43" fmla="*/ 2509417 h 5072775"/>
              <a:gd name="connsiteX44" fmla="*/ 144421 w 5996209"/>
              <a:gd name="connsiteY44" fmla="*/ 2570387 h 5072775"/>
              <a:gd name="connsiteX45" fmla="*/ 62371 w 5996209"/>
              <a:gd name="connsiteY45" fmla="*/ 2405545 h 5072775"/>
              <a:gd name="connsiteX46" fmla="*/ 76438 w 5996209"/>
              <a:gd name="connsiteY46" fmla="*/ 2363711 h 5072775"/>
              <a:gd name="connsiteX47" fmla="*/ 70561 w 5996209"/>
              <a:gd name="connsiteY47" fmla="*/ 2309034 h 5072775"/>
              <a:gd name="connsiteX48" fmla="*/ 92830 w 5996209"/>
              <a:gd name="connsiteY48" fmla="*/ 2239115 h 5072775"/>
              <a:gd name="connsiteX49" fmla="*/ 481059 w 5996209"/>
              <a:gd name="connsiteY49" fmla="*/ 1566679 h 5072775"/>
              <a:gd name="connsiteX50" fmla="*/ 633579 w 5996209"/>
              <a:gd name="connsiteY50" fmla="*/ 1478390 h 5072775"/>
              <a:gd name="connsiteX51" fmla="*/ 1593858 w 5996209"/>
              <a:gd name="connsiteY51" fmla="*/ 978782 h 5072775"/>
              <a:gd name="connsiteX52" fmla="*/ 1721316 w 5996209"/>
              <a:gd name="connsiteY52" fmla="*/ 1008242 h 5072775"/>
              <a:gd name="connsiteX53" fmla="*/ 1803222 w 5996209"/>
              <a:gd name="connsiteY53" fmla="*/ 1313917 h 5072775"/>
              <a:gd name="connsiteX54" fmla="*/ 1497546 w 5996209"/>
              <a:gd name="connsiteY54" fmla="*/ 1395823 h 5072775"/>
              <a:gd name="connsiteX55" fmla="*/ 1415641 w 5996209"/>
              <a:gd name="connsiteY55" fmla="*/ 1090146 h 5072775"/>
              <a:gd name="connsiteX56" fmla="*/ 1593858 w 5996209"/>
              <a:gd name="connsiteY56" fmla="*/ 978782 h 5072775"/>
              <a:gd name="connsiteX57" fmla="*/ 5026116 w 5996209"/>
              <a:gd name="connsiteY57" fmla="*/ 972662 h 5072775"/>
              <a:gd name="connsiteX58" fmla="*/ 5058381 w 5996209"/>
              <a:gd name="connsiteY58" fmla="*/ 983511 h 5072775"/>
              <a:gd name="connsiteX59" fmla="*/ 5089757 w 5996209"/>
              <a:gd name="connsiteY59" fmla="*/ 1100608 h 5072775"/>
              <a:gd name="connsiteX60" fmla="*/ 4972661 w 5996209"/>
              <a:gd name="connsiteY60" fmla="*/ 1131984 h 5072775"/>
              <a:gd name="connsiteX61" fmla="*/ 4941286 w 5996209"/>
              <a:gd name="connsiteY61" fmla="*/ 1014888 h 5072775"/>
              <a:gd name="connsiteX62" fmla="*/ 5026116 w 5996209"/>
              <a:gd name="connsiteY62" fmla="*/ 972662 h 5072775"/>
              <a:gd name="connsiteX63" fmla="*/ 5318860 w 5996209"/>
              <a:gd name="connsiteY63" fmla="*/ 432114 h 5072775"/>
              <a:gd name="connsiteX64" fmla="*/ 5367321 w 5996209"/>
              <a:gd name="connsiteY64" fmla="*/ 448411 h 5072775"/>
              <a:gd name="connsiteX65" fmla="*/ 5414449 w 5996209"/>
              <a:gd name="connsiteY65" fmla="*/ 624291 h 5072775"/>
              <a:gd name="connsiteX66" fmla="*/ 5279903 w 5996209"/>
              <a:gd name="connsiteY66" fmla="*/ 857331 h 5072775"/>
              <a:gd name="connsiteX67" fmla="*/ 5205310 w 5996209"/>
              <a:gd name="connsiteY67" fmla="*/ 791536 h 5072775"/>
              <a:gd name="connsiteX68" fmla="*/ 5106169 w 5996209"/>
              <a:gd name="connsiteY68" fmla="*/ 758199 h 5072775"/>
              <a:gd name="connsiteX69" fmla="*/ 5037011 w 5996209"/>
              <a:gd name="connsiteY69" fmla="*/ 763021 h 5072775"/>
              <a:gd name="connsiteX70" fmla="*/ 5191442 w 5996209"/>
              <a:gd name="connsiteY70" fmla="*/ 495538 h 5072775"/>
              <a:gd name="connsiteX71" fmla="*/ 5318860 w 5996209"/>
              <a:gd name="connsiteY71" fmla="*/ 432114 h 5072775"/>
              <a:gd name="connsiteX72" fmla="*/ 4019612 w 5996209"/>
              <a:gd name="connsiteY72" fmla="*/ 501 h 5072775"/>
              <a:gd name="connsiteX73" fmla="*/ 4134147 w 5996209"/>
              <a:gd name="connsiteY73" fmla="*/ 26974 h 5072775"/>
              <a:gd name="connsiteX74" fmla="*/ 4207749 w 5996209"/>
              <a:gd name="connsiteY74" fmla="*/ 301658 h 5072775"/>
              <a:gd name="connsiteX75" fmla="*/ 3703335 w 5996209"/>
              <a:gd name="connsiteY75" fmla="*/ 1175329 h 5072775"/>
              <a:gd name="connsiteX76" fmla="*/ 3730540 w 5996209"/>
              <a:gd name="connsiteY76" fmla="*/ 1199327 h 5072775"/>
              <a:gd name="connsiteX77" fmla="*/ 3806228 w 5996209"/>
              <a:gd name="connsiteY77" fmla="*/ 1224777 h 5072775"/>
              <a:gd name="connsiteX78" fmla="*/ 3837190 w 5996209"/>
              <a:gd name="connsiteY78" fmla="*/ 1222618 h 5072775"/>
              <a:gd name="connsiteX79" fmla="*/ 4303962 w 5996209"/>
              <a:gd name="connsiteY79" fmla="*/ 414144 h 5072775"/>
              <a:gd name="connsiteX80" fmla="*/ 4578646 w 5996209"/>
              <a:gd name="connsiteY80" fmla="*/ 340543 h 5072775"/>
              <a:gd name="connsiteX81" fmla="*/ 4652247 w 5996209"/>
              <a:gd name="connsiteY81" fmla="*/ 615226 h 5072775"/>
              <a:gd name="connsiteX82" fmla="*/ 4430786 w 5996209"/>
              <a:gd name="connsiteY82" fmla="*/ 998807 h 5072775"/>
              <a:gd name="connsiteX83" fmla="*/ 4439125 w 5996209"/>
              <a:gd name="connsiteY83" fmla="*/ 1066767 h 5072775"/>
              <a:gd name="connsiteX84" fmla="*/ 4491354 w 5996209"/>
              <a:gd name="connsiteY84" fmla="*/ 1132845 h 5072775"/>
              <a:gd name="connsiteX85" fmla="*/ 4574695 w 5996209"/>
              <a:gd name="connsiteY85" fmla="*/ 1145038 h 5072775"/>
              <a:gd name="connsiteX86" fmla="*/ 4590402 w 5996209"/>
              <a:gd name="connsiteY86" fmla="*/ 1138369 h 5072775"/>
              <a:gd name="connsiteX87" fmla="*/ 4708889 w 5996209"/>
              <a:gd name="connsiteY87" fmla="*/ 933144 h 5072775"/>
              <a:gd name="connsiteX88" fmla="*/ 4849181 w 5996209"/>
              <a:gd name="connsiteY88" fmla="*/ 895554 h 5072775"/>
              <a:gd name="connsiteX89" fmla="*/ 4886772 w 5996209"/>
              <a:gd name="connsiteY89" fmla="*/ 1035845 h 5072775"/>
              <a:gd name="connsiteX90" fmla="*/ 4791389 w 5996209"/>
              <a:gd name="connsiteY90" fmla="*/ 1201054 h 5072775"/>
              <a:gd name="connsiteX91" fmla="*/ 4806592 w 5996209"/>
              <a:gd name="connsiteY91" fmla="*/ 1257053 h 5072775"/>
              <a:gd name="connsiteX92" fmla="*/ 4872857 w 5996209"/>
              <a:gd name="connsiteY92" fmla="*/ 1327047 h 5072775"/>
              <a:gd name="connsiteX93" fmla="*/ 4966610 w 5996209"/>
              <a:gd name="connsiteY93" fmla="*/ 1349439 h 5072775"/>
              <a:gd name="connsiteX94" fmla="*/ 5016925 w 5996209"/>
              <a:gd name="connsiteY94" fmla="*/ 1336134 h 5072775"/>
              <a:gd name="connsiteX95" fmla="*/ 5187579 w 5996209"/>
              <a:gd name="connsiteY95" fmla="*/ 1040553 h 5072775"/>
              <a:gd name="connsiteX96" fmla="*/ 5455360 w 5996209"/>
              <a:gd name="connsiteY96" fmla="*/ 968800 h 5072775"/>
              <a:gd name="connsiteX97" fmla="*/ 5455359 w 5996209"/>
              <a:gd name="connsiteY97" fmla="*/ 968803 h 5072775"/>
              <a:gd name="connsiteX98" fmla="*/ 5527112 w 5996209"/>
              <a:gd name="connsiteY98" fmla="*/ 1236584 h 5072775"/>
              <a:gd name="connsiteX99" fmla="*/ 5275030 w 5996209"/>
              <a:gd name="connsiteY99" fmla="*/ 1673203 h 5072775"/>
              <a:gd name="connsiteX100" fmla="*/ 5309921 w 5996209"/>
              <a:gd name="connsiteY100" fmla="*/ 1737186 h 5072775"/>
              <a:gd name="connsiteX101" fmla="*/ 5407138 w 5996209"/>
              <a:gd name="connsiteY101" fmla="*/ 1734815 h 5072775"/>
              <a:gd name="connsiteX102" fmla="*/ 5630382 w 5996209"/>
              <a:gd name="connsiteY102" fmla="*/ 1348146 h 5072775"/>
              <a:gd name="connsiteX103" fmla="*/ 5898164 w 5996209"/>
              <a:gd name="connsiteY103" fmla="*/ 1276394 h 5072775"/>
              <a:gd name="connsiteX104" fmla="*/ 5898163 w 5996209"/>
              <a:gd name="connsiteY104" fmla="*/ 1276395 h 5072775"/>
              <a:gd name="connsiteX105" fmla="*/ 5969914 w 5996209"/>
              <a:gd name="connsiteY105" fmla="*/ 1544178 h 5072775"/>
              <a:gd name="connsiteX106" fmla="*/ 4877837 w 5996209"/>
              <a:gd name="connsiteY106" fmla="*/ 3435709 h 5072775"/>
              <a:gd name="connsiteX107" fmla="*/ 4683841 w 5996209"/>
              <a:gd name="connsiteY107" fmla="*/ 3532269 h 5072775"/>
              <a:gd name="connsiteX108" fmla="*/ 4610057 w 5996209"/>
              <a:gd name="connsiteY108" fmla="*/ 3507460 h 5072775"/>
              <a:gd name="connsiteX109" fmla="*/ 4551681 w 5996209"/>
              <a:gd name="connsiteY109" fmla="*/ 3455966 h 5072775"/>
              <a:gd name="connsiteX110" fmla="*/ 4513495 w 5996209"/>
              <a:gd name="connsiteY110" fmla="*/ 3313461 h 5072775"/>
              <a:gd name="connsiteX111" fmla="*/ 4518239 w 5996209"/>
              <a:gd name="connsiteY111" fmla="*/ 3299350 h 5072775"/>
              <a:gd name="connsiteX112" fmla="*/ 4515573 w 5996209"/>
              <a:gd name="connsiteY112" fmla="*/ 3289526 h 5072775"/>
              <a:gd name="connsiteX113" fmla="*/ 4476153 w 5996209"/>
              <a:gd name="connsiteY113" fmla="*/ 3247890 h 5072775"/>
              <a:gd name="connsiteX114" fmla="*/ 4364310 w 5996209"/>
              <a:gd name="connsiteY114" fmla="*/ 3250616 h 5072775"/>
              <a:gd name="connsiteX115" fmla="*/ 3696889 w 5996209"/>
              <a:gd name="connsiteY115" fmla="*/ 4406619 h 5072775"/>
              <a:gd name="connsiteX116" fmla="*/ 3502891 w 5996209"/>
              <a:gd name="connsiteY116" fmla="*/ 4503183 h 5072775"/>
              <a:gd name="connsiteX117" fmla="*/ 3429108 w 5996209"/>
              <a:gd name="connsiteY117" fmla="*/ 4478372 h 5072775"/>
              <a:gd name="connsiteX118" fmla="*/ 3370730 w 5996209"/>
              <a:gd name="connsiteY118" fmla="*/ 4426880 h 5072775"/>
              <a:gd name="connsiteX119" fmla="*/ 3357357 w 5996209"/>
              <a:gd name="connsiteY119" fmla="*/ 4210590 h 5072775"/>
              <a:gd name="connsiteX120" fmla="*/ 3523918 w 5996209"/>
              <a:gd name="connsiteY120" fmla="*/ 3922098 h 5072775"/>
              <a:gd name="connsiteX121" fmla="*/ 3471303 w 5996209"/>
              <a:gd name="connsiteY121" fmla="*/ 3866525 h 5072775"/>
              <a:gd name="connsiteX122" fmla="*/ 3274747 w 5996209"/>
              <a:gd name="connsiteY122" fmla="*/ 3871317 h 5072775"/>
              <a:gd name="connsiteX123" fmla="*/ 3232280 w 5996209"/>
              <a:gd name="connsiteY123" fmla="*/ 3901510 h 5072775"/>
              <a:gd name="connsiteX124" fmla="*/ 2838669 w 5996209"/>
              <a:gd name="connsiteY124" fmla="*/ 4583264 h 5072775"/>
              <a:gd name="connsiteX125" fmla="*/ 2698378 w 5996209"/>
              <a:gd name="connsiteY125" fmla="*/ 4620855 h 5072775"/>
              <a:gd name="connsiteX126" fmla="*/ 2660786 w 5996209"/>
              <a:gd name="connsiteY126" fmla="*/ 4480564 h 5072775"/>
              <a:gd name="connsiteX127" fmla="*/ 2918541 w 5996209"/>
              <a:gd name="connsiteY127" fmla="*/ 4034118 h 5072775"/>
              <a:gd name="connsiteX128" fmla="*/ 2891095 w 5996209"/>
              <a:gd name="connsiteY128" fmla="*/ 3999393 h 5072775"/>
              <a:gd name="connsiteX129" fmla="*/ 2807757 w 5996209"/>
              <a:gd name="connsiteY129" fmla="*/ 3987198 h 5072775"/>
              <a:gd name="connsiteX130" fmla="*/ 2779523 w 5996209"/>
              <a:gd name="connsiteY130" fmla="*/ 3995775 h 5072775"/>
              <a:gd name="connsiteX131" fmla="*/ 2560962 w 5996209"/>
              <a:gd name="connsiteY131" fmla="*/ 4374335 h 5072775"/>
              <a:gd name="connsiteX132" fmla="*/ 2438863 w 5996209"/>
              <a:gd name="connsiteY132" fmla="*/ 4468025 h 5072775"/>
              <a:gd name="connsiteX133" fmla="*/ 2426650 w 5996209"/>
              <a:gd name="connsiteY133" fmla="*/ 4470073 h 5072775"/>
              <a:gd name="connsiteX134" fmla="*/ 2136747 w 5996209"/>
              <a:gd name="connsiteY134" fmla="*/ 4972201 h 5072775"/>
              <a:gd name="connsiteX135" fmla="*/ 1862063 w 5996209"/>
              <a:gd name="connsiteY135" fmla="*/ 5045802 h 5072775"/>
              <a:gd name="connsiteX136" fmla="*/ 1788462 w 5996209"/>
              <a:gd name="connsiteY136" fmla="*/ 4771119 h 5072775"/>
              <a:gd name="connsiteX137" fmla="*/ 2292876 w 5996209"/>
              <a:gd name="connsiteY137" fmla="*/ 3897447 h 5072775"/>
              <a:gd name="connsiteX138" fmla="*/ 2265670 w 5996209"/>
              <a:gd name="connsiteY138" fmla="*/ 3873450 h 5072775"/>
              <a:gd name="connsiteX139" fmla="*/ 2189983 w 5996209"/>
              <a:gd name="connsiteY139" fmla="*/ 3848000 h 5072775"/>
              <a:gd name="connsiteX140" fmla="*/ 2159021 w 5996209"/>
              <a:gd name="connsiteY140" fmla="*/ 3850159 h 5072775"/>
              <a:gd name="connsiteX141" fmla="*/ 1692249 w 5996209"/>
              <a:gd name="connsiteY141" fmla="*/ 4658632 h 5072775"/>
              <a:gd name="connsiteX142" fmla="*/ 1417565 w 5996209"/>
              <a:gd name="connsiteY142" fmla="*/ 4732234 h 5072775"/>
              <a:gd name="connsiteX143" fmla="*/ 1343964 w 5996209"/>
              <a:gd name="connsiteY143" fmla="*/ 4457550 h 5072775"/>
              <a:gd name="connsiteX144" fmla="*/ 1565425 w 5996209"/>
              <a:gd name="connsiteY144" fmla="*/ 4073969 h 5072775"/>
              <a:gd name="connsiteX145" fmla="*/ 1557085 w 5996209"/>
              <a:gd name="connsiteY145" fmla="*/ 4006010 h 5072775"/>
              <a:gd name="connsiteX146" fmla="*/ 1504857 w 5996209"/>
              <a:gd name="connsiteY146" fmla="*/ 3939932 h 5072775"/>
              <a:gd name="connsiteX147" fmla="*/ 1421515 w 5996209"/>
              <a:gd name="connsiteY147" fmla="*/ 3927739 h 5072775"/>
              <a:gd name="connsiteX148" fmla="*/ 1405809 w 5996209"/>
              <a:gd name="connsiteY148" fmla="*/ 3934407 h 5072775"/>
              <a:gd name="connsiteX149" fmla="*/ 1287322 w 5996209"/>
              <a:gd name="connsiteY149" fmla="*/ 4139632 h 5072775"/>
              <a:gd name="connsiteX150" fmla="*/ 1147030 w 5996209"/>
              <a:gd name="connsiteY150" fmla="*/ 4177222 h 5072775"/>
              <a:gd name="connsiteX151" fmla="*/ 1109438 w 5996209"/>
              <a:gd name="connsiteY151" fmla="*/ 4036932 h 5072775"/>
              <a:gd name="connsiteX152" fmla="*/ 1204822 w 5996209"/>
              <a:gd name="connsiteY152" fmla="*/ 3871722 h 5072775"/>
              <a:gd name="connsiteX153" fmla="*/ 1189619 w 5996209"/>
              <a:gd name="connsiteY153" fmla="*/ 3815723 h 5072775"/>
              <a:gd name="connsiteX154" fmla="*/ 1123353 w 5996209"/>
              <a:gd name="connsiteY154" fmla="*/ 3745730 h 5072775"/>
              <a:gd name="connsiteX155" fmla="*/ 1029601 w 5996209"/>
              <a:gd name="connsiteY155" fmla="*/ 3723337 h 5072775"/>
              <a:gd name="connsiteX156" fmla="*/ 979286 w 5996209"/>
              <a:gd name="connsiteY156" fmla="*/ 3736642 h 5072775"/>
              <a:gd name="connsiteX157" fmla="*/ 808632 w 5996209"/>
              <a:gd name="connsiteY157" fmla="*/ 4032223 h 5072775"/>
              <a:gd name="connsiteX158" fmla="*/ 540851 w 5996209"/>
              <a:gd name="connsiteY158" fmla="*/ 4103976 h 5072775"/>
              <a:gd name="connsiteX159" fmla="*/ 540853 w 5996209"/>
              <a:gd name="connsiteY159" fmla="*/ 4103973 h 5072775"/>
              <a:gd name="connsiteX160" fmla="*/ 469099 w 5996209"/>
              <a:gd name="connsiteY160" fmla="*/ 3836192 h 5072775"/>
              <a:gd name="connsiteX161" fmla="*/ 721181 w 5996209"/>
              <a:gd name="connsiteY161" fmla="*/ 3399573 h 5072775"/>
              <a:gd name="connsiteX162" fmla="*/ 686289 w 5996209"/>
              <a:gd name="connsiteY162" fmla="*/ 3335591 h 5072775"/>
              <a:gd name="connsiteX163" fmla="*/ 589073 w 5996209"/>
              <a:gd name="connsiteY163" fmla="*/ 3337961 h 5072775"/>
              <a:gd name="connsiteX164" fmla="*/ 365829 w 5996209"/>
              <a:gd name="connsiteY164" fmla="*/ 3724631 h 5072775"/>
              <a:gd name="connsiteX165" fmla="*/ 98047 w 5996209"/>
              <a:gd name="connsiteY165" fmla="*/ 3796383 h 5072775"/>
              <a:gd name="connsiteX166" fmla="*/ 98048 w 5996209"/>
              <a:gd name="connsiteY166" fmla="*/ 3796381 h 5072775"/>
              <a:gd name="connsiteX167" fmla="*/ 26297 w 5996209"/>
              <a:gd name="connsiteY167" fmla="*/ 3528598 h 5072775"/>
              <a:gd name="connsiteX168" fmla="*/ 1118374 w 5996209"/>
              <a:gd name="connsiteY168" fmla="*/ 1637068 h 5072775"/>
              <a:gd name="connsiteX169" fmla="*/ 1312371 w 5996209"/>
              <a:gd name="connsiteY169" fmla="*/ 1540508 h 5072775"/>
              <a:gd name="connsiteX170" fmla="*/ 1386154 w 5996209"/>
              <a:gd name="connsiteY170" fmla="*/ 1565316 h 5072775"/>
              <a:gd name="connsiteX171" fmla="*/ 1444530 w 5996209"/>
              <a:gd name="connsiteY171" fmla="*/ 1616810 h 5072775"/>
              <a:gd name="connsiteX172" fmla="*/ 1482716 w 5996209"/>
              <a:gd name="connsiteY172" fmla="*/ 1759316 h 5072775"/>
              <a:gd name="connsiteX173" fmla="*/ 1477972 w 5996209"/>
              <a:gd name="connsiteY173" fmla="*/ 1773426 h 5072775"/>
              <a:gd name="connsiteX174" fmla="*/ 1480638 w 5996209"/>
              <a:gd name="connsiteY174" fmla="*/ 1783250 h 5072775"/>
              <a:gd name="connsiteX175" fmla="*/ 1520057 w 5996209"/>
              <a:gd name="connsiteY175" fmla="*/ 1824886 h 5072775"/>
              <a:gd name="connsiteX176" fmla="*/ 1631901 w 5996209"/>
              <a:gd name="connsiteY176" fmla="*/ 1822160 h 5072775"/>
              <a:gd name="connsiteX177" fmla="*/ 2299322 w 5996209"/>
              <a:gd name="connsiteY177" fmla="*/ 666158 h 5072775"/>
              <a:gd name="connsiteX178" fmla="*/ 2493319 w 5996209"/>
              <a:gd name="connsiteY178" fmla="*/ 569594 h 5072775"/>
              <a:gd name="connsiteX179" fmla="*/ 2567103 w 5996209"/>
              <a:gd name="connsiteY179" fmla="*/ 594405 h 5072775"/>
              <a:gd name="connsiteX180" fmla="*/ 2625480 w 5996209"/>
              <a:gd name="connsiteY180" fmla="*/ 645897 h 5072775"/>
              <a:gd name="connsiteX181" fmla="*/ 2638854 w 5996209"/>
              <a:gd name="connsiteY181" fmla="*/ 862186 h 5072775"/>
              <a:gd name="connsiteX182" fmla="*/ 2472293 w 5996209"/>
              <a:gd name="connsiteY182" fmla="*/ 1150678 h 5072775"/>
              <a:gd name="connsiteX183" fmla="*/ 2524908 w 5996209"/>
              <a:gd name="connsiteY183" fmla="*/ 1206251 h 5072775"/>
              <a:gd name="connsiteX184" fmla="*/ 2721464 w 5996209"/>
              <a:gd name="connsiteY184" fmla="*/ 1201459 h 5072775"/>
              <a:gd name="connsiteX185" fmla="*/ 2763930 w 5996209"/>
              <a:gd name="connsiteY185" fmla="*/ 1171268 h 5072775"/>
              <a:gd name="connsiteX186" fmla="*/ 3157542 w 5996209"/>
              <a:gd name="connsiteY186" fmla="*/ 489512 h 5072775"/>
              <a:gd name="connsiteX187" fmla="*/ 3297832 w 5996209"/>
              <a:gd name="connsiteY187" fmla="*/ 451922 h 5072775"/>
              <a:gd name="connsiteX188" fmla="*/ 3335425 w 5996209"/>
              <a:gd name="connsiteY188" fmla="*/ 592213 h 5072775"/>
              <a:gd name="connsiteX189" fmla="*/ 3077669 w 5996209"/>
              <a:gd name="connsiteY189" fmla="*/ 1038659 h 5072775"/>
              <a:gd name="connsiteX190" fmla="*/ 3105116 w 5996209"/>
              <a:gd name="connsiteY190" fmla="*/ 1073384 h 5072775"/>
              <a:gd name="connsiteX191" fmla="*/ 3188453 w 5996209"/>
              <a:gd name="connsiteY191" fmla="*/ 1085579 h 5072775"/>
              <a:gd name="connsiteX192" fmla="*/ 3216687 w 5996209"/>
              <a:gd name="connsiteY192" fmla="*/ 1077002 h 5072775"/>
              <a:gd name="connsiteX193" fmla="*/ 3435249 w 5996209"/>
              <a:gd name="connsiteY193" fmla="*/ 698441 h 5072775"/>
              <a:gd name="connsiteX194" fmla="*/ 3557347 w 5996209"/>
              <a:gd name="connsiteY194" fmla="*/ 604752 h 5072775"/>
              <a:gd name="connsiteX195" fmla="*/ 3569561 w 5996209"/>
              <a:gd name="connsiteY195" fmla="*/ 602703 h 5072775"/>
              <a:gd name="connsiteX196" fmla="*/ 3859464 w 5996209"/>
              <a:gd name="connsiteY196" fmla="*/ 100576 h 5072775"/>
              <a:gd name="connsiteX197" fmla="*/ 4019612 w 5996209"/>
              <a:gd name="connsiteY197" fmla="*/ 501 h 507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5996209" h="5072775">
                <a:moveTo>
                  <a:pt x="716308" y="4215446"/>
                </a:moveTo>
                <a:lnTo>
                  <a:pt x="790901" y="4281241"/>
                </a:lnTo>
                <a:cubicBezTo>
                  <a:pt x="822397" y="4299425"/>
                  <a:pt x="856086" y="4310366"/>
                  <a:pt x="890042" y="4314578"/>
                </a:cubicBezTo>
                <a:lnTo>
                  <a:pt x="959200" y="4309756"/>
                </a:lnTo>
                <a:lnTo>
                  <a:pt x="804768" y="4577239"/>
                </a:lnTo>
                <a:cubicBezTo>
                  <a:pt x="769214" y="4638822"/>
                  <a:pt x="690471" y="4659921"/>
                  <a:pt x="628889" y="4624366"/>
                </a:cubicBezTo>
                <a:cubicBezTo>
                  <a:pt x="567306" y="4588812"/>
                  <a:pt x="546207" y="4510069"/>
                  <a:pt x="581762" y="4448486"/>
                </a:cubicBezTo>
                <a:close/>
                <a:moveTo>
                  <a:pt x="991285" y="3929944"/>
                </a:moveTo>
                <a:cubicBezTo>
                  <a:pt x="1002336" y="3931315"/>
                  <a:pt x="1013300" y="3934876"/>
                  <a:pt x="1023549" y="3940794"/>
                </a:cubicBezTo>
                <a:cubicBezTo>
                  <a:pt x="1064550" y="3964466"/>
                  <a:pt x="1078596" y="4016889"/>
                  <a:pt x="1054925" y="4057889"/>
                </a:cubicBezTo>
                <a:cubicBezTo>
                  <a:pt x="1031253" y="4098889"/>
                  <a:pt x="978829" y="4112936"/>
                  <a:pt x="937830" y="4089265"/>
                </a:cubicBezTo>
                <a:cubicBezTo>
                  <a:pt x="896830" y="4065594"/>
                  <a:pt x="882782" y="4013170"/>
                  <a:pt x="906454" y="3972169"/>
                </a:cubicBezTo>
                <a:cubicBezTo>
                  <a:pt x="924208" y="3941419"/>
                  <a:pt x="958135" y="3925830"/>
                  <a:pt x="991285" y="3929944"/>
                </a:cubicBezTo>
                <a:close/>
                <a:moveTo>
                  <a:pt x="4371206" y="3647495"/>
                </a:moveTo>
                <a:cubicBezTo>
                  <a:pt x="4414199" y="3644456"/>
                  <a:pt x="4458529" y="3653782"/>
                  <a:pt x="4498664" y="3676955"/>
                </a:cubicBezTo>
                <a:cubicBezTo>
                  <a:pt x="4605691" y="3738747"/>
                  <a:pt x="4642362" y="3875602"/>
                  <a:pt x="4580569" y="3982631"/>
                </a:cubicBezTo>
                <a:cubicBezTo>
                  <a:pt x="4518777" y="4089658"/>
                  <a:pt x="4381922" y="4126327"/>
                  <a:pt x="4274895" y="4064535"/>
                </a:cubicBezTo>
                <a:cubicBezTo>
                  <a:pt x="4167865" y="4002743"/>
                  <a:pt x="4131196" y="3865888"/>
                  <a:pt x="4192988" y="3758861"/>
                </a:cubicBezTo>
                <a:cubicBezTo>
                  <a:pt x="4231609" y="3691967"/>
                  <a:pt x="4299550" y="3652558"/>
                  <a:pt x="4371206" y="3647495"/>
                </a:cubicBezTo>
                <a:close/>
                <a:moveTo>
                  <a:pt x="5496972" y="2848564"/>
                </a:moveTo>
                <a:cubicBezTo>
                  <a:pt x="5534472" y="2847282"/>
                  <a:pt x="5573507" y="2856428"/>
                  <a:pt x="5609286" y="2877085"/>
                </a:cubicBezTo>
                <a:cubicBezTo>
                  <a:pt x="5704695" y="2932169"/>
                  <a:pt x="5740796" y="3048239"/>
                  <a:pt x="5689941" y="3136321"/>
                </a:cubicBezTo>
                <a:lnTo>
                  <a:pt x="5301711" y="3808757"/>
                </a:lnTo>
                <a:cubicBezTo>
                  <a:pt x="5250856" y="3896839"/>
                  <a:pt x="5132287" y="3923610"/>
                  <a:pt x="5036877" y="3868525"/>
                </a:cubicBezTo>
                <a:cubicBezTo>
                  <a:pt x="4941468" y="3813441"/>
                  <a:pt x="4905367" y="3697371"/>
                  <a:pt x="4956221" y="3609288"/>
                </a:cubicBezTo>
                <a:lnTo>
                  <a:pt x="5344452" y="2936853"/>
                </a:lnTo>
                <a:cubicBezTo>
                  <a:pt x="5376237" y="2881802"/>
                  <a:pt x="5434472" y="2850700"/>
                  <a:pt x="5496972" y="2848564"/>
                </a:cubicBezTo>
                <a:close/>
                <a:moveTo>
                  <a:pt x="5789095" y="2481309"/>
                </a:moveTo>
                <a:cubicBezTo>
                  <a:pt x="5810568" y="2483973"/>
                  <a:pt x="5831873" y="2490891"/>
                  <a:pt x="5851790" y="2502390"/>
                </a:cubicBezTo>
                <a:cubicBezTo>
                  <a:pt x="5931458" y="2548387"/>
                  <a:pt x="5958755" y="2650259"/>
                  <a:pt x="5912758" y="2729927"/>
                </a:cubicBezTo>
                <a:lnTo>
                  <a:pt x="5792723" y="2937833"/>
                </a:lnTo>
                <a:lnTo>
                  <a:pt x="5777016" y="2895770"/>
                </a:lnTo>
                <a:cubicBezTo>
                  <a:pt x="5757123" y="2854904"/>
                  <a:pt x="5725232" y="2819337"/>
                  <a:pt x="5682909" y="2794901"/>
                </a:cubicBezTo>
                <a:cubicBezTo>
                  <a:pt x="5640585" y="2770465"/>
                  <a:pt x="5593838" y="2760631"/>
                  <a:pt x="5548501" y="2763836"/>
                </a:cubicBezTo>
                <a:lnTo>
                  <a:pt x="5504219" y="2771265"/>
                </a:lnTo>
                <a:lnTo>
                  <a:pt x="5624254" y="2563359"/>
                </a:lnTo>
                <a:cubicBezTo>
                  <a:pt x="5658751" y="2503608"/>
                  <a:pt x="5724678" y="2473315"/>
                  <a:pt x="5789095" y="2481309"/>
                </a:cubicBezTo>
                <a:close/>
                <a:moveTo>
                  <a:pt x="633579" y="1478390"/>
                </a:moveTo>
                <a:cubicBezTo>
                  <a:pt x="671079" y="1477109"/>
                  <a:pt x="710115" y="1486254"/>
                  <a:pt x="745894" y="1506912"/>
                </a:cubicBezTo>
                <a:cubicBezTo>
                  <a:pt x="841303" y="1561996"/>
                  <a:pt x="877404" y="1678066"/>
                  <a:pt x="826549" y="1766148"/>
                </a:cubicBezTo>
                <a:lnTo>
                  <a:pt x="438319" y="2438583"/>
                </a:lnTo>
                <a:cubicBezTo>
                  <a:pt x="425605" y="2460604"/>
                  <a:pt x="408659" y="2478792"/>
                  <a:pt x="388901" y="2492828"/>
                </a:cubicBezTo>
                <a:lnTo>
                  <a:pt x="379008" y="2497205"/>
                </a:lnTo>
                <a:lnTo>
                  <a:pt x="371957" y="2509417"/>
                </a:lnTo>
                <a:cubicBezTo>
                  <a:pt x="325960" y="2589086"/>
                  <a:pt x="224089" y="2616383"/>
                  <a:pt x="144421" y="2570387"/>
                </a:cubicBezTo>
                <a:cubicBezTo>
                  <a:pt x="84670" y="2535889"/>
                  <a:pt x="54378" y="2469962"/>
                  <a:pt x="62371" y="2405545"/>
                </a:cubicBezTo>
                <a:lnTo>
                  <a:pt x="76438" y="2363711"/>
                </a:lnTo>
                <a:lnTo>
                  <a:pt x="70561" y="2309034"/>
                </a:lnTo>
                <a:cubicBezTo>
                  <a:pt x="72837" y="2284905"/>
                  <a:pt x="80116" y="2261135"/>
                  <a:pt x="92830" y="2239115"/>
                </a:cubicBezTo>
                <a:lnTo>
                  <a:pt x="481059" y="1566679"/>
                </a:lnTo>
                <a:cubicBezTo>
                  <a:pt x="512844" y="1511628"/>
                  <a:pt x="571079" y="1480527"/>
                  <a:pt x="633579" y="1478390"/>
                </a:cubicBezTo>
                <a:close/>
                <a:moveTo>
                  <a:pt x="1593858" y="978782"/>
                </a:moveTo>
                <a:cubicBezTo>
                  <a:pt x="1636851" y="975744"/>
                  <a:pt x="1681181" y="985069"/>
                  <a:pt x="1721316" y="1008242"/>
                </a:cubicBezTo>
                <a:cubicBezTo>
                  <a:pt x="1828345" y="1070035"/>
                  <a:pt x="1865015" y="1206890"/>
                  <a:pt x="1803222" y="1313917"/>
                </a:cubicBezTo>
                <a:cubicBezTo>
                  <a:pt x="1741430" y="1420945"/>
                  <a:pt x="1604574" y="1457614"/>
                  <a:pt x="1497546" y="1395823"/>
                </a:cubicBezTo>
                <a:cubicBezTo>
                  <a:pt x="1390519" y="1334030"/>
                  <a:pt x="1353848" y="1197175"/>
                  <a:pt x="1415641" y="1090146"/>
                </a:cubicBezTo>
                <a:cubicBezTo>
                  <a:pt x="1454261" y="1023254"/>
                  <a:pt x="1522203" y="983846"/>
                  <a:pt x="1593858" y="978782"/>
                </a:cubicBezTo>
                <a:close/>
                <a:moveTo>
                  <a:pt x="5026116" y="972662"/>
                </a:moveTo>
                <a:cubicBezTo>
                  <a:pt x="5037168" y="974033"/>
                  <a:pt x="5048131" y="977593"/>
                  <a:pt x="5058381" y="983511"/>
                </a:cubicBezTo>
                <a:cubicBezTo>
                  <a:pt x="5099381" y="1007182"/>
                  <a:pt x="5113428" y="1059607"/>
                  <a:pt x="5089757" y="1100608"/>
                </a:cubicBezTo>
                <a:cubicBezTo>
                  <a:pt x="5066085" y="1141608"/>
                  <a:pt x="5013661" y="1155654"/>
                  <a:pt x="4972661" y="1131984"/>
                </a:cubicBezTo>
                <a:cubicBezTo>
                  <a:pt x="4931661" y="1108311"/>
                  <a:pt x="4917614" y="1055889"/>
                  <a:pt x="4941286" y="1014888"/>
                </a:cubicBezTo>
                <a:cubicBezTo>
                  <a:pt x="4959039" y="984138"/>
                  <a:pt x="4992966" y="968549"/>
                  <a:pt x="5026116" y="972662"/>
                </a:cubicBezTo>
                <a:close/>
                <a:moveTo>
                  <a:pt x="5318860" y="432114"/>
                </a:moveTo>
                <a:cubicBezTo>
                  <a:pt x="5335457" y="434174"/>
                  <a:pt x="5351926" y="439522"/>
                  <a:pt x="5367321" y="448411"/>
                </a:cubicBezTo>
                <a:cubicBezTo>
                  <a:pt x="5428904" y="483966"/>
                  <a:pt x="5450004" y="562708"/>
                  <a:pt x="5414449" y="624291"/>
                </a:cubicBezTo>
                <a:lnTo>
                  <a:pt x="5279903" y="857331"/>
                </a:lnTo>
                <a:lnTo>
                  <a:pt x="5205310" y="791536"/>
                </a:lnTo>
                <a:cubicBezTo>
                  <a:pt x="5173814" y="773352"/>
                  <a:pt x="5140124" y="762410"/>
                  <a:pt x="5106169" y="758199"/>
                </a:cubicBezTo>
                <a:lnTo>
                  <a:pt x="5037011" y="763021"/>
                </a:lnTo>
                <a:lnTo>
                  <a:pt x="5191442" y="495538"/>
                </a:lnTo>
                <a:cubicBezTo>
                  <a:pt x="5218108" y="449351"/>
                  <a:pt x="5269068" y="425936"/>
                  <a:pt x="5318860" y="432114"/>
                </a:cubicBezTo>
                <a:close/>
                <a:moveTo>
                  <a:pt x="4019612" y="501"/>
                </a:moveTo>
                <a:cubicBezTo>
                  <a:pt x="4058247" y="-2229"/>
                  <a:pt x="4098081" y="6151"/>
                  <a:pt x="4134147" y="26974"/>
                </a:cubicBezTo>
                <a:cubicBezTo>
                  <a:pt x="4230324" y="82503"/>
                  <a:pt x="4263277" y="205481"/>
                  <a:pt x="4207749" y="301658"/>
                </a:cubicBezTo>
                <a:lnTo>
                  <a:pt x="3703335" y="1175329"/>
                </a:lnTo>
                <a:lnTo>
                  <a:pt x="3730540" y="1199327"/>
                </a:lnTo>
                <a:cubicBezTo>
                  <a:pt x="3754586" y="1213210"/>
                  <a:pt x="3780305" y="1221561"/>
                  <a:pt x="3806228" y="1224777"/>
                </a:cubicBezTo>
                <a:lnTo>
                  <a:pt x="3837190" y="1222618"/>
                </a:lnTo>
                <a:lnTo>
                  <a:pt x="4303962" y="414144"/>
                </a:lnTo>
                <a:cubicBezTo>
                  <a:pt x="4359490" y="317968"/>
                  <a:pt x="4482468" y="285015"/>
                  <a:pt x="4578646" y="340543"/>
                </a:cubicBezTo>
                <a:cubicBezTo>
                  <a:pt x="4674822" y="396071"/>
                  <a:pt x="4707774" y="519050"/>
                  <a:pt x="4652247" y="615226"/>
                </a:cubicBezTo>
                <a:lnTo>
                  <a:pt x="4430786" y="998807"/>
                </a:lnTo>
                <a:lnTo>
                  <a:pt x="4439125" y="1066767"/>
                </a:lnTo>
                <a:cubicBezTo>
                  <a:pt x="4449944" y="1096146"/>
                  <a:pt x="4467310" y="1118963"/>
                  <a:pt x="4491354" y="1132845"/>
                </a:cubicBezTo>
                <a:cubicBezTo>
                  <a:pt x="4515400" y="1146728"/>
                  <a:pt x="4543843" y="1150359"/>
                  <a:pt x="4574695" y="1145038"/>
                </a:cubicBezTo>
                <a:lnTo>
                  <a:pt x="4590402" y="1138369"/>
                </a:lnTo>
                <a:lnTo>
                  <a:pt x="4708889" y="933144"/>
                </a:lnTo>
                <a:cubicBezTo>
                  <a:pt x="4737250" y="884022"/>
                  <a:pt x="4800059" y="867194"/>
                  <a:pt x="4849181" y="895554"/>
                </a:cubicBezTo>
                <a:cubicBezTo>
                  <a:pt x="4898302" y="923915"/>
                  <a:pt x="4915133" y="986723"/>
                  <a:pt x="4886772" y="1035845"/>
                </a:cubicBezTo>
                <a:lnTo>
                  <a:pt x="4791389" y="1201054"/>
                </a:lnTo>
                <a:lnTo>
                  <a:pt x="4806592" y="1257053"/>
                </a:lnTo>
                <a:cubicBezTo>
                  <a:pt x="4822336" y="1286577"/>
                  <a:pt x="4844478" y="1310663"/>
                  <a:pt x="4872857" y="1327047"/>
                </a:cubicBezTo>
                <a:cubicBezTo>
                  <a:pt x="4901239" y="1343433"/>
                  <a:pt x="4933171" y="1350567"/>
                  <a:pt x="4966610" y="1349439"/>
                </a:cubicBezTo>
                <a:lnTo>
                  <a:pt x="5016925" y="1336134"/>
                </a:lnTo>
                <a:lnTo>
                  <a:pt x="5187579" y="1040553"/>
                </a:lnTo>
                <a:cubicBezTo>
                  <a:pt x="5241711" y="946794"/>
                  <a:pt x="5361601" y="914668"/>
                  <a:pt x="5455360" y="968800"/>
                </a:cubicBezTo>
                <a:lnTo>
                  <a:pt x="5455359" y="968803"/>
                </a:lnTo>
                <a:cubicBezTo>
                  <a:pt x="5549119" y="1022936"/>
                  <a:pt x="5581243" y="1142826"/>
                  <a:pt x="5527112" y="1236584"/>
                </a:cubicBezTo>
                <a:lnTo>
                  <a:pt x="5275030" y="1673203"/>
                </a:lnTo>
                <a:lnTo>
                  <a:pt x="5309921" y="1737186"/>
                </a:lnTo>
                <a:lnTo>
                  <a:pt x="5407138" y="1734815"/>
                </a:lnTo>
                <a:lnTo>
                  <a:pt x="5630382" y="1348146"/>
                </a:lnTo>
                <a:cubicBezTo>
                  <a:pt x="5684514" y="1254387"/>
                  <a:pt x="5804404" y="1222262"/>
                  <a:pt x="5898164" y="1276394"/>
                </a:cubicBezTo>
                <a:lnTo>
                  <a:pt x="5898163" y="1276395"/>
                </a:lnTo>
                <a:cubicBezTo>
                  <a:pt x="5991922" y="1330527"/>
                  <a:pt x="6024046" y="1450418"/>
                  <a:pt x="5969914" y="1544178"/>
                </a:cubicBezTo>
                <a:lnTo>
                  <a:pt x="4877837" y="3435709"/>
                </a:lnTo>
                <a:cubicBezTo>
                  <a:pt x="4837239" y="3506027"/>
                  <a:pt x="4759651" y="3541676"/>
                  <a:pt x="4683841" y="3532269"/>
                </a:cubicBezTo>
                <a:lnTo>
                  <a:pt x="4610057" y="3507460"/>
                </a:lnTo>
                <a:lnTo>
                  <a:pt x="4551681" y="3455966"/>
                </a:lnTo>
                <a:cubicBezTo>
                  <a:pt x="4520979" y="3415333"/>
                  <a:pt x="4507225" y="3364003"/>
                  <a:pt x="4513495" y="3313461"/>
                </a:cubicBezTo>
                <a:lnTo>
                  <a:pt x="4518239" y="3299350"/>
                </a:lnTo>
                <a:lnTo>
                  <a:pt x="4515573" y="3289526"/>
                </a:lnTo>
                <a:cubicBezTo>
                  <a:pt x="4506209" y="3271964"/>
                  <a:pt x="4493035" y="3257637"/>
                  <a:pt x="4476153" y="3247890"/>
                </a:cubicBezTo>
                <a:lnTo>
                  <a:pt x="4364310" y="3250616"/>
                </a:lnTo>
                <a:lnTo>
                  <a:pt x="3696889" y="4406619"/>
                </a:lnTo>
                <a:cubicBezTo>
                  <a:pt x="3656290" y="4476937"/>
                  <a:pt x="3578700" y="4512590"/>
                  <a:pt x="3502891" y="4503183"/>
                </a:cubicBezTo>
                <a:lnTo>
                  <a:pt x="3429108" y="4478372"/>
                </a:lnTo>
                <a:lnTo>
                  <a:pt x="3370730" y="4426880"/>
                </a:lnTo>
                <a:cubicBezTo>
                  <a:pt x="3324677" y="4365930"/>
                  <a:pt x="3316759" y="4280909"/>
                  <a:pt x="3357357" y="4210590"/>
                </a:cubicBezTo>
                <a:lnTo>
                  <a:pt x="3523918" y="3922098"/>
                </a:lnTo>
                <a:lnTo>
                  <a:pt x="3471303" y="3866525"/>
                </a:lnTo>
                <a:cubicBezTo>
                  <a:pt x="3414545" y="3833756"/>
                  <a:pt x="3343585" y="3837987"/>
                  <a:pt x="3274747" y="3871317"/>
                </a:cubicBezTo>
                <a:lnTo>
                  <a:pt x="3232280" y="3901510"/>
                </a:lnTo>
                <a:lnTo>
                  <a:pt x="2838669" y="4583264"/>
                </a:lnTo>
                <a:cubicBezTo>
                  <a:pt x="2810308" y="4632386"/>
                  <a:pt x="2747499" y="4649216"/>
                  <a:pt x="2698378" y="4620855"/>
                </a:cubicBezTo>
                <a:cubicBezTo>
                  <a:pt x="2649256" y="4592495"/>
                  <a:pt x="2632425" y="4529685"/>
                  <a:pt x="2660786" y="4480564"/>
                </a:cubicBezTo>
                <a:lnTo>
                  <a:pt x="2918541" y="4034118"/>
                </a:lnTo>
                <a:lnTo>
                  <a:pt x="2891095" y="3999393"/>
                </a:lnTo>
                <a:cubicBezTo>
                  <a:pt x="2867051" y="3985511"/>
                  <a:pt x="2838607" y="3981879"/>
                  <a:pt x="2807757" y="3987198"/>
                </a:cubicBezTo>
                <a:lnTo>
                  <a:pt x="2779523" y="3995775"/>
                </a:lnTo>
                <a:lnTo>
                  <a:pt x="2560962" y="4374335"/>
                </a:lnTo>
                <a:cubicBezTo>
                  <a:pt x="2533197" y="4422424"/>
                  <a:pt x="2488571" y="4454705"/>
                  <a:pt x="2438863" y="4468025"/>
                </a:cubicBezTo>
                <a:lnTo>
                  <a:pt x="2426650" y="4470073"/>
                </a:lnTo>
                <a:lnTo>
                  <a:pt x="2136747" y="4972201"/>
                </a:lnTo>
                <a:cubicBezTo>
                  <a:pt x="2081218" y="5068379"/>
                  <a:pt x="1958240" y="5101329"/>
                  <a:pt x="1862063" y="5045802"/>
                </a:cubicBezTo>
                <a:cubicBezTo>
                  <a:pt x="1765886" y="4990275"/>
                  <a:pt x="1732934" y="4867296"/>
                  <a:pt x="1788462" y="4771119"/>
                </a:cubicBezTo>
                <a:lnTo>
                  <a:pt x="2292876" y="3897447"/>
                </a:lnTo>
                <a:lnTo>
                  <a:pt x="2265670" y="3873450"/>
                </a:lnTo>
                <a:cubicBezTo>
                  <a:pt x="2241624" y="3859567"/>
                  <a:pt x="2215906" y="3851215"/>
                  <a:pt x="2189983" y="3848000"/>
                </a:cubicBezTo>
                <a:lnTo>
                  <a:pt x="2159021" y="3850159"/>
                </a:lnTo>
                <a:lnTo>
                  <a:pt x="1692249" y="4658632"/>
                </a:lnTo>
                <a:cubicBezTo>
                  <a:pt x="1636721" y="4754809"/>
                  <a:pt x="1513743" y="4787762"/>
                  <a:pt x="1417565" y="4732234"/>
                </a:cubicBezTo>
                <a:cubicBezTo>
                  <a:pt x="1321389" y="4676707"/>
                  <a:pt x="1288437" y="4553727"/>
                  <a:pt x="1343964" y="4457550"/>
                </a:cubicBezTo>
                <a:lnTo>
                  <a:pt x="1565425" y="4073969"/>
                </a:lnTo>
                <a:lnTo>
                  <a:pt x="1557085" y="4006010"/>
                </a:lnTo>
                <a:cubicBezTo>
                  <a:pt x="1546267" y="3976631"/>
                  <a:pt x="1528900" y="3953814"/>
                  <a:pt x="1504857" y="3939932"/>
                </a:cubicBezTo>
                <a:cubicBezTo>
                  <a:pt x="1480810" y="3926048"/>
                  <a:pt x="1452368" y="3922418"/>
                  <a:pt x="1421515" y="3927739"/>
                </a:cubicBezTo>
                <a:lnTo>
                  <a:pt x="1405809" y="3934407"/>
                </a:lnTo>
                <a:lnTo>
                  <a:pt x="1287322" y="4139632"/>
                </a:lnTo>
                <a:cubicBezTo>
                  <a:pt x="1258961" y="4188755"/>
                  <a:pt x="1196152" y="4205582"/>
                  <a:pt x="1147030" y="4177222"/>
                </a:cubicBezTo>
                <a:cubicBezTo>
                  <a:pt x="1097909" y="4148862"/>
                  <a:pt x="1081078" y="4086054"/>
                  <a:pt x="1109438" y="4036932"/>
                </a:cubicBezTo>
                <a:lnTo>
                  <a:pt x="1204822" y="3871722"/>
                </a:lnTo>
                <a:lnTo>
                  <a:pt x="1189619" y="3815723"/>
                </a:lnTo>
                <a:cubicBezTo>
                  <a:pt x="1173874" y="3786200"/>
                  <a:pt x="1151732" y="3762115"/>
                  <a:pt x="1123353" y="3745730"/>
                </a:cubicBezTo>
                <a:cubicBezTo>
                  <a:pt x="1094972" y="3729344"/>
                  <a:pt x="1063040" y="3722210"/>
                  <a:pt x="1029601" y="3723337"/>
                </a:cubicBezTo>
                <a:lnTo>
                  <a:pt x="979286" y="3736642"/>
                </a:lnTo>
                <a:lnTo>
                  <a:pt x="808632" y="4032223"/>
                </a:lnTo>
                <a:cubicBezTo>
                  <a:pt x="754500" y="4125983"/>
                  <a:pt x="634610" y="4158108"/>
                  <a:pt x="540851" y="4103976"/>
                </a:cubicBezTo>
                <a:lnTo>
                  <a:pt x="540853" y="4103973"/>
                </a:lnTo>
                <a:cubicBezTo>
                  <a:pt x="447092" y="4049841"/>
                  <a:pt x="414967" y="3929951"/>
                  <a:pt x="469099" y="3836192"/>
                </a:cubicBezTo>
                <a:lnTo>
                  <a:pt x="721181" y="3399573"/>
                </a:lnTo>
                <a:lnTo>
                  <a:pt x="686289" y="3335591"/>
                </a:lnTo>
                <a:lnTo>
                  <a:pt x="589073" y="3337961"/>
                </a:lnTo>
                <a:lnTo>
                  <a:pt x="365829" y="3724631"/>
                </a:lnTo>
                <a:cubicBezTo>
                  <a:pt x="311697" y="3818391"/>
                  <a:pt x="191806" y="3850515"/>
                  <a:pt x="98047" y="3796383"/>
                </a:cubicBezTo>
                <a:lnTo>
                  <a:pt x="98048" y="3796381"/>
                </a:lnTo>
                <a:cubicBezTo>
                  <a:pt x="4289" y="3742249"/>
                  <a:pt x="-27836" y="3622359"/>
                  <a:pt x="26297" y="3528598"/>
                </a:cubicBezTo>
                <a:lnTo>
                  <a:pt x="1118374" y="1637068"/>
                </a:lnTo>
                <a:cubicBezTo>
                  <a:pt x="1158972" y="1566750"/>
                  <a:pt x="1236560" y="1531101"/>
                  <a:pt x="1312371" y="1540508"/>
                </a:cubicBezTo>
                <a:lnTo>
                  <a:pt x="1386154" y="1565316"/>
                </a:lnTo>
                <a:lnTo>
                  <a:pt x="1444530" y="1616810"/>
                </a:lnTo>
                <a:cubicBezTo>
                  <a:pt x="1475231" y="1657444"/>
                  <a:pt x="1488986" y="1708774"/>
                  <a:pt x="1482716" y="1759316"/>
                </a:cubicBezTo>
                <a:lnTo>
                  <a:pt x="1477972" y="1773426"/>
                </a:lnTo>
                <a:lnTo>
                  <a:pt x="1480638" y="1783250"/>
                </a:lnTo>
                <a:cubicBezTo>
                  <a:pt x="1490002" y="1800812"/>
                  <a:pt x="1503176" y="1815139"/>
                  <a:pt x="1520057" y="1824886"/>
                </a:cubicBezTo>
                <a:lnTo>
                  <a:pt x="1631901" y="1822160"/>
                </a:lnTo>
                <a:lnTo>
                  <a:pt x="2299322" y="666158"/>
                </a:lnTo>
                <a:cubicBezTo>
                  <a:pt x="2339921" y="595839"/>
                  <a:pt x="2417510" y="560187"/>
                  <a:pt x="2493319" y="569594"/>
                </a:cubicBezTo>
                <a:lnTo>
                  <a:pt x="2567103" y="594405"/>
                </a:lnTo>
                <a:lnTo>
                  <a:pt x="2625480" y="645897"/>
                </a:lnTo>
                <a:cubicBezTo>
                  <a:pt x="2671533" y="706848"/>
                  <a:pt x="2679452" y="791868"/>
                  <a:pt x="2638854" y="862186"/>
                </a:cubicBezTo>
                <a:lnTo>
                  <a:pt x="2472293" y="1150678"/>
                </a:lnTo>
                <a:lnTo>
                  <a:pt x="2524908" y="1206251"/>
                </a:lnTo>
                <a:cubicBezTo>
                  <a:pt x="2581666" y="1239021"/>
                  <a:pt x="2652626" y="1234790"/>
                  <a:pt x="2721464" y="1201459"/>
                </a:cubicBezTo>
                <a:lnTo>
                  <a:pt x="2763930" y="1171268"/>
                </a:lnTo>
                <a:lnTo>
                  <a:pt x="3157542" y="489512"/>
                </a:lnTo>
                <a:cubicBezTo>
                  <a:pt x="3185902" y="440392"/>
                  <a:pt x="3248712" y="423562"/>
                  <a:pt x="3297832" y="451922"/>
                </a:cubicBezTo>
                <a:cubicBezTo>
                  <a:pt x="3346954" y="480282"/>
                  <a:pt x="3363785" y="543092"/>
                  <a:pt x="3335425" y="592213"/>
                </a:cubicBezTo>
                <a:lnTo>
                  <a:pt x="3077669" y="1038659"/>
                </a:lnTo>
                <a:lnTo>
                  <a:pt x="3105116" y="1073384"/>
                </a:lnTo>
                <a:cubicBezTo>
                  <a:pt x="3129159" y="1087265"/>
                  <a:pt x="3157604" y="1090898"/>
                  <a:pt x="3188453" y="1085579"/>
                </a:cubicBezTo>
                <a:lnTo>
                  <a:pt x="3216687" y="1077002"/>
                </a:lnTo>
                <a:lnTo>
                  <a:pt x="3435249" y="698441"/>
                </a:lnTo>
                <a:cubicBezTo>
                  <a:pt x="3463013" y="650354"/>
                  <a:pt x="3507640" y="618072"/>
                  <a:pt x="3557347" y="604752"/>
                </a:cubicBezTo>
                <a:lnTo>
                  <a:pt x="3569561" y="602703"/>
                </a:lnTo>
                <a:lnTo>
                  <a:pt x="3859464" y="100576"/>
                </a:lnTo>
                <a:cubicBezTo>
                  <a:pt x="3894169" y="40465"/>
                  <a:pt x="3955221" y="5052"/>
                  <a:pt x="4019612" y="50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15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71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8616280" cy="6857998"/>
          </a:xfrm>
          <a:custGeom>
            <a:avLst/>
            <a:gdLst>
              <a:gd name="connsiteX0" fmla="*/ 5447927 w 8616280"/>
              <a:gd name="connsiteY0" fmla="*/ 4250913 h 6857998"/>
              <a:gd name="connsiteX1" fmla="*/ 5447927 w 8616280"/>
              <a:gd name="connsiteY1" fmla="*/ 6857998 h 6857998"/>
              <a:gd name="connsiteX2" fmla="*/ 4023627 w 8616280"/>
              <a:gd name="connsiteY2" fmla="*/ 6857998 h 6857998"/>
              <a:gd name="connsiteX3" fmla="*/ 3946413 w 8616280"/>
              <a:gd name="connsiteY3" fmla="*/ 6816361 h 6857998"/>
              <a:gd name="connsiteX4" fmla="*/ 3550372 w 8616280"/>
              <a:gd name="connsiteY4" fmla="*/ 6538367 h 6857998"/>
              <a:gd name="connsiteX5" fmla="*/ 3346114 w 8616280"/>
              <a:gd name="connsiteY5" fmla="*/ 6352726 h 6857998"/>
              <a:gd name="connsiteX6" fmla="*/ 5591943 w 8616280"/>
              <a:gd name="connsiteY6" fmla="*/ 4227448 h 6857998"/>
              <a:gd name="connsiteX7" fmla="*/ 7706049 w 8616280"/>
              <a:gd name="connsiteY7" fmla="*/ 6341554 h 6857998"/>
              <a:gd name="connsiteX8" fmla="*/ 7489498 w 8616280"/>
              <a:gd name="connsiteY8" fmla="*/ 6538370 h 6857998"/>
              <a:gd name="connsiteX9" fmla="*/ 7093458 w 8616280"/>
              <a:gd name="connsiteY9" fmla="*/ 6816364 h 6857998"/>
              <a:gd name="connsiteX10" fmla="*/ 7016247 w 8616280"/>
              <a:gd name="connsiteY10" fmla="*/ 6857998 h 6857998"/>
              <a:gd name="connsiteX11" fmla="*/ 5591944 w 8616280"/>
              <a:gd name="connsiteY11" fmla="*/ 6857998 h 6857998"/>
              <a:gd name="connsiteX12" fmla="*/ 2423592 w 8616280"/>
              <a:gd name="connsiteY12" fmla="*/ 4149080 h 6857998"/>
              <a:gd name="connsiteX13" fmla="*/ 5346094 w 8616280"/>
              <a:gd name="connsiteY13" fmla="*/ 4149080 h 6857998"/>
              <a:gd name="connsiteX14" fmla="*/ 3247719 w 8616280"/>
              <a:gd name="connsiteY14" fmla="*/ 6247456 h 6857998"/>
              <a:gd name="connsiteX15" fmla="*/ 3130647 w 8616280"/>
              <a:gd name="connsiteY15" fmla="*/ 6118642 h 6857998"/>
              <a:gd name="connsiteX16" fmla="*/ 2423592 w 8616280"/>
              <a:gd name="connsiteY16" fmla="*/ 4149080 h 6857998"/>
              <a:gd name="connsiteX17" fmla="*/ 5717244 w 8616280"/>
              <a:gd name="connsiteY17" fmla="*/ 4149079 h 6857998"/>
              <a:gd name="connsiteX18" fmla="*/ 8616280 w 8616280"/>
              <a:gd name="connsiteY18" fmla="*/ 4149079 h 6857998"/>
              <a:gd name="connsiteX19" fmla="*/ 7909226 w 8616280"/>
              <a:gd name="connsiteY19" fmla="*/ 6118641 h 6857998"/>
              <a:gd name="connsiteX20" fmla="*/ 7803326 w 8616280"/>
              <a:gd name="connsiteY20" fmla="*/ 6235161 h 6857998"/>
              <a:gd name="connsiteX21" fmla="*/ 7723583 w 8616280"/>
              <a:gd name="connsiteY21" fmla="*/ 1975260 h 6857998"/>
              <a:gd name="connsiteX22" fmla="*/ 7909226 w 8616280"/>
              <a:gd name="connsiteY22" fmla="*/ 2179518 h 6857998"/>
              <a:gd name="connsiteX23" fmla="*/ 8612251 w 8616280"/>
              <a:gd name="connsiteY23" fmla="*/ 3989743 h 6857998"/>
              <a:gd name="connsiteX24" fmla="*/ 8612638 w 8616280"/>
              <a:gd name="connsiteY24" fmla="*/ 4005064 h 6857998"/>
              <a:gd name="connsiteX25" fmla="*/ 5693779 w 8616280"/>
              <a:gd name="connsiteY25" fmla="*/ 4005064 h 6857998"/>
              <a:gd name="connsiteX26" fmla="*/ 3327463 w 8616280"/>
              <a:gd name="connsiteY26" fmla="*/ 1962967 h 6857998"/>
              <a:gd name="connsiteX27" fmla="*/ 5369559 w 8616280"/>
              <a:gd name="connsiteY27" fmla="*/ 4005065 h 6857998"/>
              <a:gd name="connsiteX28" fmla="*/ 2427233 w 8616280"/>
              <a:gd name="connsiteY28" fmla="*/ 4005065 h 6857998"/>
              <a:gd name="connsiteX29" fmla="*/ 2427621 w 8616280"/>
              <a:gd name="connsiteY29" fmla="*/ 3989744 h 6857998"/>
              <a:gd name="connsiteX30" fmla="*/ 3130647 w 8616280"/>
              <a:gd name="connsiteY30" fmla="*/ 2179520 h 6857998"/>
              <a:gd name="connsiteX31" fmla="*/ 5591944 w 8616280"/>
              <a:gd name="connsiteY31" fmla="*/ 1054556 h 6857998"/>
              <a:gd name="connsiteX32" fmla="*/ 5679272 w 8616280"/>
              <a:gd name="connsiteY32" fmla="*/ 1056764 h 6857998"/>
              <a:gd name="connsiteX33" fmla="*/ 7489497 w 8616280"/>
              <a:gd name="connsiteY33" fmla="*/ 1759789 h 6857998"/>
              <a:gd name="connsiteX34" fmla="*/ 7618310 w 8616280"/>
              <a:gd name="connsiteY34" fmla="*/ 1876862 h 6857998"/>
              <a:gd name="connsiteX35" fmla="*/ 5591943 w 8616280"/>
              <a:gd name="connsiteY35" fmla="*/ 3903229 h 6857998"/>
              <a:gd name="connsiteX36" fmla="*/ 5447928 w 8616280"/>
              <a:gd name="connsiteY36" fmla="*/ 1054556 h 6857998"/>
              <a:gd name="connsiteX37" fmla="*/ 5447928 w 8616280"/>
              <a:gd name="connsiteY37" fmla="*/ 3879763 h 6857998"/>
              <a:gd name="connsiteX38" fmla="*/ 3433855 w 8616280"/>
              <a:gd name="connsiteY38" fmla="*/ 1865690 h 6857998"/>
              <a:gd name="connsiteX39" fmla="*/ 3550374 w 8616280"/>
              <a:gd name="connsiteY39" fmla="*/ 1759790 h 6857998"/>
              <a:gd name="connsiteX40" fmla="*/ 5360599 w 8616280"/>
              <a:gd name="connsiteY40" fmla="*/ 1056765 h 6857998"/>
              <a:gd name="connsiteX41" fmla="*/ 0 w 8616280"/>
              <a:gd name="connsiteY41" fmla="*/ 0 h 6857998"/>
              <a:gd name="connsiteX42" fmla="*/ 5447927 w 8616280"/>
              <a:gd name="connsiteY42" fmla="*/ 0 h 6857998"/>
              <a:gd name="connsiteX43" fmla="*/ 5447927 w 8616280"/>
              <a:gd name="connsiteY43" fmla="*/ 893976 h 6857998"/>
              <a:gd name="connsiteX44" fmla="*/ 5352693 w 8616280"/>
              <a:gd name="connsiteY44" fmla="*/ 896383 h 6857998"/>
              <a:gd name="connsiteX45" fmla="*/ 2278639 w 8616280"/>
              <a:gd name="connsiteY45" fmla="*/ 4132995 h 6857998"/>
              <a:gd name="connsiteX46" fmla="*/ 3707488 w 8616280"/>
              <a:gd name="connsiteY46" fmla="*/ 6820341 h 6857998"/>
              <a:gd name="connsiteX47" fmla="*/ 3769476 w 8616280"/>
              <a:gd name="connsiteY47" fmla="*/ 6857998 h 6857998"/>
              <a:gd name="connsiteX48" fmla="*/ 0 w 8616280"/>
              <a:gd name="connsiteY48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616280" h="6857998">
                <a:moveTo>
                  <a:pt x="5447927" y="4250913"/>
                </a:moveTo>
                <a:lnTo>
                  <a:pt x="5447927" y="6857998"/>
                </a:lnTo>
                <a:lnTo>
                  <a:pt x="4023627" y="6857998"/>
                </a:lnTo>
                <a:lnTo>
                  <a:pt x="3946413" y="6816361"/>
                </a:lnTo>
                <a:cubicBezTo>
                  <a:pt x="3807007" y="6733943"/>
                  <a:pt x="3674622" y="6640908"/>
                  <a:pt x="3550372" y="6538367"/>
                </a:cubicBezTo>
                <a:lnTo>
                  <a:pt x="3346114" y="6352726"/>
                </a:lnTo>
                <a:close/>
                <a:moveTo>
                  <a:pt x="5591943" y="4227448"/>
                </a:moveTo>
                <a:lnTo>
                  <a:pt x="7706049" y="6341554"/>
                </a:lnTo>
                <a:lnTo>
                  <a:pt x="7489498" y="6538370"/>
                </a:lnTo>
                <a:cubicBezTo>
                  <a:pt x="7365248" y="6640910"/>
                  <a:pt x="7232864" y="6733946"/>
                  <a:pt x="7093458" y="6816364"/>
                </a:cubicBezTo>
                <a:lnTo>
                  <a:pt x="7016247" y="6857998"/>
                </a:lnTo>
                <a:lnTo>
                  <a:pt x="5591944" y="6857998"/>
                </a:lnTo>
                <a:close/>
                <a:moveTo>
                  <a:pt x="2423592" y="4149080"/>
                </a:moveTo>
                <a:lnTo>
                  <a:pt x="5346094" y="4149080"/>
                </a:lnTo>
                <a:lnTo>
                  <a:pt x="3247719" y="6247456"/>
                </a:lnTo>
                <a:lnTo>
                  <a:pt x="3130647" y="6118642"/>
                </a:lnTo>
                <a:cubicBezTo>
                  <a:pt x="2688936" y="5583412"/>
                  <a:pt x="2423592" y="4897233"/>
                  <a:pt x="2423592" y="4149080"/>
                </a:cubicBezTo>
                <a:close/>
                <a:moveTo>
                  <a:pt x="5717244" y="4149079"/>
                </a:moveTo>
                <a:lnTo>
                  <a:pt x="8616280" y="4149079"/>
                </a:lnTo>
                <a:cubicBezTo>
                  <a:pt x="8616280" y="4897232"/>
                  <a:pt x="8350938" y="5583410"/>
                  <a:pt x="7909226" y="6118641"/>
                </a:cubicBezTo>
                <a:lnTo>
                  <a:pt x="7803326" y="6235161"/>
                </a:lnTo>
                <a:close/>
                <a:moveTo>
                  <a:pt x="7723583" y="1975260"/>
                </a:moveTo>
                <a:lnTo>
                  <a:pt x="7909226" y="2179518"/>
                </a:lnTo>
                <a:cubicBezTo>
                  <a:pt x="8319386" y="2676517"/>
                  <a:pt x="8577474" y="3303671"/>
                  <a:pt x="8612251" y="3989743"/>
                </a:cubicBezTo>
                <a:lnTo>
                  <a:pt x="8612638" y="4005064"/>
                </a:lnTo>
                <a:lnTo>
                  <a:pt x="5693779" y="4005064"/>
                </a:lnTo>
                <a:close/>
                <a:moveTo>
                  <a:pt x="3327463" y="1962967"/>
                </a:moveTo>
                <a:lnTo>
                  <a:pt x="5369559" y="4005065"/>
                </a:lnTo>
                <a:lnTo>
                  <a:pt x="2427233" y="4005065"/>
                </a:lnTo>
                <a:lnTo>
                  <a:pt x="2427621" y="3989744"/>
                </a:lnTo>
                <a:cubicBezTo>
                  <a:pt x="2462399" y="3303674"/>
                  <a:pt x="2720486" y="2676519"/>
                  <a:pt x="3130647" y="2179520"/>
                </a:cubicBezTo>
                <a:close/>
                <a:moveTo>
                  <a:pt x="5591944" y="1054556"/>
                </a:moveTo>
                <a:lnTo>
                  <a:pt x="5679272" y="1056764"/>
                </a:lnTo>
                <a:cubicBezTo>
                  <a:pt x="6365344" y="1091541"/>
                  <a:pt x="6992497" y="1349629"/>
                  <a:pt x="7489497" y="1759789"/>
                </a:cubicBezTo>
                <a:lnTo>
                  <a:pt x="7618310" y="1876862"/>
                </a:lnTo>
                <a:lnTo>
                  <a:pt x="5591943" y="3903229"/>
                </a:lnTo>
                <a:close/>
                <a:moveTo>
                  <a:pt x="5447928" y="1054556"/>
                </a:moveTo>
                <a:lnTo>
                  <a:pt x="5447928" y="3879763"/>
                </a:lnTo>
                <a:lnTo>
                  <a:pt x="3433855" y="1865690"/>
                </a:lnTo>
                <a:lnTo>
                  <a:pt x="3550374" y="1759790"/>
                </a:lnTo>
                <a:cubicBezTo>
                  <a:pt x="4047374" y="1349629"/>
                  <a:pt x="4674528" y="1091541"/>
                  <a:pt x="5360599" y="1056765"/>
                </a:cubicBezTo>
                <a:close/>
                <a:moveTo>
                  <a:pt x="0" y="0"/>
                </a:moveTo>
                <a:lnTo>
                  <a:pt x="5447927" y="0"/>
                </a:lnTo>
                <a:lnTo>
                  <a:pt x="5447927" y="893976"/>
                </a:lnTo>
                <a:lnTo>
                  <a:pt x="5352693" y="896383"/>
                </a:lnTo>
                <a:cubicBezTo>
                  <a:pt x="3640339" y="983183"/>
                  <a:pt x="2278639" y="2399069"/>
                  <a:pt x="2278639" y="4132995"/>
                </a:cubicBezTo>
                <a:cubicBezTo>
                  <a:pt x="2278639" y="5251658"/>
                  <a:pt x="2845424" y="6237941"/>
                  <a:pt x="3707488" y="6820341"/>
                </a:cubicBezTo>
                <a:lnTo>
                  <a:pt x="3769476" y="6857998"/>
                </a:lnTo>
                <a:lnTo>
                  <a:pt x="0" y="6857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2616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5999" cy="4293096"/>
          </a:xfrm>
          <a:custGeom>
            <a:avLst/>
            <a:gdLst>
              <a:gd name="connsiteX0" fmla="*/ 0 w 6095999"/>
              <a:gd name="connsiteY0" fmla="*/ 0 h 4293096"/>
              <a:gd name="connsiteX1" fmla="*/ 6095999 w 6095999"/>
              <a:gd name="connsiteY1" fmla="*/ 0 h 4293096"/>
              <a:gd name="connsiteX2" fmla="*/ 6095999 w 6095999"/>
              <a:gd name="connsiteY2" fmla="*/ 3357539 h 4293096"/>
              <a:gd name="connsiteX3" fmla="*/ 3240359 w 6095999"/>
              <a:gd name="connsiteY3" fmla="*/ 3357539 h 4293096"/>
              <a:gd name="connsiteX4" fmla="*/ 3240359 w 6095999"/>
              <a:gd name="connsiteY4" fmla="*/ 4009306 h 4293096"/>
              <a:gd name="connsiteX5" fmla="*/ 1794722 w 6095999"/>
              <a:gd name="connsiteY5" fmla="*/ 4009306 h 4293096"/>
              <a:gd name="connsiteX6" fmla="*/ 1794722 w 6095999"/>
              <a:gd name="connsiteY6" fmla="*/ 4293096 h 4293096"/>
              <a:gd name="connsiteX7" fmla="*/ 720079 w 6095999"/>
              <a:gd name="connsiteY7" fmla="*/ 4293096 h 4293096"/>
              <a:gd name="connsiteX8" fmla="*/ 720079 w 6095999"/>
              <a:gd name="connsiteY8" fmla="*/ 4009306 h 4293096"/>
              <a:gd name="connsiteX9" fmla="*/ 0 w 6095999"/>
              <a:gd name="connsiteY9" fmla="*/ 4009306 h 429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5999" h="4293096">
                <a:moveTo>
                  <a:pt x="0" y="0"/>
                </a:moveTo>
                <a:lnTo>
                  <a:pt x="6095999" y="0"/>
                </a:lnTo>
                <a:lnTo>
                  <a:pt x="6095999" y="3357539"/>
                </a:lnTo>
                <a:lnTo>
                  <a:pt x="3240359" y="3357539"/>
                </a:lnTo>
                <a:lnTo>
                  <a:pt x="3240359" y="4009306"/>
                </a:lnTo>
                <a:lnTo>
                  <a:pt x="1794722" y="4009306"/>
                </a:lnTo>
                <a:lnTo>
                  <a:pt x="1794722" y="4293096"/>
                </a:lnTo>
                <a:lnTo>
                  <a:pt x="720079" y="4293096"/>
                </a:lnTo>
                <a:lnTo>
                  <a:pt x="720079" y="4009306"/>
                </a:lnTo>
                <a:lnTo>
                  <a:pt x="0" y="40093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5996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729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87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94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76250" y="1809750"/>
            <a:ext cx="2819400" cy="2952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15050" y="1809750"/>
            <a:ext cx="2819400" cy="2952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934450" y="1809750"/>
            <a:ext cx="2819400" cy="2952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295650" y="1809750"/>
            <a:ext cx="2819400" cy="2952750"/>
          </a:xfrm>
          <a:prstGeom prst="rect">
            <a:avLst/>
          </a:prstGeom>
          <a:solidFill>
            <a:schemeClr val="bg1"/>
          </a:solidFill>
          <a:effectLst>
            <a:outerShdw blurRad="889000" dist="76200" dir="2700000" algn="tl" rotWithShape="0">
              <a:prstClr val="black">
                <a:alpha val="26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71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10281200" cy="4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ts val="3000"/>
              <a:buChar char="×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7260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95549A-00F2-1B41-9D6B-AF4AC3CCE4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0465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4547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626FD6AD-F31B-3F48-9B9E-E01F3F4604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51018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631476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0B1CB786-A27E-7E40-90B9-ACD5036796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124196"/>
          </a:xfrm>
          <a:custGeom>
            <a:avLst/>
            <a:gdLst>
              <a:gd name="connsiteX0" fmla="*/ 0 w 12192000"/>
              <a:gd name="connsiteY0" fmla="*/ 0 h 6124196"/>
              <a:gd name="connsiteX1" fmla="*/ 12192000 w 12192000"/>
              <a:gd name="connsiteY1" fmla="*/ 0 h 6124196"/>
              <a:gd name="connsiteX2" fmla="*/ 12192000 w 12192000"/>
              <a:gd name="connsiteY2" fmla="*/ 1239221 h 6124196"/>
              <a:gd name="connsiteX3" fmla="*/ 3978225 w 12192000"/>
              <a:gd name="connsiteY3" fmla="*/ 5981446 h 6124196"/>
              <a:gd name="connsiteX4" fmla="*/ 2524535 w 12192000"/>
              <a:gd name="connsiteY4" fmla="*/ 5591931 h 6124196"/>
              <a:gd name="connsiteX5" fmla="*/ 0 w 12192000"/>
              <a:gd name="connsiteY5" fmla="*/ 1219308 h 612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124196">
                <a:moveTo>
                  <a:pt x="0" y="0"/>
                </a:moveTo>
                <a:lnTo>
                  <a:pt x="12192000" y="0"/>
                </a:lnTo>
                <a:lnTo>
                  <a:pt x="12192000" y="1239221"/>
                </a:lnTo>
                <a:lnTo>
                  <a:pt x="3978225" y="5981446"/>
                </a:lnTo>
                <a:cubicBezTo>
                  <a:pt x="3469238" y="6275310"/>
                  <a:pt x="2818399" y="6100918"/>
                  <a:pt x="2524535" y="5591931"/>
                </a:cubicBezTo>
                <a:lnTo>
                  <a:pt x="0" y="1219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7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0D16-F60C-4AEE-BC75-AB095E8FC946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BBFA-A7F2-41AD-9274-CB9B59EAC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745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726446B7-9EBF-1849-B109-B5BAB4E2EF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6183" y="2066427"/>
            <a:ext cx="8738830" cy="5344444"/>
          </a:xfrm>
          <a:custGeom>
            <a:avLst/>
            <a:gdLst>
              <a:gd name="connsiteX0" fmla="*/ 4638457 w 8738830"/>
              <a:gd name="connsiteY0" fmla="*/ 4895364 h 5344444"/>
              <a:gd name="connsiteX1" fmla="*/ 4638458 w 8738830"/>
              <a:gd name="connsiteY1" fmla="*/ 4895364 h 5344444"/>
              <a:gd name="connsiteX2" fmla="*/ 4638457 w 8738830"/>
              <a:gd name="connsiteY2" fmla="*/ 4895365 h 5344444"/>
              <a:gd name="connsiteX3" fmla="*/ 4638455 w 8738830"/>
              <a:gd name="connsiteY3" fmla="*/ 4895364 h 5344444"/>
              <a:gd name="connsiteX4" fmla="*/ 4638456 w 8738830"/>
              <a:gd name="connsiteY4" fmla="*/ 4895365 h 5344444"/>
              <a:gd name="connsiteX5" fmla="*/ 4638455 w 8738830"/>
              <a:gd name="connsiteY5" fmla="*/ 4895365 h 5344444"/>
              <a:gd name="connsiteX6" fmla="*/ 4651573 w 8738830"/>
              <a:gd name="connsiteY6" fmla="*/ 4891192 h 5344444"/>
              <a:gd name="connsiteX7" fmla="*/ 4638459 w 8738830"/>
              <a:gd name="connsiteY7" fmla="*/ 4895363 h 5344444"/>
              <a:gd name="connsiteX8" fmla="*/ 4653899 w 8738830"/>
              <a:gd name="connsiteY8" fmla="*/ 4891510 h 5344444"/>
              <a:gd name="connsiteX9" fmla="*/ 4644764 w 8738830"/>
              <a:gd name="connsiteY9" fmla="*/ 4890261 h 5344444"/>
              <a:gd name="connsiteX10" fmla="*/ 4638475 w 8738830"/>
              <a:gd name="connsiteY10" fmla="*/ 4895350 h 5344444"/>
              <a:gd name="connsiteX11" fmla="*/ 4645464 w 8738830"/>
              <a:gd name="connsiteY11" fmla="*/ 4890357 h 5344444"/>
              <a:gd name="connsiteX12" fmla="*/ 4639282 w 8738830"/>
              <a:gd name="connsiteY12" fmla="*/ 4889511 h 5344444"/>
              <a:gd name="connsiteX13" fmla="*/ 4638456 w 8738830"/>
              <a:gd name="connsiteY13" fmla="*/ 4895362 h 5344444"/>
              <a:gd name="connsiteX14" fmla="*/ 4639652 w 8738830"/>
              <a:gd name="connsiteY14" fmla="*/ 4889562 h 5344444"/>
              <a:gd name="connsiteX15" fmla="*/ 4633870 w 8738830"/>
              <a:gd name="connsiteY15" fmla="*/ 4888771 h 5344444"/>
              <a:gd name="connsiteX16" fmla="*/ 4638455 w 8738830"/>
              <a:gd name="connsiteY16" fmla="*/ 4895363 h 5344444"/>
              <a:gd name="connsiteX17" fmla="*/ 4634519 w 8738830"/>
              <a:gd name="connsiteY17" fmla="*/ 4888860 h 5344444"/>
              <a:gd name="connsiteX18" fmla="*/ 4627321 w 8738830"/>
              <a:gd name="connsiteY18" fmla="*/ 4887875 h 5344444"/>
              <a:gd name="connsiteX19" fmla="*/ 4638441 w 8738830"/>
              <a:gd name="connsiteY19" fmla="*/ 4895354 h 5344444"/>
              <a:gd name="connsiteX20" fmla="*/ 4629017 w 8738830"/>
              <a:gd name="connsiteY20" fmla="*/ 4888107 h 5344444"/>
              <a:gd name="connsiteX21" fmla="*/ 4621586 w 8738830"/>
              <a:gd name="connsiteY21" fmla="*/ 4882395 h 5344444"/>
              <a:gd name="connsiteX22" fmla="*/ 4619750 w 8738830"/>
              <a:gd name="connsiteY22" fmla="*/ 4882784 h 5344444"/>
              <a:gd name="connsiteX23" fmla="*/ 4620203 w 8738830"/>
              <a:gd name="connsiteY23" fmla="*/ 4883089 h 5344444"/>
              <a:gd name="connsiteX24" fmla="*/ 4622058 w 8738830"/>
              <a:gd name="connsiteY24" fmla="*/ 4882758 h 5344444"/>
              <a:gd name="connsiteX25" fmla="*/ 4629582 w 8738830"/>
              <a:gd name="connsiteY25" fmla="*/ 4880700 h 5344444"/>
              <a:gd name="connsiteX26" fmla="*/ 4628427 w 8738830"/>
              <a:gd name="connsiteY26" fmla="*/ 4880945 h 5344444"/>
              <a:gd name="connsiteX27" fmla="*/ 4628845 w 8738830"/>
              <a:gd name="connsiteY27" fmla="*/ 4881545 h 5344444"/>
              <a:gd name="connsiteX28" fmla="*/ 4629972 w 8738830"/>
              <a:gd name="connsiteY28" fmla="*/ 4881344 h 5344444"/>
              <a:gd name="connsiteX29" fmla="*/ 4635752 w 8738830"/>
              <a:gd name="connsiteY29" fmla="*/ 4879392 h 5344444"/>
              <a:gd name="connsiteX30" fmla="*/ 4634765 w 8738830"/>
              <a:gd name="connsiteY30" fmla="*/ 4879602 h 5344444"/>
              <a:gd name="connsiteX31" fmla="*/ 4634965 w 8738830"/>
              <a:gd name="connsiteY31" fmla="*/ 4880452 h 5344444"/>
              <a:gd name="connsiteX32" fmla="*/ 4635903 w 8738830"/>
              <a:gd name="connsiteY32" fmla="*/ 4880284 h 5344444"/>
              <a:gd name="connsiteX33" fmla="*/ 4617653 w 8738830"/>
              <a:gd name="connsiteY33" fmla="*/ 4879369 h 5344444"/>
              <a:gd name="connsiteX34" fmla="*/ 4616097 w 8738830"/>
              <a:gd name="connsiteY34" fmla="*/ 4880328 h 5344444"/>
              <a:gd name="connsiteX35" fmla="*/ 4616382 w 8738830"/>
              <a:gd name="connsiteY35" fmla="*/ 4880519 h 5344444"/>
              <a:gd name="connsiteX36" fmla="*/ 4617967 w 8738830"/>
              <a:gd name="connsiteY36" fmla="*/ 4879612 h 5344444"/>
              <a:gd name="connsiteX37" fmla="*/ 4642022 w 8738830"/>
              <a:gd name="connsiteY37" fmla="*/ 4878063 h 5344444"/>
              <a:gd name="connsiteX38" fmla="*/ 4640862 w 8738830"/>
              <a:gd name="connsiteY38" fmla="*/ 4878309 h 5344444"/>
              <a:gd name="connsiteX39" fmla="*/ 4640704 w 8738830"/>
              <a:gd name="connsiteY39" fmla="*/ 4879426 h 5344444"/>
              <a:gd name="connsiteX40" fmla="*/ 4641782 w 8738830"/>
              <a:gd name="connsiteY40" fmla="*/ 4879233 h 5344444"/>
              <a:gd name="connsiteX41" fmla="*/ 4614670 w 8738830"/>
              <a:gd name="connsiteY41" fmla="*/ 4877077 h 5344444"/>
              <a:gd name="connsiteX42" fmla="*/ 4613476 w 8738830"/>
              <a:gd name="connsiteY42" fmla="*/ 4878565 h 5344444"/>
              <a:gd name="connsiteX43" fmla="*/ 4613689 w 8738830"/>
              <a:gd name="connsiteY43" fmla="*/ 4878708 h 5344444"/>
              <a:gd name="connsiteX44" fmla="*/ 4614917 w 8738830"/>
              <a:gd name="connsiteY44" fmla="*/ 4877267 h 5344444"/>
              <a:gd name="connsiteX45" fmla="*/ 4651004 w 8738830"/>
              <a:gd name="connsiteY45" fmla="*/ 4876160 h 5344444"/>
              <a:gd name="connsiteX46" fmla="*/ 4649073 w 8738830"/>
              <a:gd name="connsiteY46" fmla="*/ 4876569 h 5344444"/>
              <a:gd name="connsiteX47" fmla="*/ 4648218 w 8738830"/>
              <a:gd name="connsiteY47" fmla="*/ 4878083 h 5344444"/>
              <a:gd name="connsiteX48" fmla="*/ 4649949 w 8738830"/>
              <a:gd name="connsiteY48" fmla="*/ 4877774 h 5344444"/>
              <a:gd name="connsiteX49" fmla="*/ 4611695 w 8738830"/>
              <a:gd name="connsiteY49" fmla="*/ 4874789 h 5344444"/>
              <a:gd name="connsiteX50" fmla="*/ 4610977 w 8738830"/>
              <a:gd name="connsiteY50" fmla="*/ 4876885 h 5344444"/>
              <a:gd name="connsiteX51" fmla="*/ 4611228 w 8738830"/>
              <a:gd name="connsiteY51" fmla="*/ 4877053 h 5344444"/>
              <a:gd name="connsiteX52" fmla="*/ 4611999 w 8738830"/>
              <a:gd name="connsiteY52" fmla="*/ 4875023 h 5344444"/>
              <a:gd name="connsiteX53" fmla="*/ 4625755 w 8738830"/>
              <a:gd name="connsiteY53" fmla="*/ 4874374 h 5344444"/>
              <a:gd name="connsiteX54" fmla="*/ 4624427 w 8738830"/>
              <a:gd name="connsiteY54" fmla="*/ 4875193 h 5344444"/>
              <a:gd name="connsiteX55" fmla="*/ 4624786 w 8738830"/>
              <a:gd name="connsiteY55" fmla="*/ 4875710 h 5344444"/>
              <a:gd name="connsiteX56" fmla="*/ 4626106 w 8738830"/>
              <a:gd name="connsiteY56" fmla="*/ 4874955 h 5344444"/>
              <a:gd name="connsiteX57" fmla="*/ 4607941 w 8738830"/>
              <a:gd name="connsiteY57" fmla="*/ 4871902 h 5344444"/>
              <a:gd name="connsiteX58" fmla="*/ 4607978 w 8738830"/>
              <a:gd name="connsiteY58" fmla="*/ 4874868 h 5344444"/>
              <a:gd name="connsiteX59" fmla="*/ 4608314 w 8738830"/>
              <a:gd name="connsiteY59" fmla="*/ 4875093 h 5344444"/>
              <a:gd name="connsiteX60" fmla="*/ 4608371 w 8738830"/>
              <a:gd name="connsiteY60" fmla="*/ 4872233 h 5344444"/>
              <a:gd name="connsiteX61" fmla="*/ 4671381 w 8738830"/>
              <a:gd name="connsiteY61" fmla="*/ 4871841 h 5344444"/>
              <a:gd name="connsiteX62" fmla="*/ 4666163 w 8738830"/>
              <a:gd name="connsiteY62" fmla="*/ 4872947 h 5344444"/>
              <a:gd name="connsiteX63" fmla="*/ 4663102 w 8738830"/>
              <a:gd name="connsiteY63" fmla="*/ 4875424 h 5344444"/>
              <a:gd name="connsiteX64" fmla="*/ 4667455 w 8738830"/>
              <a:gd name="connsiteY64" fmla="*/ 4874646 h 5344444"/>
              <a:gd name="connsiteX65" fmla="*/ 4634038 w 8738830"/>
              <a:gd name="connsiteY65" fmla="*/ 4869268 h 5344444"/>
              <a:gd name="connsiteX66" fmla="*/ 4632559 w 8738830"/>
              <a:gd name="connsiteY66" fmla="*/ 4870180 h 5344444"/>
              <a:gd name="connsiteX67" fmla="*/ 4632782 w 8738830"/>
              <a:gd name="connsiteY67" fmla="*/ 4871135 h 5344444"/>
              <a:gd name="connsiteX68" fmla="*/ 4634217 w 8738830"/>
              <a:gd name="connsiteY68" fmla="*/ 4870315 h 5344444"/>
              <a:gd name="connsiteX69" fmla="*/ 4621920 w 8738830"/>
              <a:gd name="connsiteY69" fmla="*/ 4868038 h 5344444"/>
              <a:gd name="connsiteX70" fmla="*/ 4620597 w 8738830"/>
              <a:gd name="connsiteY70" fmla="*/ 4869687 h 5344444"/>
              <a:gd name="connsiteX71" fmla="*/ 4620948 w 8738830"/>
              <a:gd name="connsiteY71" fmla="*/ 4870191 h 5344444"/>
              <a:gd name="connsiteX72" fmla="*/ 4622279 w 8738830"/>
              <a:gd name="connsiteY72" fmla="*/ 4868630 h 5344444"/>
              <a:gd name="connsiteX73" fmla="*/ 4601227 w 8738830"/>
              <a:gd name="connsiteY73" fmla="*/ 4866741 h 5344444"/>
              <a:gd name="connsiteX74" fmla="*/ 4603006 w 8738830"/>
              <a:gd name="connsiteY74" fmla="*/ 4871524 h 5344444"/>
              <a:gd name="connsiteX75" fmla="*/ 4603616 w 8738830"/>
              <a:gd name="connsiteY75" fmla="*/ 4871934 h 5344444"/>
              <a:gd name="connsiteX76" fmla="*/ 4602086 w 8738830"/>
              <a:gd name="connsiteY76" fmla="*/ 4867401 h 5344444"/>
              <a:gd name="connsiteX77" fmla="*/ 4645261 w 8738830"/>
              <a:gd name="connsiteY77" fmla="*/ 4862350 h 5344444"/>
              <a:gd name="connsiteX78" fmla="*/ 4642907 w 8738830"/>
              <a:gd name="connsiteY78" fmla="*/ 4863801 h 5344444"/>
              <a:gd name="connsiteX79" fmla="*/ 4642672 w 8738830"/>
              <a:gd name="connsiteY79" fmla="*/ 4865477 h 5344444"/>
              <a:gd name="connsiteX80" fmla="*/ 4644877 w 8738830"/>
              <a:gd name="connsiteY80" fmla="*/ 4864215 h 5344444"/>
              <a:gd name="connsiteX81" fmla="*/ 4616867 w 8738830"/>
              <a:gd name="connsiteY81" fmla="*/ 4859688 h 5344444"/>
              <a:gd name="connsiteX82" fmla="*/ 4615803 w 8738830"/>
              <a:gd name="connsiteY82" fmla="*/ 4862794 h 5344444"/>
              <a:gd name="connsiteX83" fmla="*/ 4616349 w 8738830"/>
              <a:gd name="connsiteY83" fmla="*/ 4863577 h 5344444"/>
              <a:gd name="connsiteX84" fmla="*/ 4617458 w 8738830"/>
              <a:gd name="connsiteY84" fmla="*/ 4860661 h 5344444"/>
              <a:gd name="connsiteX85" fmla="*/ 4631755 w 8738830"/>
              <a:gd name="connsiteY85" fmla="*/ 4855778 h 5344444"/>
              <a:gd name="connsiteX86" fmla="*/ 4629767 w 8738830"/>
              <a:gd name="connsiteY86" fmla="*/ 4858256 h 5344444"/>
              <a:gd name="connsiteX87" fmla="*/ 4630059 w 8738830"/>
              <a:gd name="connsiteY87" fmla="*/ 4859502 h 5344444"/>
              <a:gd name="connsiteX88" fmla="*/ 4632000 w 8738830"/>
              <a:gd name="connsiteY88" fmla="*/ 4857225 h 5344444"/>
              <a:gd name="connsiteX89" fmla="*/ 4576543 w 8738830"/>
              <a:gd name="connsiteY89" fmla="*/ 4847762 h 5344444"/>
              <a:gd name="connsiteX90" fmla="*/ 4588129 w 8738830"/>
              <a:gd name="connsiteY90" fmla="*/ 4861518 h 5344444"/>
              <a:gd name="connsiteX91" fmla="*/ 4590632 w 8738830"/>
              <a:gd name="connsiteY91" fmla="*/ 4863202 h 5344444"/>
              <a:gd name="connsiteX92" fmla="*/ 4581275 w 8738830"/>
              <a:gd name="connsiteY92" fmla="*/ 4851399 h 5344444"/>
              <a:gd name="connsiteX93" fmla="*/ 4669981 w 8738830"/>
              <a:gd name="connsiteY93" fmla="*/ 4847111 h 5344444"/>
              <a:gd name="connsiteX94" fmla="*/ 4663432 w 8738830"/>
              <a:gd name="connsiteY94" fmla="*/ 4851149 h 5344444"/>
              <a:gd name="connsiteX95" fmla="*/ 4661387 w 8738830"/>
              <a:gd name="connsiteY95" fmla="*/ 4854768 h 5344444"/>
              <a:gd name="connsiteX96" fmla="*/ 4667124 w 8738830"/>
              <a:gd name="connsiteY96" fmla="*/ 4851485 h 5344444"/>
              <a:gd name="connsiteX97" fmla="*/ 4607581 w 8738830"/>
              <a:gd name="connsiteY97" fmla="*/ 4844339 h 5344444"/>
              <a:gd name="connsiteX98" fmla="*/ 4607668 w 8738830"/>
              <a:gd name="connsiteY98" fmla="*/ 4851096 h 5344444"/>
              <a:gd name="connsiteX99" fmla="*/ 4608759 w 8738830"/>
              <a:gd name="connsiteY99" fmla="*/ 4852664 h 5344444"/>
              <a:gd name="connsiteX100" fmla="*/ 4608882 w 8738830"/>
              <a:gd name="connsiteY100" fmla="*/ 4846489 h 5344444"/>
              <a:gd name="connsiteX101" fmla="*/ 4651755 w 8738830"/>
              <a:gd name="connsiteY101" fmla="*/ 4830845 h 5344444"/>
              <a:gd name="connsiteX102" fmla="*/ 4646659 w 8738830"/>
              <a:gd name="connsiteY102" fmla="*/ 4837198 h 5344444"/>
              <a:gd name="connsiteX103" fmla="*/ 4646181 w 8738830"/>
              <a:gd name="connsiteY103" fmla="*/ 4840588 h 5344444"/>
              <a:gd name="connsiteX104" fmla="*/ 4650884 w 8738830"/>
              <a:gd name="connsiteY104" fmla="*/ 4835070 h 5344444"/>
              <a:gd name="connsiteX105" fmla="*/ 4627274 w 8738830"/>
              <a:gd name="connsiteY105" fmla="*/ 4829305 h 5344444"/>
              <a:gd name="connsiteX106" fmla="*/ 4624728 w 8738830"/>
              <a:gd name="connsiteY106" fmla="*/ 4836737 h 5344444"/>
              <a:gd name="connsiteX107" fmla="*/ 4625422 w 8738830"/>
              <a:gd name="connsiteY107" fmla="*/ 4839699 h 5344444"/>
              <a:gd name="connsiteX108" fmla="*/ 4627920 w 8738830"/>
              <a:gd name="connsiteY108" fmla="*/ 4833125 h 5344444"/>
              <a:gd name="connsiteX109" fmla="*/ 5078723 w 8738830"/>
              <a:gd name="connsiteY109" fmla="*/ 4785504 h 5344444"/>
              <a:gd name="connsiteX110" fmla="*/ 4794390 w 8738830"/>
              <a:gd name="connsiteY110" fmla="*/ 4845769 h 5344444"/>
              <a:gd name="connsiteX111" fmla="*/ 4749938 w 8738830"/>
              <a:gd name="connsiteY111" fmla="*/ 4859907 h 5344444"/>
              <a:gd name="connsiteX112" fmla="*/ 4857770 w 8738830"/>
              <a:gd name="connsiteY112" fmla="*/ 4840638 h 5344444"/>
              <a:gd name="connsiteX113" fmla="*/ 4569446 w 8738830"/>
              <a:gd name="connsiteY113" fmla="*/ 4781317 h 5344444"/>
              <a:gd name="connsiteX114" fmla="*/ 4581301 w 8738830"/>
              <a:gd name="connsiteY114" fmla="*/ 4813183 h 5344444"/>
              <a:gd name="connsiteX115" fmla="*/ 4586110 w 8738830"/>
              <a:gd name="connsiteY115" fmla="*/ 4820096 h 5344444"/>
              <a:gd name="connsiteX116" fmla="*/ 4577518 w 8738830"/>
              <a:gd name="connsiteY116" fmla="*/ 4794656 h 5344444"/>
              <a:gd name="connsiteX117" fmla="*/ 3851511 w 8738830"/>
              <a:gd name="connsiteY117" fmla="*/ 4722193 h 5344444"/>
              <a:gd name="connsiteX118" fmla="*/ 4519975 w 8738830"/>
              <a:gd name="connsiteY118" fmla="*/ 4869292 h 5344444"/>
              <a:gd name="connsiteX119" fmla="*/ 4595099 w 8738830"/>
              <a:gd name="connsiteY119" fmla="*/ 4882894 h 5344444"/>
              <a:gd name="connsiteX120" fmla="*/ 4588864 w 8738830"/>
              <a:gd name="connsiteY120" fmla="*/ 4881101 h 5344444"/>
              <a:gd name="connsiteX121" fmla="*/ 4605724 w 8738830"/>
              <a:gd name="connsiteY121" fmla="*/ 4701995 h 5344444"/>
              <a:gd name="connsiteX122" fmla="*/ 4606464 w 8738830"/>
              <a:gd name="connsiteY122" fmla="*/ 4758730 h 5344444"/>
              <a:gd name="connsiteX123" fmla="*/ 4610297 w 8738830"/>
              <a:gd name="connsiteY123" fmla="*/ 4775097 h 5344444"/>
              <a:gd name="connsiteX124" fmla="*/ 4611115 w 8738830"/>
              <a:gd name="connsiteY124" fmla="*/ 4733837 h 5344444"/>
              <a:gd name="connsiteX125" fmla="*/ 4932562 w 8738830"/>
              <a:gd name="connsiteY125" fmla="*/ 4685241 h 5344444"/>
              <a:gd name="connsiteX126" fmla="*/ 4788037 w 8738830"/>
              <a:gd name="connsiteY126" fmla="*/ 4774334 h 5344444"/>
              <a:gd name="connsiteX127" fmla="*/ 4754423 w 8738830"/>
              <a:gd name="connsiteY127" fmla="*/ 4801533 h 5344444"/>
              <a:gd name="connsiteX128" fmla="*/ 4831604 w 8738830"/>
              <a:gd name="connsiteY128" fmla="*/ 4757370 h 5344444"/>
              <a:gd name="connsiteX129" fmla="*/ 4689554 w 8738830"/>
              <a:gd name="connsiteY129" fmla="*/ 4647468 h 5344444"/>
              <a:gd name="connsiteX130" fmla="*/ 4662120 w 8738830"/>
              <a:gd name="connsiteY130" fmla="*/ 4727567 h 5344444"/>
              <a:gd name="connsiteX131" fmla="*/ 4658631 w 8738830"/>
              <a:gd name="connsiteY131" fmla="*/ 4752310 h 5344444"/>
              <a:gd name="connsiteX132" fmla="*/ 4678985 w 8738830"/>
              <a:gd name="connsiteY132" fmla="*/ 4698749 h 5344444"/>
              <a:gd name="connsiteX133" fmla="*/ 4807233 w 8738830"/>
              <a:gd name="connsiteY133" fmla="*/ 4637023 h 5344444"/>
              <a:gd name="connsiteX134" fmla="*/ 4729988 w 8738830"/>
              <a:gd name="connsiteY134" fmla="*/ 4733318 h 5344444"/>
              <a:gd name="connsiteX135" fmla="*/ 4715010 w 8738830"/>
              <a:gd name="connsiteY135" fmla="*/ 4759836 h 5344444"/>
              <a:gd name="connsiteX136" fmla="*/ 4766349 w 8738830"/>
              <a:gd name="connsiteY136" fmla="*/ 4699603 h 5344444"/>
              <a:gd name="connsiteX137" fmla="*/ 3768619 w 8738830"/>
              <a:gd name="connsiteY137" fmla="*/ 0 h 5344444"/>
              <a:gd name="connsiteX138" fmla="*/ 4559565 w 8738830"/>
              <a:gd name="connsiteY138" fmla="*/ 1163155 h 5344444"/>
              <a:gd name="connsiteX139" fmla="*/ 4570350 w 8738830"/>
              <a:gd name="connsiteY139" fmla="*/ 1990012 h 5344444"/>
              <a:gd name="connsiteX140" fmla="*/ 4597999 w 8738830"/>
              <a:gd name="connsiteY140" fmla="*/ 1925780 h 5344444"/>
              <a:gd name="connsiteX141" fmla="*/ 4663951 w 8738830"/>
              <a:gd name="connsiteY141" fmla="*/ 2068297 h 5344444"/>
              <a:gd name="connsiteX142" fmla="*/ 4666776 w 8738830"/>
              <a:gd name="connsiteY142" fmla="*/ 1925779 h 5344444"/>
              <a:gd name="connsiteX143" fmla="*/ 5291846 w 8738830"/>
              <a:gd name="connsiteY143" fmla="*/ 1007393 h 5344444"/>
              <a:gd name="connsiteX144" fmla="*/ 5564935 w 8738830"/>
              <a:gd name="connsiteY144" fmla="*/ 2091655 h 5344444"/>
              <a:gd name="connsiteX145" fmla="*/ 5488721 w 8738830"/>
              <a:gd name="connsiteY145" fmla="*/ 2314173 h 5344444"/>
              <a:gd name="connsiteX146" fmla="*/ 5644532 w 8738830"/>
              <a:gd name="connsiteY146" fmla="*/ 2157832 h 5344444"/>
              <a:gd name="connsiteX147" fmla="*/ 5799589 w 8738830"/>
              <a:gd name="connsiteY147" fmla="*/ 1749789 h 5344444"/>
              <a:gd name="connsiteX148" fmla="*/ 6825188 w 8738830"/>
              <a:gd name="connsiteY148" fmla="*/ 997279 h 5344444"/>
              <a:gd name="connsiteX149" fmla="*/ 6707861 w 8738830"/>
              <a:gd name="connsiteY149" fmla="*/ 2267646 h 5344444"/>
              <a:gd name="connsiteX150" fmla="*/ 6226092 w 8738830"/>
              <a:gd name="connsiteY150" fmla="*/ 2868232 h 5344444"/>
              <a:gd name="connsiteX151" fmla="*/ 6386947 w 8738830"/>
              <a:gd name="connsiteY151" fmla="*/ 2798258 h 5344444"/>
              <a:gd name="connsiteX152" fmla="*/ 6815073 w 8738830"/>
              <a:gd name="connsiteY152" fmla="*/ 2295965 h 5344444"/>
              <a:gd name="connsiteX153" fmla="*/ 8055097 w 8738830"/>
              <a:gd name="connsiteY153" fmla="*/ 1933870 h 5344444"/>
              <a:gd name="connsiteX154" fmla="*/ 7508920 w 8738830"/>
              <a:gd name="connsiteY154" fmla="*/ 3097025 h 5344444"/>
              <a:gd name="connsiteX155" fmla="*/ 6699016 w 8738830"/>
              <a:gd name="connsiteY155" fmla="*/ 3596297 h 5344444"/>
              <a:gd name="connsiteX156" fmla="*/ 7294495 w 8738830"/>
              <a:gd name="connsiteY156" fmla="*/ 3576448 h 5344444"/>
              <a:gd name="connsiteX157" fmla="*/ 7259494 w 8738830"/>
              <a:gd name="connsiteY157" fmla="*/ 3618423 h 5344444"/>
              <a:gd name="connsiteX158" fmla="*/ 7840672 w 8738830"/>
              <a:gd name="connsiteY158" fmla="*/ 3653318 h 5344444"/>
              <a:gd name="connsiteX159" fmla="*/ 7146825 w 8738830"/>
              <a:gd name="connsiteY159" fmla="*/ 4347165 h 5344444"/>
              <a:gd name="connsiteX160" fmla="*/ 6907983 w 8738830"/>
              <a:gd name="connsiteY160" fmla="*/ 4397788 h 5344444"/>
              <a:gd name="connsiteX161" fmla="*/ 7050506 w 8738830"/>
              <a:gd name="connsiteY161" fmla="*/ 4448819 h 5344444"/>
              <a:gd name="connsiteX162" fmla="*/ 7664682 w 8738830"/>
              <a:gd name="connsiteY162" fmla="*/ 4339072 h 5344444"/>
              <a:gd name="connsiteX163" fmla="*/ 8738830 w 8738830"/>
              <a:gd name="connsiteY163" fmla="*/ 4798266 h 5344444"/>
              <a:gd name="connsiteX164" fmla="*/ 7684911 w 8738830"/>
              <a:gd name="connsiteY164" fmla="*/ 5306008 h 5344444"/>
              <a:gd name="connsiteX165" fmla="*/ 4728247 w 8738830"/>
              <a:gd name="connsiteY165" fmla="*/ 4901678 h 5344444"/>
              <a:gd name="connsiteX166" fmla="*/ 4638458 w 8738830"/>
              <a:gd name="connsiteY166" fmla="*/ 4895364 h 5344444"/>
              <a:gd name="connsiteX167" fmla="*/ 4638458 w 8738830"/>
              <a:gd name="connsiteY167" fmla="*/ 4895363 h 5344444"/>
              <a:gd name="connsiteX168" fmla="*/ 4638456 w 8738830"/>
              <a:gd name="connsiteY168" fmla="*/ 4895364 h 5344444"/>
              <a:gd name="connsiteX169" fmla="*/ 4638455 w 8738830"/>
              <a:gd name="connsiteY169" fmla="*/ 4895364 h 5344444"/>
              <a:gd name="connsiteX170" fmla="*/ 4638456 w 8738830"/>
              <a:gd name="connsiteY170" fmla="*/ 4895363 h 5344444"/>
              <a:gd name="connsiteX171" fmla="*/ 4638459 w 8738830"/>
              <a:gd name="connsiteY171" fmla="*/ 4895362 h 5344444"/>
              <a:gd name="connsiteX172" fmla="*/ 4642035 w 8738830"/>
              <a:gd name="connsiteY172" fmla="*/ 4889888 h 5344444"/>
              <a:gd name="connsiteX173" fmla="*/ 4641584 w 8738830"/>
              <a:gd name="connsiteY173" fmla="*/ 4889826 h 5344444"/>
              <a:gd name="connsiteX174" fmla="*/ 4638456 w 8738830"/>
              <a:gd name="connsiteY174" fmla="*/ 4895363 h 5344444"/>
              <a:gd name="connsiteX175" fmla="*/ 4637422 w 8738830"/>
              <a:gd name="connsiteY175" fmla="*/ 4889257 h 5344444"/>
              <a:gd name="connsiteX176" fmla="*/ 4637012 w 8738830"/>
              <a:gd name="connsiteY176" fmla="*/ 4889201 h 5344444"/>
              <a:gd name="connsiteX177" fmla="*/ 4638455 w 8738830"/>
              <a:gd name="connsiteY177" fmla="*/ 4895364 h 5344444"/>
              <a:gd name="connsiteX178" fmla="*/ 4638455 w 8738830"/>
              <a:gd name="connsiteY178" fmla="*/ 4895364 h 5344444"/>
              <a:gd name="connsiteX179" fmla="*/ 4638455 w 8738830"/>
              <a:gd name="connsiteY179" fmla="*/ 4895365 h 5344444"/>
              <a:gd name="connsiteX180" fmla="*/ 4638452 w 8738830"/>
              <a:gd name="connsiteY180" fmla="*/ 4895363 h 5344444"/>
              <a:gd name="connsiteX181" fmla="*/ 4604825 w 8738830"/>
              <a:gd name="connsiteY181" fmla="*/ 4885691 h 5344444"/>
              <a:gd name="connsiteX182" fmla="*/ 4598406 w 8738830"/>
              <a:gd name="connsiteY182" fmla="*/ 4886552 h 5344444"/>
              <a:gd name="connsiteX183" fmla="*/ 4638455 w 8738830"/>
              <a:gd name="connsiteY183" fmla="*/ 4895365 h 5344444"/>
              <a:gd name="connsiteX184" fmla="*/ 4258165 w 8738830"/>
              <a:gd name="connsiteY184" fmla="*/ 4932145 h 5344444"/>
              <a:gd name="connsiteX185" fmla="*/ 1181361 w 8738830"/>
              <a:gd name="connsiteY185" fmla="*/ 5344444 h 5344444"/>
              <a:gd name="connsiteX186" fmla="*/ 0 w 8738830"/>
              <a:gd name="connsiteY186" fmla="*/ 4778038 h 5344444"/>
              <a:gd name="connsiteX187" fmla="*/ 1211704 w 8738830"/>
              <a:gd name="connsiteY187" fmla="*/ 4270295 h 5344444"/>
              <a:gd name="connsiteX188" fmla="*/ 2318793 w 8738830"/>
              <a:gd name="connsiteY188" fmla="*/ 4470745 h 5344444"/>
              <a:gd name="connsiteX189" fmla="*/ 2449349 w 8738830"/>
              <a:gd name="connsiteY189" fmla="*/ 4420011 h 5344444"/>
              <a:gd name="connsiteX190" fmla="*/ 1660781 w 8738830"/>
              <a:gd name="connsiteY190" fmla="*/ 4250065 h 5344444"/>
              <a:gd name="connsiteX191" fmla="*/ 849608 w 8738830"/>
              <a:gd name="connsiteY191" fmla="*/ 3438891 h 5344444"/>
              <a:gd name="connsiteX192" fmla="*/ 1992534 w 8738830"/>
              <a:gd name="connsiteY192" fmla="*/ 3370113 h 5344444"/>
              <a:gd name="connsiteX193" fmla="*/ 2476181 w 8738830"/>
              <a:gd name="connsiteY193" fmla="*/ 3650277 h 5344444"/>
              <a:gd name="connsiteX194" fmla="*/ 2623488 w 8738830"/>
              <a:gd name="connsiteY194" fmla="*/ 3651697 h 5344444"/>
              <a:gd name="connsiteX195" fmla="*/ 2186730 w 8738830"/>
              <a:gd name="connsiteY195" fmla="*/ 3380228 h 5344444"/>
              <a:gd name="connsiteX196" fmla="*/ 1737652 w 8738830"/>
              <a:gd name="connsiteY196" fmla="*/ 2403178 h 5344444"/>
              <a:gd name="connsiteX197" fmla="*/ 2773363 w 8738830"/>
              <a:gd name="connsiteY197" fmla="*/ 2706610 h 5344444"/>
              <a:gd name="connsiteX198" fmla="*/ 2922896 w 8738830"/>
              <a:gd name="connsiteY198" fmla="*/ 2884169 h 5344444"/>
              <a:gd name="connsiteX199" fmla="*/ 3069757 w 8738830"/>
              <a:gd name="connsiteY199" fmla="*/ 2945044 h 5344444"/>
              <a:gd name="connsiteX200" fmla="*/ 2850232 w 8738830"/>
              <a:gd name="connsiteY200" fmla="*/ 2668175 h 5344444"/>
              <a:gd name="connsiteX201" fmla="*/ 2753134 w 8738830"/>
              <a:gd name="connsiteY201" fmla="*/ 1602118 h 5344444"/>
              <a:gd name="connsiteX202" fmla="*/ 3515453 w 8738830"/>
              <a:gd name="connsiteY202" fmla="*/ 2158788 h 5344444"/>
              <a:gd name="connsiteX203" fmla="*/ 3515759 w 8738830"/>
              <a:gd name="connsiteY203" fmla="*/ 2150319 h 5344444"/>
              <a:gd name="connsiteX204" fmla="*/ 3557697 w 8738830"/>
              <a:gd name="connsiteY204" fmla="*/ 2189636 h 5344444"/>
              <a:gd name="connsiteX205" fmla="*/ 3622972 w 8738830"/>
              <a:gd name="connsiteY205" fmla="*/ 2237301 h 5344444"/>
              <a:gd name="connsiteX206" fmla="*/ 3630702 w 8738830"/>
              <a:gd name="connsiteY206" fmla="*/ 2258077 h 5344444"/>
              <a:gd name="connsiteX207" fmla="*/ 3762604 w 8738830"/>
              <a:gd name="connsiteY207" fmla="*/ 2381735 h 5344444"/>
              <a:gd name="connsiteX208" fmla="*/ 3416638 w 8738830"/>
              <a:gd name="connsiteY208" fmla="*/ 1357351 h 534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8738830" h="5344444">
                <a:moveTo>
                  <a:pt x="4638457" y="4895364"/>
                </a:moveTo>
                <a:lnTo>
                  <a:pt x="4638458" y="4895364"/>
                </a:lnTo>
                <a:lnTo>
                  <a:pt x="4638457" y="4895365"/>
                </a:lnTo>
                <a:close/>
                <a:moveTo>
                  <a:pt x="4638455" y="4895364"/>
                </a:moveTo>
                <a:lnTo>
                  <a:pt x="4638456" y="4895365"/>
                </a:lnTo>
                <a:lnTo>
                  <a:pt x="4638455" y="4895365"/>
                </a:lnTo>
                <a:close/>
                <a:moveTo>
                  <a:pt x="4651573" y="4891192"/>
                </a:moveTo>
                <a:lnTo>
                  <a:pt x="4638459" y="4895363"/>
                </a:lnTo>
                <a:lnTo>
                  <a:pt x="4653899" y="4891510"/>
                </a:lnTo>
                <a:close/>
                <a:moveTo>
                  <a:pt x="4644764" y="4890261"/>
                </a:moveTo>
                <a:lnTo>
                  <a:pt x="4638475" y="4895350"/>
                </a:lnTo>
                <a:lnTo>
                  <a:pt x="4645464" y="4890357"/>
                </a:lnTo>
                <a:close/>
                <a:moveTo>
                  <a:pt x="4639282" y="4889511"/>
                </a:moveTo>
                <a:lnTo>
                  <a:pt x="4638456" y="4895362"/>
                </a:lnTo>
                <a:lnTo>
                  <a:pt x="4639652" y="4889562"/>
                </a:lnTo>
                <a:close/>
                <a:moveTo>
                  <a:pt x="4633870" y="4888771"/>
                </a:moveTo>
                <a:lnTo>
                  <a:pt x="4638455" y="4895363"/>
                </a:lnTo>
                <a:lnTo>
                  <a:pt x="4634519" y="4888860"/>
                </a:lnTo>
                <a:close/>
                <a:moveTo>
                  <a:pt x="4627321" y="4887875"/>
                </a:moveTo>
                <a:lnTo>
                  <a:pt x="4638441" y="4895354"/>
                </a:lnTo>
                <a:lnTo>
                  <a:pt x="4629017" y="4888107"/>
                </a:lnTo>
                <a:close/>
                <a:moveTo>
                  <a:pt x="4621586" y="4882395"/>
                </a:moveTo>
                <a:lnTo>
                  <a:pt x="4619750" y="4882784"/>
                </a:lnTo>
                <a:lnTo>
                  <a:pt x="4620203" y="4883089"/>
                </a:lnTo>
                <a:lnTo>
                  <a:pt x="4622058" y="4882758"/>
                </a:lnTo>
                <a:close/>
                <a:moveTo>
                  <a:pt x="4629582" y="4880700"/>
                </a:moveTo>
                <a:lnTo>
                  <a:pt x="4628427" y="4880945"/>
                </a:lnTo>
                <a:lnTo>
                  <a:pt x="4628845" y="4881545"/>
                </a:lnTo>
                <a:lnTo>
                  <a:pt x="4629972" y="4881344"/>
                </a:lnTo>
                <a:close/>
                <a:moveTo>
                  <a:pt x="4635752" y="4879392"/>
                </a:moveTo>
                <a:lnTo>
                  <a:pt x="4634765" y="4879602"/>
                </a:lnTo>
                <a:lnTo>
                  <a:pt x="4634965" y="4880452"/>
                </a:lnTo>
                <a:lnTo>
                  <a:pt x="4635903" y="4880284"/>
                </a:lnTo>
                <a:close/>
                <a:moveTo>
                  <a:pt x="4617653" y="4879369"/>
                </a:moveTo>
                <a:lnTo>
                  <a:pt x="4616097" y="4880328"/>
                </a:lnTo>
                <a:lnTo>
                  <a:pt x="4616382" y="4880519"/>
                </a:lnTo>
                <a:lnTo>
                  <a:pt x="4617967" y="4879612"/>
                </a:lnTo>
                <a:close/>
                <a:moveTo>
                  <a:pt x="4642022" y="4878063"/>
                </a:moveTo>
                <a:lnTo>
                  <a:pt x="4640862" y="4878309"/>
                </a:lnTo>
                <a:lnTo>
                  <a:pt x="4640704" y="4879426"/>
                </a:lnTo>
                <a:lnTo>
                  <a:pt x="4641782" y="4879233"/>
                </a:lnTo>
                <a:close/>
                <a:moveTo>
                  <a:pt x="4614670" y="4877077"/>
                </a:moveTo>
                <a:lnTo>
                  <a:pt x="4613476" y="4878565"/>
                </a:lnTo>
                <a:lnTo>
                  <a:pt x="4613689" y="4878708"/>
                </a:lnTo>
                <a:lnTo>
                  <a:pt x="4614917" y="4877267"/>
                </a:lnTo>
                <a:close/>
                <a:moveTo>
                  <a:pt x="4651004" y="4876160"/>
                </a:moveTo>
                <a:lnTo>
                  <a:pt x="4649073" y="4876569"/>
                </a:lnTo>
                <a:lnTo>
                  <a:pt x="4648218" y="4878083"/>
                </a:lnTo>
                <a:lnTo>
                  <a:pt x="4649949" y="4877774"/>
                </a:lnTo>
                <a:close/>
                <a:moveTo>
                  <a:pt x="4611695" y="4874789"/>
                </a:moveTo>
                <a:lnTo>
                  <a:pt x="4610977" y="4876885"/>
                </a:lnTo>
                <a:lnTo>
                  <a:pt x="4611228" y="4877053"/>
                </a:lnTo>
                <a:lnTo>
                  <a:pt x="4611999" y="4875023"/>
                </a:lnTo>
                <a:close/>
                <a:moveTo>
                  <a:pt x="4625755" y="4874374"/>
                </a:moveTo>
                <a:lnTo>
                  <a:pt x="4624427" y="4875193"/>
                </a:lnTo>
                <a:lnTo>
                  <a:pt x="4624786" y="4875710"/>
                </a:lnTo>
                <a:lnTo>
                  <a:pt x="4626106" y="4874955"/>
                </a:lnTo>
                <a:close/>
                <a:moveTo>
                  <a:pt x="4607941" y="4871902"/>
                </a:moveTo>
                <a:lnTo>
                  <a:pt x="4607978" y="4874868"/>
                </a:lnTo>
                <a:lnTo>
                  <a:pt x="4608314" y="4875093"/>
                </a:lnTo>
                <a:lnTo>
                  <a:pt x="4608371" y="4872233"/>
                </a:lnTo>
                <a:close/>
                <a:moveTo>
                  <a:pt x="4671381" y="4871841"/>
                </a:moveTo>
                <a:lnTo>
                  <a:pt x="4666163" y="4872947"/>
                </a:lnTo>
                <a:lnTo>
                  <a:pt x="4663102" y="4875424"/>
                </a:lnTo>
                <a:lnTo>
                  <a:pt x="4667455" y="4874646"/>
                </a:lnTo>
                <a:close/>
                <a:moveTo>
                  <a:pt x="4634038" y="4869268"/>
                </a:moveTo>
                <a:lnTo>
                  <a:pt x="4632559" y="4870180"/>
                </a:lnTo>
                <a:lnTo>
                  <a:pt x="4632782" y="4871135"/>
                </a:lnTo>
                <a:lnTo>
                  <a:pt x="4634217" y="4870315"/>
                </a:lnTo>
                <a:close/>
                <a:moveTo>
                  <a:pt x="4621920" y="4868038"/>
                </a:moveTo>
                <a:lnTo>
                  <a:pt x="4620597" y="4869687"/>
                </a:lnTo>
                <a:lnTo>
                  <a:pt x="4620948" y="4870191"/>
                </a:lnTo>
                <a:lnTo>
                  <a:pt x="4622279" y="4868630"/>
                </a:lnTo>
                <a:close/>
                <a:moveTo>
                  <a:pt x="4601227" y="4866741"/>
                </a:moveTo>
                <a:lnTo>
                  <a:pt x="4603006" y="4871524"/>
                </a:lnTo>
                <a:lnTo>
                  <a:pt x="4603616" y="4871934"/>
                </a:lnTo>
                <a:lnTo>
                  <a:pt x="4602086" y="4867401"/>
                </a:lnTo>
                <a:close/>
                <a:moveTo>
                  <a:pt x="4645261" y="4862350"/>
                </a:moveTo>
                <a:lnTo>
                  <a:pt x="4642907" y="4863801"/>
                </a:lnTo>
                <a:lnTo>
                  <a:pt x="4642672" y="4865477"/>
                </a:lnTo>
                <a:lnTo>
                  <a:pt x="4644877" y="4864215"/>
                </a:lnTo>
                <a:close/>
                <a:moveTo>
                  <a:pt x="4616867" y="4859688"/>
                </a:moveTo>
                <a:lnTo>
                  <a:pt x="4615803" y="4862794"/>
                </a:lnTo>
                <a:lnTo>
                  <a:pt x="4616349" y="4863577"/>
                </a:lnTo>
                <a:lnTo>
                  <a:pt x="4617458" y="4860661"/>
                </a:lnTo>
                <a:close/>
                <a:moveTo>
                  <a:pt x="4631755" y="4855778"/>
                </a:moveTo>
                <a:lnTo>
                  <a:pt x="4629767" y="4858256"/>
                </a:lnTo>
                <a:lnTo>
                  <a:pt x="4630059" y="4859502"/>
                </a:lnTo>
                <a:lnTo>
                  <a:pt x="4632000" y="4857225"/>
                </a:lnTo>
                <a:close/>
                <a:moveTo>
                  <a:pt x="4576543" y="4847762"/>
                </a:moveTo>
                <a:lnTo>
                  <a:pt x="4588129" y="4861518"/>
                </a:lnTo>
                <a:lnTo>
                  <a:pt x="4590632" y="4863202"/>
                </a:lnTo>
                <a:lnTo>
                  <a:pt x="4581275" y="4851399"/>
                </a:lnTo>
                <a:close/>
                <a:moveTo>
                  <a:pt x="4669981" y="4847111"/>
                </a:moveTo>
                <a:lnTo>
                  <a:pt x="4663432" y="4851149"/>
                </a:lnTo>
                <a:lnTo>
                  <a:pt x="4661387" y="4854768"/>
                </a:lnTo>
                <a:lnTo>
                  <a:pt x="4667124" y="4851485"/>
                </a:lnTo>
                <a:close/>
                <a:moveTo>
                  <a:pt x="4607581" y="4844339"/>
                </a:moveTo>
                <a:lnTo>
                  <a:pt x="4607668" y="4851096"/>
                </a:lnTo>
                <a:lnTo>
                  <a:pt x="4608759" y="4852664"/>
                </a:lnTo>
                <a:lnTo>
                  <a:pt x="4608882" y="4846489"/>
                </a:lnTo>
                <a:close/>
                <a:moveTo>
                  <a:pt x="4651755" y="4830845"/>
                </a:moveTo>
                <a:lnTo>
                  <a:pt x="4646659" y="4837198"/>
                </a:lnTo>
                <a:lnTo>
                  <a:pt x="4646181" y="4840588"/>
                </a:lnTo>
                <a:lnTo>
                  <a:pt x="4650884" y="4835070"/>
                </a:lnTo>
                <a:close/>
                <a:moveTo>
                  <a:pt x="4627274" y="4829305"/>
                </a:moveTo>
                <a:lnTo>
                  <a:pt x="4624728" y="4836737"/>
                </a:lnTo>
                <a:lnTo>
                  <a:pt x="4625422" y="4839699"/>
                </a:lnTo>
                <a:lnTo>
                  <a:pt x="4627920" y="4833125"/>
                </a:lnTo>
                <a:close/>
                <a:moveTo>
                  <a:pt x="5078723" y="4785504"/>
                </a:moveTo>
                <a:lnTo>
                  <a:pt x="4794390" y="4845769"/>
                </a:lnTo>
                <a:lnTo>
                  <a:pt x="4749938" y="4859907"/>
                </a:lnTo>
                <a:lnTo>
                  <a:pt x="4857770" y="4840638"/>
                </a:lnTo>
                <a:close/>
                <a:moveTo>
                  <a:pt x="4569446" y="4781317"/>
                </a:moveTo>
                <a:lnTo>
                  <a:pt x="4581301" y="4813183"/>
                </a:lnTo>
                <a:lnTo>
                  <a:pt x="4586110" y="4820096"/>
                </a:lnTo>
                <a:lnTo>
                  <a:pt x="4577518" y="4794656"/>
                </a:lnTo>
                <a:close/>
                <a:moveTo>
                  <a:pt x="3851511" y="4722193"/>
                </a:moveTo>
                <a:lnTo>
                  <a:pt x="4519975" y="4869292"/>
                </a:lnTo>
                <a:lnTo>
                  <a:pt x="4595099" y="4882894"/>
                </a:lnTo>
                <a:lnTo>
                  <a:pt x="4588864" y="4881101"/>
                </a:lnTo>
                <a:close/>
                <a:moveTo>
                  <a:pt x="4605724" y="4701995"/>
                </a:moveTo>
                <a:lnTo>
                  <a:pt x="4606464" y="4758730"/>
                </a:lnTo>
                <a:lnTo>
                  <a:pt x="4610297" y="4775097"/>
                </a:lnTo>
                <a:lnTo>
                  <a:pt x="4611115" y="4733837"/>
                </a:lnTo>
                <a:close/>
                <a:moveTo>
                  <a:pt x="4932562" y="4685241"/>
                </a:moveTo>
                <a:lnTo>
                  <a:pt x="4788037" y="4774334"/>
                </a:lnTo>
                <a:lnTo>
                  <a:pt x="4754423" y="4801533"/>
                </a:lnTo>
                <a:lnTo>
                  <a:pt x="4831604" y="4757370"/>
                </a:lnTo>
                <a:close/>
                <a:moveTo>
                  <a:pt x="4689554" y="4647468"/>
                </a:moveTo>
                <a:lnTo>
                  <a:pt x="4662120" y="4727567"/>
                </a:lnTo>
                <a:lnTo>
                  <a:pt x="4658631" y="4752310"/>
                </a:lnTo>
                <a:lnTo>
                  <a:pt x="4678985" y="4698749"/>
                </a:lnTo>
                <a:close/>
                <a:moveTo>
                  <a:pt x="4807233" y="4637023"/>
                </a:moveTo>
                <a:lnTo>
                  <a:pt x="4729988" y="4733318"/>
                </a:lnTo>
                <a:lnTo>
                  <a:pt x="4715010" y="4759836"/>
                </a:lnTo>
                <a:lnTo>
                  <a:pt x="4766349" y="4699603"/>
                </a:lnTo>
                <a:close/>
                <a:moveTo>
                  <a:pt x="3768619" y="0"/>
                </a:moveTo>
                <a:lnTo>
                  <a:pt x="4559565" y="1163155"/>
                </a:lnTo>
                <a:lnTo>
                  <a:pt x="4570350" y="1990012"/>
                </a:lnTo>
                <a:lnTo>
                  <a:pt x="4597999" y="1925780"/>
                </a:lnTo>
                <a:lnTo>
                  <a:pt x="4663951" y="2068297"/>
                </a:lnTo>
                <a:lnTo>
                  <a:pt x="4666776" y="1925779"/>
                </a:lnTo>
                <a:lnTo>
                  <a:pt x="5291846" y="1007393"/>
                </a:lnTo>
                <a:lnTo>
                  <a:pt x="5564935" y="2091655"/>
                </a:lnTo>
                <a:lnTo>
                  <a:pt x="5488721" y="2314173"/>
                </a:lnTo>
                <a:lnTo>
                  <a:pt x="5644532" y="2157832"/>
                </a:lnTo>
                <a:lnTo>
                  <a:pt x="5799589" y="1749789"/>
                </a:lnTo>
                <a:lnTo>
                  <a:pt x="6825188" y="997279"/>
                </a:lnTo>
                <a:lnTo>
                  <a:pt x="6707861" y="2267646"/>
                </a:lnTo>
                <a:lnTo>
                  <a:pt x="6226092" y="2868232"/>
                </a:lnTo>
                <a:lnTo>
                  <a:pt x="6386947" y="2798258"/>
                </a:lnTo>
                <a:lnTo>
                  <a:pt x="6815073" y="2295965"/>
                </a:lnTo>
                <a:lnTo>
                  <a:pt x="8055097" y="1933870"/>
                </a:lnTo>
                <a:lnTo>
                  <a:pt x="7508920" y="3097025"/>
                </a:lnTo>
                <a:lnTo>
                  <a:pt x="6699016" y="3596297"/>
                </a:lnTo>
                <a:lnTo>
                  <a:pt x="7294495" y="3576448"/>
                </a:lnTo>
                <a:lnTo>
                  <a:pt x="7259494" y="3618423"/>
                </a:lnTo>
                <a:lnTo>
                  <a:pt x="7840672" y="3653318"/>
                </a:lnTo>
                <a:lnTo>
                  <a:pt x="7146825" y="4347165"/>
                </a:lnTo>
                <a:lnTo>
                  <a:pt x="6907983" y="4397788"/>
                </a:lnTo>
                <a:lnTo>
                  <a:pt x="7050506" y="4448819"/>
                </a:lnTo>
                <a:lnTo>
                  <a:pt x="7664682" y="4339072"/>
                </a:lnTo>
                <a:lnTo>
                  <a:pt x="8738830" y="4798266"/>
                </a:lnTo>
                <a:lnTo>
                  <a:pt x="7684911" y="5306008"/>
                </a:lnTo>
                <a:lnTo>
                  <a:pt x="4728247" y="4901678"/>
                </a:lnTo>
                <a:lnTo>
                  <a:pt x="4638458" y="4895364"/>
                </a:lnTo>
                <a:lnTo>
                  <a:pt x="4638458" y="4895363"/>
                </a:lnTo>
                <a:lnTo>
                  <a:pt x="4638456" y="4895364"/>
                </a:lnTo>
                <a:lnTo>
                  <a:pt x="4638455" y="4895364"/>
                </a:lnTo>
                <a:lnTo>
                  <a:pt x="4638456" y="4895363"/>
                </a:lnTo>
                <a:lnTo>
                  <a:pt x="4638459" y="4895362"/>
                </a:lnTo>
                <a:lnTo>
                  <a:pt x="4642035" y="4889888"/>
                </a:lnTo>
                <a:lnTo>
                  <a:pt x="4641584" y="4889826"/>
                </a:lnTo>
                <a:lnTo>
                  <a:pt x="4638456" y="4895363"/>
                </a:lnTo>
                <a:lnTo>
                  <a:pt x="4637422" y="4889257"/>
                </a:lnTo>
                <a:lnTo>
                  <a:pt x="4637012" y="4889201"/>
                </a:lnTo>
                <a:lnTo>
                  <a:pt x="4638455" y="4895364"/>
                </a:lnTo>
                <a:lnTo>
                  <a:pt x="4638455" y="4895364"/>
                </a:lnTo>
                <a:lnTo>
                  <a:pt x="4638455" y="4895365"/>
                </a:lnTo>
                <a:lnTo>
                  <a:pt x="4638452" y="4895363"/>
                </a:lnTo>
                <a:lnTo>
                  <a:pt x="4604825" y="4885691"/>
                </a:lnTo>
                <a:lnTo>
                  <a:pt x="4598406" y="4886552"/>
                </a:lnTo>
                <a:lnTo>
                  <a:pt x="4638455" y="4895365"/>
                </a:lnTo>
                <a:lnTo>
                  <a:pt x="4258165" y="4932145"/>
                </a:lnTo>
                <a:lnTo>
                  <a:pt x="1181361" y="5344444"/>
                </a:lnTo>
                <a:lnTo>
                  <a:pt x="0" y="4778038"/>
                </a:lnTo>
                <a:lnTo>
                  <a:pt x="1211704" y="4270295"/>
                </a:lnTo>
                <a:lnTo>
                  <a:pt x="2318793" y="4470745"/>
                </a:lnTo>
                <a:lnTo>
                  <a:pt x="2449349" y="4420011"/>
                </a:lnTo>
                <a:lnTo>
                  <a:pt x="1660781" y="4250065"/>
                </a:lnTo>
                <a:lnTo>
                  <a:pt x="849608" y="3438891"/>
                </a:lnTo>
                <a:lnTo>
                  <a:pt x="1992534" y="3370113"/>
                </a:lnTo>
                <a:lnTo>
                  <a:pt x="2476181" y="3650277"/>
                </a:lnTo>
                <a:lnTo>
                  <a:pt x="2623488" y="3651697"/>
                </a:lnTo>
                <a:lnTo>
                  <a:pt x="2186730" y="3380228"/>
                </a:lnTo>
                <a:lnTo>
                  <a:pt x="1737652" y="2403178"/>
                </a:lnTo>
                <a:lnTo>
                  <a:pt x="2773363" y="2706610"/>
                </a:lnTo>
                <a:lnTo>
                  <a:pt x="2922896" y="2884169"/>
                </a:lnTo>
                <a:lnTo>
                  <a:pt x="3069757" y="2945044"/>
                </a:lnTo>
                <a:lnTo>
                  <a:pt x="2850232" y="2668175"/>
                </a:lnTo>
                <a:lnTo>
                  <a:pt x="2753134" y="1602118"/>
                </a:lnTo>
                <a:lnTo>
                  <a:pt x="3515453" y="2158788"/>
                </a:lnTo>
                <a:lnTo>
                  <a:pt x="3515759" y="2150319"/>
                </a:lnTo>
                <a:lnTo>
                  <a:pt x="3557697" y="2189636"/>
                </a:lnTo>
                <a:lnTo>
                  <a:pt x="3622972" y="2237301"/>
                </a:lnTo>
                <a:lnTo>
                  <a:pt x="3630702" y="2258077"/>
                </a:lnTo>
                <a:lnTo>
                  <a:pt x="3762604" y="2381735"/>
                </a:lnTo>
                <a:lnTo>
                  <a:pt x="3416638" y="13573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90685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B4FFB76-5CFD-F246-A6E8-0B9784FB81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6183" y="-1"/>
            <a:ext cx="8704081" cy="4783411"/>
          </a:xfrm>
          <a:custGeom>
            <a:avLst/>
            <a:gdLst>
              <a:gd name="connsiteX0" fmla="*/ 4658631 w 8704081"/>
              <a:gd name="connsiteY0" fmla="*/ 31101 h 4783411"/>
              <a:gd name="connsiteX1" fmla="*/ 4662120 w 8704081"/>
              <a:gd name="connsiteY1" fmla="*/ 55844 h 4783411"/>
              <a:gd name="connsiteX2" fmla="*/ 4689554 w 8704081"/>
              <a:gd name="connsiteY2" fmla="*/ 135943 h 4783411"/>
              <a:gd name="connsiteX3" fmla="*/ 4678984 w 8704081"/>
              <a:gd name="connsiteY3" fmla="*/ 84662 h 4783411"/>
              <a:gd name="connsiteX4" fmla="*/ 4715009 w 8704081"/>
              <a:gd name="connsiteY4" fmla="*/ 23575 h 4783411"/>
              <a:gd name="connsiteX5" fmla="*/ 4729988 w 8704081"/>
              <a:gd name="connsiteY5" fmla="*/ 50093 h 4783411"/>
              <a:gd name="connsiteX6" fmla="*/ 4807233 w 8704081"/>
              <a:gd name="connsiteY6" fmla="*/ 146388 h 4783411"/>
              <a:gd name="connsiteX7" fmla="*/ 4766349 w 8704081"/>
              <a:gd name="connsiteY7" fmla="*/ 83808 h 4783411"/>
              <a:gd name="connsiteX8" fmla="*/ 4610296 w 8704081"/>
              <a:gd name="connsiteY8" fmla="*/ 8314 h 4783411"/>
              <a:gd name="connsiteX9" fmla="*/ 4606464 w 8704081"/>
              <a:gd name="connsiteY9" fmla="*/ 24681 h 4783411"/>
              <a:gd name="connsiteX10" fmla="*/ 4605724 w 8704081"/>
              <a:gd name="connsiteY10" fmla="*/ 81416 h 4783411"/>
              <a:gd name="connsiteX11" fmla="*/ 4611114 w 8704081"/>
              <a:gd name="connsiteY11" fmla="*/ 49574 h 4783411"/>
              <a:gd name="connsiteX12" fmla="*/ 11207 w 8704081"/>
              <a:gd name="connsiteY12" fmla="*/ 0 h 4783411"/>
              <a:gd name="connsiteX13" fmla="*/ 4129705 w 8704081"/>
              <a:gd name="connsiteY13" fmla="*/ 0 h 4783411"/>
              <a:gd name="connsiteX14" fmla="*/ 3851511 w 8704081"/>
              <a:gd name="connsiteY14" fmla="*/ 61218 h 4783411"/>
              <a:gd name="connsiteX15" fmla="*/ 4135570 w 8704081"/>
              <a:gd name="connsiteY15" fmla="*/ 0 h 4783411"/>
              <a:gd name="connsiteX16" fmla="*/ 4570225 w 8704081"/>
              <a:gd name="connsiteY16" fmla="*/ 0 h 4783411"/>
              <a:gd name="connsiteX17" fmla="*/ 4569446 w 8704081"/>
              <a:gd name="connsiteY17" fmla="*/ 2094 h 4783411"/>
              <a:gd name="connsiteX18" fmla="*/ 4570713 w 8704081"/>
              <a:gd name="connsiteY18" fmla="*/ 0 h 4783411"/>
              <a:gd name="connsiteX19" fmla="*/ 4776820 w 8704081"/>
              <a:gd name="connsiteY19" fmla="*/ 0 h 4783411"/>
              <a:gd name="connsiteX20" fmla="*/ 4788037 w 8704081"/>
              <a:gd name="connsiteY20" fmla="*/ 9077 h 4783411"/>
              <a:gd name="connsiteX21" fmla="*/ 4932562 w 8704081"/>
              <a:gd name="connsiteY21" fmla="*/ 98170 h 4783411"/>
              <a:gd name="connsiteX22" fmla="*/ 4831604 w 8704081"/>
              <a:gd name="connsiteY22" fmla="*/ 26041 h 4783411"/>
              <a:gd name="connsiteX23" fmla="*/ 4786094 w 8704081"/>
              <a:gd name="connsiteY23" fmla="*/ 0 h 4783411"/>
              <a:gd name="connsiteX24" fmla="*/ 8704081 w 8704081"/>
              <a:gd name="connsiteY24" fmla="*/ 0 h 4783411"/>
              <a:gd name="connsiteX25" fmla="*/ 7664682 w 8704081"/>
              <a:gd name="connsiteY25" fmla="*/ 444339 h 4783411"/>
              <a:gd name="connsiteX26" fmla="*/ 7050506 w 8704081"/>
              <a:gd name="connsiteY26" fmla="*/ 334592 h 4783411"/>
              <a:gd name="connsiteX27" fmla="*/ 6907983 w 8704081"/>
              <a:gd name="connsiteY27" fmla="*/ 385623 h 4783411"/>
              <a:gd name="connsiteX28" fmla="*/ 7146825 w 8704081"/>
              <a:gd name="connsiteY28" fmla="*/ 436246 h 4783411"/>
              <a:gd name="connsiteX29" fmla="*/ 7840672 w 8704081"/>
              <a:gd name="connsiteY29" fmla="*/ 1130093 h 4783411"/>
              <a:gd name="connsiteX30" fmla="*/ 7259494 w 8704081"/>
              <a:gd name="connsiteY30" fmla="*/ 1164988 h 4783411"/>
              <a:gd name="connsiteX31" fmla="*/ 7294495 w 8704081"/>
              <a:gd name="connsiteY31" fmla="*/ 1206963 h 4783411"/>
              <a:gd name="connsiteX32" fmla="*/ 6699016 w 8704081"/>
              <a:gd name="connsiteY32" fmla="*/ 1187114 h 4783411"/>
              <a:gd name="connsiteX33" fmla="*/ 7508920 w 8704081"/>
              <a:gd name="connsiteY33" fmla="*/ 1686386 h 4783411"/>
              <a:gd name="connsiteX34" fmla="*/ 8055097 w 8704081"/>
              <a:gd name="connsiteY34" fmla="*/ 2849541 h 4783411"/>
              <a:gd name="connsiteX35" fmla="*/ 6815073 w 8704081"/>
              <a:gd name="connsiteY35" fmla="*/ 2487446 h 4783411"/>
              <a:gd name="connsiteX36" fmla="*/ 6386947 w 8704081"/>
              <a:gd name="connsiteY36" fmla="*/ 1985153 h 4783411"/>
              <a:gd name="connsiteX37" fmla="*/ 6226092 w 8704081"/>
              <a:gd name="connsiteY37" fmla="*/ 1915179 h 4783411"/>
              <a:gd name="connsiteX38" fmla="*/ 6707861 w 8704081"/>
              <a:gd name="connsiteY38" fmla="*/ 2515765 h 4783411"/>
              <a:gd name="connsiteX39" fmla="*/ 6825188 w 8704081"/>
              <a:gd name="connsiteY39" fmla="*/ 3786132 h 4783411"/>
              <a:gd name="connsiteX40" fmla="*/ 5799589 w 8704081"/>
              <a:gd name="connsiteY40" fmla="*/ 3033622 h 4783411"/>
              <a:gd name="connsiteX41" fmla="*/ 5644532 w 8704081"/>
              <a:gd name="connsiteY41" fmla="*/ 2625579 h 4783411"/>
              <a:gd name="connsiteX42" fmla="*/ 5488721 w 8704081"/>
              <a:gd name="connsiteY42" fmla="*/ 2469238 h 4783411"/>
              <a:gd name="connsiteX43" fmla="*/ 5564935 w 8704081"/>
              <a:gd name="connsiteY43" fmla="*/ 2691756 h 4783411"/>
              <a:gd name="connsiteX44" fmla="*/ 5291846 w 8704081"/>
              <a:gd name="connsiteY44" fmla="*/ 3776018 h 4783411"/>
              <a:gd name="connsiteX45" fmla="*/ 4666776 w 8704081"/>
              <a:gd name="connsiteY45" fmla="*/ 2857632 h 4783411"/>
              <a:gd name="connsiteX46" fmla="*/ 4663951 w 8704081"/>
              <a:gd name="connsiteY46" fmla="*/ 2715114 h 4783411"/>
              <a:gd name="connsiteX47" fmla="*/ 4597998 w 8704081"/>
              <a:gd name="connsiteY47" fmla="*/ 2857631 h 4783411"/>
              <a:gd name="connsiteX48" fmla="*/ 4570350 w 8704081"/>
              <a:gd name="connsiteY48" fmla="*/ 2793399 h 4783411"/>
              <a:gd name="connsiteX49" fmla="*/ 4559565 w 8704081"/>
              <a:gd name="connsiteY49" fmla="*/ 3620256 h 4783411"/>
              <a:gd name="connsiteX50" fmla="*/ 3768619 w 8704081"/>
              <a:gd name="connsiteY50" fmla="*/ 4783411 h 4783411"/>
              <a:gd name="connsiteX51" fmla="*/ 3416638 w 8704081"/>
              <a:gd name="connsiteY51" fmla="*/ 3426060 h 4783411"/>
              <a:gd name="connsiteX52" fmla="*/ 3762603 w 8704081"/>
              <a:gd name="connsiteY52" fmla="*/ 2401676 h 4783411"/>
              <a:gd name="connsiteX53" fmla="*/ 3630701 w 8704081"/>
              <a:gd name="connsiteY53" fmla="*/ 2525334 h 4783411"/>
              <a:gd name="connsiteX54" fmla="*/ 3622971 w 8704081"/>
              <a:gd name="connsiteY54" fmla="*/ 2546110 h 4783411"/>
              <a:gd name="connsiteX55" fmla="*/ 3557697 w 8704081"/>
              <a:gd name="connsiteY55" fmla="*/ 2593775 h 4783411"/>
              <a:gd name="connsiteX56" fmla="*/ 3515759 w 8704081"/>
              <a:gd name="connsiteY56" fmla="*/ 2633092 h 4783411"/>
              <a:gd name="connsiteX57" fmla="*/ 3515453 w 8704081"/>
              <a:gd name="connsiteY57" fmla="*/ 2624623 h 4783411"/>
              <a:gd name="connsiteX58" fmla="*/ 2753134 w 8704081"/>
              <a:gd name="connsiteY58" fmla="*/ 3181293 h 4783411"/>
              <a:gd name="connsiteX59" fmla="*/ 2850232 w 8704081"/>
              <a:gd name="connsiteY59" fmla="*/ 2115236 h 4783411"/>
              <a:gd name="connsiteX60" fmla="*/ 3069757 w 8704081"/>
              <a:gd name="connsiteY60" fmla="*/ 1838367 h 4783411"/>
              <a:gd name="connsiteX61" fmla="*/ 2922896 w 8704081"/>
              <a:gd name="connsiteY61" fmla="*/ 1899242 h 4783411"/>
              <a:gd name="connsiteX62" fmla="*/ 2773363 w 8704081"/>
              <a:gd name="connsiteY62" fmla="*/ 2076801 h 4783411"/>
              <a:gd name="connsiteX63" fmla="*/ 1737652 w 8704081"/>
              <a:gd name="connsiteY63" fmla="*/ 2380233 h 4783411"/>
              <a:gd name="connsiteX64" fmla="*/ 2186730 w 8704081"/>
              <a:gd name="connsiteY64" fmla="*/ 1403183 h 4783411"/>
              <a:gd name="connsiteX65" fmla="*/ 2623488 w 8704081"/>
              <a:gd name="connsiteY65" fmla="*/ 1131714 h 4783411"/>
              <a:gd name="connsiteX66" fmla="*/ 2476181 w 8704081"/>
              <a:gd name="connsiteY66" fmla="*/ 1133134 h 4783411"/>
              <a:gd name="connsiteX67" fmla="*/ 1992534 w 8704081"/>
              <a:gd name="connsiteY67" fmla="*/ 1413298 h 4783411"/>
              <a:gd name="connsiteX68" fmla="*/ 849608 w 8704081"/>
              <a:gd name="connsiteY68" fmla="*/ 1344520 h 4783411"/>
              <a:gd name="connsiteX69" fmla="*/ 1660781 w 8704081"/>
              <a:gd name="connsiteY69" fmla="*/ 533346 h 4783411"/>
              <a:gd name="connsiteX70" fmla="*/ 2449349 w 8704081"/>
              <a:gd name="connsiteY70" fmla="*/ 363400 h 4783411"/>
              <a:gd name="connsiteX71" fmla="*/ 2318793 w 8704081"/>
              <a:gd name="connsiteY71" fmla="*/ 312666 h 4783411"/>
              <a:gd name="connsiteX72" fmla="*/ 1211704 w 8704081"/>
              <a:gd name="connsiteY72" fmla="*/ 513116 h 4783411"/>
              <a:gd name="connsiteX73" fmla="*/ 0 w 8704081"/>
              <a:gd name="connsiteY73" fmla="*/ 5373 h 478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8704081" h="4783411">
                <a:moveTo>
                  <a:pt x="4658631" y="31101"/>
                </a:moveTo>
                <a:lnTo>
                  <a:pt x="4662120" y="55844"/>
                </a:lnTo>
                <a:lnTo>
                  <a:pt x="4689554" y="135943"/>
                </a:lnTo>
                <a:lnTo>
                  <a:pt x="4678984" y="84662"/>
                </a:lnTo>
                <a:close/>
                <a:moveTo>
                  <a:pt x="4715009" y="23575"/>
                </a:moveTo>
                <a:lnTo>
                  <a:pt x="4729988" y="50093"/>
                </a:lnTo>
                <a:lnTo>
                  <a:pt x="4807233" y="146388"/>
                </a:lnTo>
                <a:lnTo>
                  <a:pt x="4766349" y="83808"/>
                </a:lnTo>
                <a:close/>
                <a:moveTo>
                  <a:pt x="4610296" y="8314"/>
                </a:moveTo>
                <a:lnTo>
                  <a:pt x="4606464" y="24681"/>
                </a:lnTo>
                <a:lnTo>
                  <a:pt x="4605724" y="81416"/>
                </a:lnTo>
                <a:lnTo>
                  <a:pt x="4611114" y="49574"/>
                </a:lnTo>
                <a:close/>
                <a:moveTo>
                  <a:pt x="11207" y="0"/>
                </a:moveTo>
                <a:lnTo>
                  <a:pt x="4129705" y="0"/>
                </a:lnTo>
                <a:lnTo>
                  <a:pt x="3851511" y="61218"/>
                </a:lnTo>
                <a:lnTo>
                  <a:pt x="4135570" y="0"/>
                </a:lnTo>
                <a:lnTo>
                  <a:pt x="4570225" y="0"/>
                </a:lnTo>
                <a:lnTo>
                  <a:pt x="4569446" y="2094"/>
                </a:lnTo>
                <a:lnTo>
                  <a:pt x="4570713" y="0"/>
                </a:lnTo>
                <a:lnTo>
                  <a:pt x="4776820" y="0"/>
                </a:lnTo>
                <a:lnTo>
                  <a:pt x="4788037" y="9077"/>
                </a:lnTo>
                <a:lnTo>
                  <a:pt x="4932562" y="98170"/>
                </a:lnTo>
                <a:lnTo>
                  <a:pt x="4831604" y="26041"/>
                </a:lnTo>
                <a:lnTo>
                  <a:pt x="4786094" y="0"/>
                </a:lnTo>
                <a:lnTo>
                  <a:pt x="8704081" y="0"/>
                </a:lnTo>
                <a:lnTo>
                  <a:pt x="7664682" y="444339"/>
                </a:lnTo>
                <a:lnTo>
                  <a:pt x="7050506" y="334592"/>
                </a:lnTo>
                <a:lnTo>
                  <a:pt x="6907983" y="385623"/>
                </a:lnTo>
                <a:lnTo>
                  <a:pt x="7146825" y="436246"/>
                </a:lnTo>
                <a:lnTo>
                  <a:pt x="7840672" y="1130093"/>
                </a:lnTo>
                <a:lnTo>
                  <a:pt x="7259494" y="1164988"/>
                </a:lnTo>
                <a:lnTo>
                  <a:pt x="7294495" y="1206963"/>
                </a:lnTo>
                <a:lnTo>
                  <a:pt x="6699016" y="1187114"/>
                </a:lnTo>
                <a:lnTo>
                  <a:pt x="7508920" y="1686386"/>
                </a:lnTo>
                <a:lnTo>
                  <a:pt x="8055097" y="2849541"/>
                </a:lnTo>
                <a:lnTo>
                  <a:pt x="6815073" y="2487446"/>
                </a:lnTo>
                <a:lnTo>
                  <a:pt x="6386947" y="1985153"/>
                </a:lnTo>
                <a:lnTo>
                  <a:pt x="6226092" y="1915179"/>
                </a:lnTo>
                <a:lnTo>
                  <a:pt x="6707861" y="2515765"/>
                </a:lnTo>
                <a:lnTo>
                  <a:pt x="6825188" y="3786132"/>
                </a:lnTo>
                <a:lnTo>
                  <a:pt x="5799589" y="3033622"/>
                </a:lnTo>
                <a:lnTo>
                  <a:pt x="5644532" y="2625579"/>
                </a:lnTo>
                <a:lnTo>
                  <a:pt x="5488721" y="2469238"/>
                </a:lnTo>
                <a:lnTo>
                  <a:pt x="5564935" y="2691756"/>
                </a:lnTo>
                <a:lnTo>
                  <a:pt x="5291846" y="3776018"/>
                </a:lnTo>
                <a:lnTo>
                  <a:pt x="4666776" y="2857632"/>
                </a:lnTo>
                <a:lnTo>
                  <a:pt x="4663951" y="2715114"/>
                </a:lnTo>
                <a:lnTo>
                  <a:pt x="4597998" y="2857631"/>
                </a:lnTo>
                <a:lnTo>
                  <a:pt x="4570350" y="2793399"/>
                </a:lnTo>
                <a:lnTo>
                  <a:pt x="4559565" y="3620256"/>
                </a:lnTo>
                <a:lnTo>
                  <a:pt x="3768619" y="4783411"/>
                </a:lnTo>
                <a:lnTo>
                  <a:pt x="3416638" y="3426060"/>
                </a:lnTo>
                <a:lnTo>
                  <a:pt x="3762603" y="2401676"/>
                </a:lnTo>
                <a:lnTo>
                  <a:pt x="3630701" y="2525334"/>
                </a:lnTo>
                <a:lnTo>
                  <a:pt x="3622971" y="2546110"/>
                </a:lnTo>
                <a:lnTo>
                  <a:pt x="3557697" y="2593775"/>
                </a:lnTo>
                <a:lnTo>
                  <a:pt x="3515759" y="2633092"/>
                </a:lnTo>
                <a:lnTo>
                  <a:pt x="3515453" y="2624623"/>
                </a:lnTo>
                <a:lnTo>
                  <a:pt x="2753134" y="3181293"/>
                </a:lnTo>
                <a:lnTo>
                  <a:pt x="2850232" y="2115236"/>
                </a:lnTo>
                <a:lnTo>
                  <a:pt x="3069757" y="1838367"/>
                </a:lnTo>
                <a:lnTo>
                  <a:pt x="2922896" y="1899242"/>
                </a:lnTo>
                <a:lnTo>
                  <a:pt x="2773363" y="2076801"/>
                </a:lnTo>
                <a:lnTo>
                  <a:pt x="1737652" y="2380233"/>
                </a:lnTo>
                <a:lnTo>
                  <a:pt x="2186730" y="1403183"/>
                </a:lnTo>
                <a:lnTo>
                  <a:pt x="2623488" y="1131714"/>
                </a:lnTo>
                <a:lnTo>
                  <a:pt x="2476181" y="1133134"/>
                </a:lnTo>
                <a:lnTo>
                  <a:pt x="1992534" y="1413298"/>
                </a:lnTo>
                <a:lnTo>
                  <a:pt x="849608" y="1344520"/>
                </a:lnTo>
                <a:lnTo>
                  <a:pt x="1660781" y="533346"/>
                </a:lnTo>
                <a:lnTo>
                  <a:pt x="2449349" y="363400"/>
                </a:lnTo>
                <a:lnTo>
                  <a:pt x="2318793" y="312666"/>
                </a:lnTo>
                <a:lnTo>
                  <a:pt x="1211704" y="513116"/>
                </a:lnTo>
                <a:lnTo>
                  <a:pt x="0" y="53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080422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2C11EA48-4C9C-4B4A-BE5E-20BCC69AE9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864" y="1025029"/>
            <a:ext cx="11726270" cy="5863135"/>
          </a:xfrm>
          <a:custGeom>
            <a:avLst/>
            <a:gdLst>
              <a:gd name="connsiteX0" fmla="*/ 5863135 w 11726270"/>
              <a:gd name="connsiteY0" fmla="*/ 0 h 5863135"/>
              <a:gd name="connsiteX1" fmla="*/ 11726270 w 11726270"/>
              <a:gd name="connsiteY1" fmla="*/ 5863135 h 5863135"/>
              <a:gd name="connsiteX2" fmla="*/ 0 w 11726270"/>
              <a:gd name="connsiteY2" fmla="*/ 5863135 h 586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26270" h="5863135">
                <a:moveTo>
                  <a:pt x="5863135" y="0"/>
                </a:moveTo>
                <a:lnTo>
                  <a:pt x="11726270" y="5863135"/>
                </a:lnTo>
                <a:lnTo>
                  <a:pt x="0" y="5863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A6EF6BE9-CADA-8445-A11E-F7CC3D6A14C7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3944126" y="-1826544"/>
            <a:ext cx="4318917" cy="8640728"/>
          </a:xfrm>
          <a:custGeom>
            <a:avLst/>
            <a:gdLst>
              <a:gd name="T0" fmla="*/ 0 w 1493"/>
              <a:gd name="T1" fmla="*/ 0 h 2987"/>
              <a:gd name="T2" fmla="*/ 0 w 1493"/>
              <a:gd name="T3" fmla="*/ 2987 h 2987"/>
              <a:gd name="T4" fmla="*/ 1493 w 1493"/>
              <a:gd name="T5" fmla="*/ 1491 h 2987"/>
              <a:gd name="T6" fmla="*/ 0 w 1493"/>
              <a:gd name="T7" fmla="*/ 0 h 2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3" h="2987">
                <a:moveTo>
                  <a:pt x="0" y="0"/>
                </a:moveTo>
                <a:lnTo>
                  <a:pt x="0" y="2987"/>
                </a:lnTo>
                <a:lnTo>
                  <a:pt x="1493" y="149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81460AD5-20F0-AE4F-A1B1-5D8EC159E87A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3513103" y="24833"/>
            <a:ext cx="5180965" cy="10341681"/>
          </a:xfrm>
          <a:custGeom>
            <a:avLst/>
            <a:gdLst>
              <a:gd name="T0" fmla="*/ 0 w 1791"/>
              <a:gd name="T1" fmla="*/ 3526 h 3575"/>
              <a:gd name="T2" fmla="*/ 0 w 1791"/>
              <a:gd name="T3" fmla="*/ 3575 h 3575"/>
              <a:gd name="T4" fmla="*/ 1791 w 1791"/>
              <a:gd name="T5" fmla="*/ 1785 h 3575"/>
              <a:gd name="T6" fmla="*/ 0 w 1791"/>
              <a:gd name="T7" fmla="*/ 0 h 3575"/>
              <a:gd name="T8" fmla="*/ 0 w 1791"/>
              <a:gd name="T9" fmla="*/ 43 h 3575"/>
              <a:gd name="T10" fmla="*/ 1743 w 1791"/>
              <a:gd name="T11" fmla="*/ 1785 h 3575"/>
              <a:gd name="T12" fmla="*/ 0 w 1791"/>
              <a:gd name="T13" fmla="*/ 3526 h 3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91" h="3575">
                <a:moveTo>
                  <a:pt x="0" y="3526"/>
                </a:moveTo>
                <a:lnTo>
                  <a:pt x="0" y="3575"/>
                </a:lnTo>
                <a:lnTo>
                  <a:pt x="1791" y="1785"/>
                </a:lnTo>
                <a:lnTo>
                  <a:pt x="0" y="0"/>
                </a:lnTo>
                <a:lnTo>
                  <a:pt x="0" y="43"/>
                </a:lnTo>
                <a:lnTo>
                  <a:pt x="1743" y="1785"/>
                </a:lnTo>
                <a:lnTo>
                  <a:pt x="0" y="35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9">
            <a:extLst>
              <a:ext uri="{FF2B5EF4-FFF2-40B4-BE49-F238E27FC236}">
                <a16:creationId xmlns:a16="http://schemas.microsoft.com/office/drawing/2014/main" id="{13FE24BE-D234-AC4F-841B-FE35A40834DE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4800388" y="3831730"/>
            <a:ext cx="2591928" cy="5039219"/>
          </a:xfrm>
          <a:custGeom>
            <a:avLst/>
            <a:gdLst>
              <a:gd name="T0" fmla="*/ 43 w 896"/>
              <a:gd name="T1" fmla="*/ 871 h 1742"/>
              <a:gd name="T2" fmla="*/ 896 w 896"/>
              <a:gd name="T3" fmla="*/ 24 h 1742"/>
              <a:gd name="T4" fmla="*/ 872 w 896"/>
              <a:gd name="T5" fmla="*/ 0 h 1742"/>
              <a:gd name="T6" fmla="*/ 0 w 896"/>
              <a:gd name="T7" fmla="*/ 871 h 1742"/>
              <a:gd name="T8" fmla="*/ 872 w 896"/>
              <a:gd name="T9" fmla="*/ 1742 h 1742"/>
              <a:gd name="T10" fmla="*/ 896 w 896"/>
              <a:gd name="T11" fmla="*/ 1718 h 1742"/>
              <a:gd name="T12" fmla="*/ 43 w 896"/>
              <a:gd name="T13" fmla="*/ 871 h 17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96" h="1742">
                <a:moveTo>
                  <a:pt x="43" y="871"/>
                </a:moveTo>
                <a:lnTo>
                  <a:pt x="896" y="24"/>
                </a:lnTo>
                <a:lnTo>
                  <a:pt x="872" y="0"/>
                </a:lnTo>
                <a:lnTo>
                  <a:pt x="0" y="871"/>
                </a:lnTo>
                <a:lnTo>
                  <a:pt x="872" y="1742"/>
                </a:lnTo>
                <a:lnTo>
                  <a:pt x="896" y="1718"/>
                </a:lnTo>
                <a:lnTo>
                  <a:pt x="43" y="8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21">
            <a:extLst>
              <a:ext uri="{FF2B5EF4-FFF2-40B4-BE49-F238E27FC236}">
                <a16:creationId xmlns:a16="http://schemas.microsoft.com/office/drawing/2014/main" id="{EA84B11F-2C04-5147-A565-3A77B4ADA3D7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174837" y="5133480"/>
            <a:ext cx="1753023" cy="1683597"/>
          </a:xfrm>
          <a:custGeom>
            <a:avLst/>
            <a:gdLst>
              <a:gd name="T0" fmla="*/ 48 w 606"/>
              <a:gd name="T1" fmla="*/ 0 h 582"/>
              <a:gd name="T2" fmla="*/ 0 w 606"/>
              <a:gd name="T3" fmla="*/ 0 h 582"/>
              <a:gd name="T4" fmla="*/ 587 w 606"/>
              <a:gd name="T5" fmla="*/ 582 h 582"/>
              <a:gd name="T6" fmla="*/ 606 w 606"/>
              <a:gd name="T7" fmla="*/ 563 h 582"/>
              <a:gd name="T8" fmla="*/ 48 w 606"/>
              <a:gd name="T9" fmla="*/ 0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582">
                <a:moveTo>
                  <a:pt x="48" y="0"/>
                </a:moveTo>
                <a:lnTo>
                  <a:pt x="0" y="0"/>
                </a:lnTo>
                <a:lnTo>
                  <a:pt x="587" y="582"/>
                </a:lnTo>
                <a:lnTo>
                  <a:pt x="606" y="563"/>
                </a:lnTo>
                <a:lnTo>
                  <a:pt x="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22">
            <a:extLst>
              <a:ext uri="{FF2B5EF4-FFF2-40B4-BE49-F238E27FC236}">
                <a16:creationId xmlns:a16="http://schemas.microsoft.com/office/drawing/2014/main" id="{444C3DA6-FAA0-644A-AD03-FF85870863A9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10270631" y="5127693"/>
            <a:ext cx="2464646" cy="2406791"/>
          </a:xfrm>
          <a:custGeom>
            <a:avLst/>
            <a:gdLst>
              <a:gd name="T0" fmla="*/ 0 w 852"/>
              <a:gd name="T1" fmla="*/ 832 h 832"/>
              <a:gd name="T2" fmla="*/ 43 w 852"/>
              <a:gd name="T3" fmla="*/ 832 h 832"/>
              <a:gd name="T4" fmla="*/ 852 w 852"/>
              <a:gd name="T5" fmla="*/ 24 h 832"/>
              <a:gd name="T6" fmla="*/ 833 w 852"/>
              <a:gd name="T7" fmla="*/ 0 h 832"/>
              <a:gd name="T8" fmla="*/ 0 w 852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2" h="832">
                <a:moveTo>
                  <a:pt x="0" y="832"/>
                </a:moveTo>
                <a:lnTo>
                  <a:pt x="43" y="832"/>
                </a:lnTo>
                <a:lnTo>
                  <a:pt x="852" y="24"/>
                </a:lnTo>
                <a:lnTo>
                  <a:pt x="833" y="0"/>
                </a:lnTo>
                <a:lnTo>
                  <a:pt x="0" y="8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2233C454-AA5E-9C42-9258-591CC7688480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4363579" y="-880605"/>
            <a:ext cx="3480012" cy="6887705"/>
          </a:xfrm>
          <a:custGeom>
            <a:avLst/>
            <a:gdLst>
              <a:gd name="T0" fmla="*/ 0 w 1203"/>
              <a:gd name="T1" fmla="*/ 33 h 2381"/>
              <a:gd name="T2" fmla="*/ 1155 w 1203"/>
              <a:gd name="T3" fmla="*/ 1188 h 2381"/>
              <a:gd name="T4" fmla="*/ 0 w 1203"/>
              <a:gd name="T5" fmla="*/ 2347 h 2381"/>
              <a:gd name="T6" fmla="*/ 14 w 1203"/>
              <a:gd name="T7" fmla="*/ 2357 h 2381"/>
              <a:gd name="T8" fmla="*/ 14 w 1203"/>
              <a:gd name="T9" fmla="*/ 2381 h 2381"/>
              <a:gd name="T10" fmla="*/ 1203 w 1203"/>
              <a:gd name="T11" fmla="*/ 1188 h 2381"/>
              <a:gd name="T12" fmla="*/ 14 w 1203"/>
              <a:gd name="T13" fmla="*/ 0 h 2381"/>
              <a:gd name="T14" fmla="*/ 14 w 1203"/>
              <a:gd name="T15" fmla="*/ 24 h 2381"/>
              <a:gd name="T16" fmla="*/ 0 w 1203"/>
              <a:gd name="T17" fmla="*/ 33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3" h="2381">
                <a:moveTo>
                  <a:pt x="0" y="33"/>
                </a:moveTo>
                <a:lnTo>
                  <a:pt x="1155" y="1188"/>
                </a:lnTo>
                <a:lnTo>
                  <a:pt x="0" y="2347"/>
                </a:lnTo>
                <a:lnTo>
                  <a:pt x="14" y="2357"/>
                </a:lnTo>
                <a:lnTo>
                  <a:pt x="14" y="2381"/>
                </a:lnTo>
                <a:lnTo>
                  <a:pt x="1203" y="1188"/>
                </a:lnTo>
                <a:lnTo>
                  <a:pt x="14" y="0"/>
                </a:lnTo>
                <a:lnTo>
                  <a:pt x="14" y="24"/>
                </a:lnTo>
                <a:lnTo>
                  <a:pt x="0" y="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390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Picture Placeholder 801">
            <a:extLst>
              <a:ext uri="{FF2B5EF4-FFF2-40B4-BE49-F238E27FC236}">
                <a16:creationId xmlns:a16="http://schemas.microsoft.com/office/drawing/2014/main" id="{1A0996FF-1700-5C4B-940C-A16A17D079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43522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21582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Oval 93">
            <a:extLst>
              <a:ext uri="{FF2B5EF4-FFF2-40B4-BE49-F238E27FC236}">
                <a16:creationId xmlns:a16="http://schemas.microsoft.com/office/drawing/2014/main" id="{4012140E-85EE-5C48-8F42-57C7393231A4}"/>
              </a:ext>
            </a:extLst>
          </p:cNvPr>
          <p:cNvSpPr/>
          <p:nvPr userDrawn="1"/>
        </p:nvSpPr>
        <p:spPr>
          <a:xfrm>
            <a:off x="2071691" y="1396997"/>
            <a:ext cx="1089022" cy="10890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84200" dist="342900" dir="8100000" algn="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CED45E2-064B-E042-85F4-22BD53A89F9B}"/>
              </a:ext>
            </a:extLst>
          </p:cNvPr>
          <p:cNvSpPr/>
          <p:nvPr userDrawn="1"/>
        </p:nvSpPr>
        <p:spPr>
          <a:xfrm>
            <a:off x="5420102" y="1396997"/>
            <a:ext cx="1089022" cy="10890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84200" dist="342900" dir="8100000" algn="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F214E8A-4551-D646-AA95-F814A0181BF4}"/>
              </a:ext>
            </a:extLst>
          </p:cNvPr>
          <p:cNvSpPr/>
          <p:nvPr userDrawn="1"/>
        </p:nvSpPr>
        <p:spPr>
          <a:xfrm>
            <a:off x="3732245" y="1396997"/>
            <a:ext cx="1089022" cy="108902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84200" dist="342900" dir="8100000" algn="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91" name="Picture Placeholder 90">
            <a:extLst>
              <a:ext uri="{FF2B5EF4-FFF2-40B4-BE49-F238E27FC236}">
                <a16:creationId xmlns:a16="http://schemas.microsoft.com/office/drawing/2014/main" id="{F2B75ADC-12B8-3A4C-8681-A364C66047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72222" y="1396997"/>
            <a:ext cx="1088491" cy="1089022"/>
          </a:xfrm>
          <a:custGeom>
            <a:avLst/>
            <a:gdLst>
              <a:gd name="connsiteX0" fmla="*/ 544511 w 1088491"/>
              <a:gd name="connsiteY0" fmla="*/ 0 h 1089022"/>
              <a:gd name="connsiteX1" fmla="*/ 1077960 w 1088491"/>
              <a:gd name="connsiteY1" fmla="*/ 434773 h 1089022"/>
              <a:gd name="connsiteX2" fmla="*/ 1088491 w 1088491"/>
              <a:gd name="connsiteY2" fmla="*/ 539244 h 1089022"/>
              <a:gd name="connsiteX3" fmla="*/ 1088491 w 1088491"/>
              <a:gd name="connsiteY3" fmla="*/ 549779 h 1089022"/>
              <a:gd name="connsiteX4" fmla="*/ 1077960 w 1088491"/>
              <a:gd name="connsiteY4" fmla="*/ 654249 h 1089022"/>
              <a:gd name="connsiteX5" fmla="*/ 544511 w 1088491"/>
              <a:gd name="connsiteY5" fmla="*/ 1089022 h 1089022"/>
              <a:gd name="connsiteX6" fmla="*/ 0 w 1088491"/>
              <a:gd name="connsiteY6" fmla="*/ 544511 h 1089022"/>
              <a:gd name="connsiteX7" fmla="*/ 544511 w 1088491"/>
              <a:gd name="connsiteY7" fmla="*/ 0 h 1089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8491" h="1089022">
                <a:moveTo>
                  <a:pt x="544511" y="0"/>
                </a:moveTo>
                <a:cubicBezTo>
                  <a:pt x="807645" y="0"/>
                  <a:pt x="1027186" y="186649"/>
                  <a:pt x="1077960" y="434773"/>
                </a:cubicBezTo>
                <a:lnTo>
                  <a:pt x="1088491" y="539244"/>
                </a:lnTo>
                <a:lnTo>
                  <a:pt x="1088491" y="549779"/>
                </a:lnTo>
                <a:lnTo>
                  <a:pt x="1077960" y="654249"/>
                </a:lnTo>
                <a:cubicBezTo>
                  <a:pt x="1027186" y="902373"/>
                  <a:pt x="807645" y="1089022"/>
                  <a:pt x="544511" y="1089022"/>
                </a:cubicBezTo>
                <a:cubicBezTo>
                  <a:pt x="243786" y="1089022"/>
                  <a:pt x="0" y="845236"/>
                  <a:pt x="0" y="544511"/>
                </a:cubicBezTo>
                <a:cubicBezTo>
                  <a:pt x="0" y="243786"/>
                  <a:pt x="243786" y="0"/>
                  <a:pt x="544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F03D1C3B-0841-E74D-B535-C7972391E3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45615" y="1396997"/>
            <a:ext cx="1088491" cy="1089022"/>
          </a:xfrm>
          <a:custGeom>
            <a:avLst/>
            <a:gdLst>
              <a:gd name="connsiteX0" fmla="*/ 544511 w 1088491"/>
              <a:gd name="connsiteY0" fmla="*/ 0 h 1089022"/>
              <a:gd name="connsiteX1" fmla="*/ 1077960 w 1088491"/>
              <a:gd name="connsiteY1" fmla="*/ 434773 h 1089022"/>
              <a:gd name="connsiteX2" fmla="*/ 1088491 w 1088491"/>
              <a:gd name="connsiteY2" fmla="*/ 539244 h 1089022"/>
              <a:gd name="connsiteX3" fmla="*/ 1088491 w 1088491"/>
              <a:gd name="connsiteY3" fmla="*/ 549779 h 1089022"/>
              <a:gd name="connsiteX4" fmla="*/ 1077960 w 1088491"/>
              <a:gd name="connsiteY4" fmla="*/ 654249 h 1089022"/>
              <a:gd name="connsiteX5" fmla="*/ 544511 w 1088491"/>
              <a:gd name="connsiteY5" fmla="*/ 1089022 h 1089022"/>
              <a:gd name="connsiteX6" fmla="*/ 0 w 1088491"/>
              <a:gd name="connsiteY6" fmla="*/ 544511 h 1089022"/>
              <a:gd name="connsiteX7" fmla="*/ 544511 w 1088491"/>
              <a:gd name="connsiteY7" fmla="*/ 0 h 1089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8491" h="1089022">
                <a:moveTo>
                  <a:pt x="544511" y="0"/>
                </a:moveTo>
                <a:cubicBezTo>
                  <a:pt x="807645" y="0"/>
                  <a:pt x="1027186" y="186649"/>
                  <a:pt x="1077960" y="434773"/>
                </a:cubicBezTo>
                <a:lnTo>
                  <a:pt x="1088491" y="539244"/>
                </a:lnTo>
                <a:lnTo>
                  <a:pt x="1088491" y="549779"/>
                </a:lnTo>
                <a:lnTo>
                  <a:pt x="1077960" y="654249"/>
                </a:lnTo>
                <a:cubicBezTo>
                  <a:pt x="1027186" y="902373"/>
                  <a:pt x="807645" y="1089022"/>
                  <a:pt x="544511" y="1089022"/>
                </a:cubicBezTo>
                <a:cubicBezTo>
                  <a:pt x="243786" y="1089022"/>
                  <a:pt x="0" y="845236"/>
                  <a:pt x="0" y="544511"/>
                </a:cubicBezTo>
                <a:cubicBezTo>
                  <a:pt x="0" y="243786"/>
                  <a:pt x="243786" y="0"/>
                  <a:pt x="544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F7B185AF-AA28-D845-A5ED-46152F20F6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07687" y="1396997"/>
            <a:ext cx="1088491" cy="1089022"/>
          </a:xfrm>
          <a:custGeom>
            <a:avLst/>
            <a:gdLst>
              <a:gd name="connsiteX0" fmla="*/ 544511 w 1088491"/>
              <a:gd name="connsiteY0" fmla="*/ 0 h 1089022"/>
              <a:gd name="connsiteX1" fmla="*/ 1077960 w 1088491"/>
              <a:gd name="connsiteY1" fmla="*/ 434773 h 1089022"/>
              <a:gd name="connsiteX2" fmla="*/ 1088491 w 1088491"/>
              <a:gd name="connsiteY2" fmla="*/ 539244 h 1089022"/>
              <a:gd name="connsiteX3" fmla="*/ 1088491 w 1088491"/>
              <a:gd name="connsiteY3" fmla="*/ 549779 h 1089022"/>
              <a:gd name="connsiteX4" fmla="*/ 1077960 w 1088491"/>
              <a:gd name="connsiteY4" fmla="*/ 654249 h 1089022"/>
              <a:gd name="connsiteX5" fmla="*/ 544511 w 1088491"/>
              <a:gd name="connsiteY5" fmla="*/ 1089022 h 1089022"/>
              <a:gd name="connsiteX6" fmla="*/ 0 w 1088491"/>
              <a:gd name="connsiteY6" fmla="*/ 544511 h 1089022"/>
              <a:gd name="connsiteX7" fmla="*/ 544511 w 1088491"/>
              <a:gd name="connsiteY7" fmla="*/ 0 h 1089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8491" h="1089022">
                <a:moveTo>
                  <a:pt x="544511" y="0"/>
                </a:moveTo>
                <a:cubicBezTo>
                  <a:pt x="807645" y="0"/>
                  <a:pt x="1027186" y="186649"/>
                  <a:pt x="1077960" y="434773"/>
                </a:cubicBezTo>
                <a:lnTo>
                  <a:pt x="1088491" y="539244"/>
                </a:lnTo>
                <a:lnTo>
                  <a:pt x="1088491" y="549779"/>
                </a:lnTo>
                <a:lnTo>
                  <a:pt x="1077960" y="654249"/>
                </a:lnTo>
                <a:cubicBezTo>
                  <a:pt x="1027186" y="902373"/>
                  <a:pt x="807645" y="1089022"/>
                  <a:pt x="544511" y="1089022"/>
                </a:cubicBezTo>
                <a:cubicBezTo>
                  <a:pt x="243786" y="1089022"/>
                  <a:pt x="0" y="845236"/>
                  <a:pt x="0" y="544511"/>
                </a:cubicBezTo>
                <a:cubicBezTo>
                  <a:pt x="0" y="243786"/>
                  <a:pt x="243786" y="0"/>
                  <a:pt x="544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7EED48DA-1D54-E94C-B616-D0F5D3C2D4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4203" y="4356708"/>
            <a:ext cx="4693324" cy="1538998"/>
          </a:xfrm>
          <a:custGeom>
            <a:avLst/>
            <a:gdLst>
              <a:gd name="connsiteX0" fmla="*/ 163195 w 4693324"/>
              <a:gd name="connsiteY0" fmla="*/ 0 h 1538998"/>
              <a:gd name="connsiteX1" fmla="*/ 4530129 w 4693324"/>
              <a:gd name="connsiteY1" fmla="*/ 0 h 1538998"/>
              <a:gd name="connsiteX2" fmla="*/ 4693324 w 4693324"/>
              <a:gd name="connsiteY2" fmla="*/ 163195 h 1538998"/>
              <a:gd name="connsiteX3" fmla="*/ 4693324 w 4693324"/>
              <a:gd name="connsiteY3" fmla="*/ 1375803 h 1538998"/>
              <a:gd name="connsiteX4" fmla="*/ 4530129 w 4693324"/>
              <a:gd name="connsiteY4" fmla="*/ 1538998 h 1538998"/>
              <a:gd name="connsiteX5" fmla="*/ 163195 w 4693324"/>
              <a:gd name="connsiteY5" fmla="*/ 1538998 h 1538998"/>
              <a:gd name="connsiteX6" fmla="*/ 0 w 4693324"/>
              <a:gd name="connsiteY6" fmla="*/ 1375803 h 1538998"/>
              <a:gd name="connsiteX7" fmla="*/ 0 w 4693324"/>
              <a:gd name="connsiteY7" fmla="*/ 163195 h 1538998"/>
              <a:gd name="connsiteX8" fmla="*/ 163195 w 4693324"/>
              <a:gd name="connsiteY8" fmla="*/ 0 h 153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3324" h="1538998">
                <a:moveTo>
                  <a:pt x="163195" y="0"/>
                </a:moveTo>
                <a:lnTo>
                  <a:pt x="4530129" y="0"/>
                </a:lnTo>
                <a:cubicBezTo>
                  <a:pt x="4620259" y="0"/>
                  <a:pt x="4693324" y="73065"/>
                  <a:pt x="4693324" y="163195"/>
                </a:cubicBezTo>
                <a:lnTo>
                  <a:pt x="4693324" y="1375803"/>
                </a:lnTo>
                <a:cubicBezTo>
                  <a:pt x="4693324" y="1465933"/>
                  <a:pt x="4620259" y="1538998"/>
                  <a:pt x="4530129" y="1538998"/>
                </a:cubicBezTo>
                <a:lnTo>
                  <a:pt x="163195" y="1538998"/>
                </a:lnTo>
                <a:cubicBezTo>
                  <a:pt x="73065" y="1538998"/>
                  <a:pt x="0" y="1465933"/>
                  <a:pt x="0" y="1375803"/>
                </a:cubicBezTo>
                <a:lnTo>
                  <a:pt x="0" y="163195"/>
                </a:lnTo>
                <a:cubicBezTo>
                  <a:pt x="0" y="73065"/>
                  <a:pt x="73065" y="0"/>
                  <a:pt x="163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71230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2DA36502-59A0-604C-942A-3A5A2A9D4723}"/>
              </a:ext>
            </a:extLst>
          </p:cNvPr>
          <p:cNvSpPr/>
          <p:nvPr userDrawn="1"/>
        </p:nvSpPr>
        <p:spPr>
          <a:xfrm>
            <a:off x="5667999" y="4266948"/>
            <a:ext cx="1404132" cy="1500885"/>
          </a:xfrm>
          <a:prstGeom prst="roundRect">
            <a:avLst>
              <a:gd name="adj" fmla="val 10910"/>
            </a:avLst>
          </a:prstGeom>
          <a:solidFill>
            <a:schemeClr val="bg1"/>
          </a:solidFill>
          <a:ln>
            <a:noFill/>
          </a:ln>
          <a:effectLst>
            <a:outerShdw blurRad="825500" dist="317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38516D6-AE87-1042-A378-57F8CCF5305B}"/>
              </a:ext>
            </a:extLst>
          </p:cNvPr>
          <p:cNvSpPr/>
          <p:nvPr userDrawn="1"/>
        </p:nvSpPr>
        <p:spPr>
          <a:xfrm>
            <a:off x="7678342" y="4266948"/>
            <a:ext cx="1404132" cy="1500885"/>
          </a:xfrm>
          <a:prstGeom prst="roundRect">
            <a:avLst>
              <a:gd name="adj" fmla="val 10910"/>
            </a:avLst>
          </a:prstGeom>
          <a:solidFill>
            <a:schemeClr val="bg1"/>
          </a:solidFill>
          <a:ln>
            <a:noFill/>
          </a:ln>
          <a:effectLst>
            <a:outerShdw blurRad="825500" dist="317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442E51F-4BDA-7B4C-8B69-3DD3F8698E83}"/>
              </a:ext>
            </a:extLst>
          </p:cNvPr>
          <p:cNvSpPr/>
          <p:nvPr userDrawn="1"/>
        </p:nvSpPr>
        <p:spPr>
          <a:xfrm>
            <a:off x="9692592" y="4266948"/>
            <a:ext cx="1404132" cy="1500885"/>
          </a:xfrm>
          <a:prstGeom prst="roundRect">
            <a:avLst>
              <a:gd name="adj" fmla="val 10910"/>
            </a:avLst>
          </a:prstGeom>
          <a:solidFill>
            <a:schemeClr val="bg1"/>
          </a:solidFill>
          <a:ln>
            <a:noFill/>
          </a:ln>
          <a:effectLst>
            <a:outerShdw blurRad="825500" dist="317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E30BB715-43AA-9447-BFA6-7D51AC3668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64092" y="4266948"/>
            <a:ext cx="1404132" cy="1500885"/>
          </a:xfrm>
          <a:custGeom>
            <a:avLst/>
            <a:gdLst>
              <a:gd name="connsiteX0" fmla="*/ 153191 w 1404132"/>
              <a:gd name="connsiteY0" fmla="*/ 0 h 1500885"/>
              <a:gd name="connsiteX1" fmla="*/ 1250941 w 1404132"/>
              <a:gd name="connsiteY1" fmla="*/ 0 h 1500885"/>
              <a:gd name="connsiteX2" fmla="*/ 1404132 w 1404132"/>
              <a:gd name="connsiteY2" fmla="*/ 153191 h 1500885"/>
              <a:gd name="connsiteX3" fmla="*/ 1404132 w 1404132"/>
              <a:gd name="connsiteY3" fmla="*/ 1347694 h 1500885"/>
              <a:gd name="connsiteX4" fmla="*/ 1250941 w 1404132"/>
              <a:gd name="connsiteY4" fmla="*/ 1500885 h 1500885"/>
              <a:gd name="connsiteX5" fmla="*/ 153191 w 1404132"/>
              <a:gd name="connsiteY5" fmla="*/ 1500885 h 1500885"/>
              <a:gd name="connsiteX6" fmla="*/ 0 w 1404132"/>
              <a:gd name="connsiteY6" fmla="*/ 1347694 h 1500885"/>
              <a:gd name="connsiteX7" fmla="*/ 0 w 1404132"/>
              <a:gd name="connsiteY7" fmla="*/ 153191 h 1500885"/>
              <a:gd name="connsiteX8" fmla="*/ 153191 w 1404132"/>
              <a:gd name="connsiteY8" fmla="*/ 0 h 150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4132" h="1500885">
                <a:moveTo>
                  <a:pt x="153191" y="0"/>
                </a:moveTo>
                <a:lnTo>
                  <a:pt x="1250941" y="0"/>
                </a:lnTo>
                <a:cubicBezTo>
                  <a:pt x="1335546" y="0"/>
                  <a:pt x="1404132" y="68586"/>
                  <a:pt x="1404132" y="153191"/>
                </a:cubicBezTo>
                <a:lnTo>
                  <a:pt x="1404132" y="1347694"/>
                </a:lnTo>
                <a:cubicBezTo>
                  <a:pt x="1404132" y="1432299"/>
                  <a:pt x="1335546" y="1500885"/>
                  <a:pt x="1250941" y="1500885"/>
                </a:cubicBezTo>
                <a:lnTo>
                  <a:pt x="153191" y="1500885"/>
                </a:lnTo>
                <a:cubicBezTo>
                  <a:pt x="68586" y="1500885"/>
                  <a:pt x="0" y="1432299"/>
                  <a:pt x="0" y="1347694"/>
                </a:cubicBezTo>
                <a:lnTo>
                  <a:pt x="0" y="153191"/>
                </a:lnTo>
                <a:cubicBezTo>
                  <a:pt x="0" y="68586"/>
                  <a:pt x="68586" y="0"/>
                  <a:pt x="15319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03AAAE47-48AF-AF4D-AF62-6FCF45468E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78342" y="4266948"/>
            <a:ext cx="1404132" cy="1500885"/>
          </a:xfrm>
          <a:custGeom>
            <a:avLst/>
            <a:gdLst>
              <a:gd name="connsiteX0" fmla="*/ 153191 w 1404132"/>
              <a:gd name="connsiteY0" fmla="*/ 0 h 1500885"/>
              <a:gd name="connsiteX1" fmla="*/ 1250941 w 1404132"/>
              <a:gd name="connsiteY1" fmla="*/ 0 h 1500885"/>
              <a:gd name="connsiteX2" fmla="*/ 1404132 w 1404132"/>
              <a:gd name="connsiteY2" fmla="*/ 153191 h 1500885"/>
              <a:gd name="connsiteX3" fmla="*/ 1404132 w 1404132"/>
              <a:gd name="connsiteY3" fmla="*/ 1347694 h 1500885"/>
              <a:gd name="connsiteX4" fmla="*/ 1250941 w 1404132"/>
              <a:gd name="connsiteY4" fmla="*/ 1500885 h 1500885"/>
              <a:gd name="connsiteX5" fmla="*/ 153191 w 1404132"/>
              <a:gd name="connsiteY5" fmla="*/ 1500885 h 1500885"/>
              <a:gd name="connsiteX6" fmla="*/ 0 w 1404132"/>
              <a:gd name="connsiteY6" fmla="*/ 1347694 h 1500885"/>
              <a:gd name="connsiteX7" fmla="*/ 0 w 1404132"/>
              <a:gd name="connsiteY7" fmla="*/ 153191 h 1500885"/>
              <a:gd name="connsiteX8" fmla="*/ 153191 w 1404132"/>
              <a:gd name="connsiteY8" fmla="*/ 0 h 150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4132" h="1500885">
                <a:moveTo>
                  <a:pt x="153191" y="0"/>
                </a:moveTo>
                <a:lnTo>
                  <a:pt x="1250941" y="0"/>
                </a:lnTo>
                <a:cubicBezTo>
                  <a:pt x="1335546" y="0"/>
                  <a:pt x="1404132" y="68586"/>
                  <a:pt x="1404132" y="153191"/>
                </a:cubicBezTo>
                <a:lnTo>
                  <a:pt x="1404132" y="1347694"/>
                </a:lnTo>
                <a:cubicBezTo>
                  <a:pt x="1404132" y="1432299"/>
                  <a:pt x="1335546" y="1500885"/>
                  <a:pt x="1250941" y="1500885"/>
                </a:cubicBezTo>
                <a:lnTo>
                  <a:pt x="153191" y="1500885"/>
                </a:lnTo>
                <a:cubicBezTo>
                  <a:pt x="68586" y="1500885"/>
                  <a:pt x="0" y="1432299"/>
                  <a:pt x="0" y="1347694"/>
                </a:cubicBezTo>
                <a:lnTo>
                  <a:pt x="0" y="153191"/>
                </a:lnTo>
                <a:cubicBezTo>
                  <a:pt x="0" y="68586"/>
                  <a:pt x="68586" y="0"/>
                  <a:pt x="15319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77" name="Picture Placeholder 76">
            <a:extLst>
              <a:ext uri="{FF2B5EF4-FFF2-40B4-BE49-F238E27FC236}">
                <a16:creationId xmlns:a16="http://schemas.microsoft.com/office/drawing/2014/main" id="{8C6EEE55-11BB-B04D-AFDB-6F122350B0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92592" y="4266948"/>
            <a:ext cx="1404132" cy="1500885"/>
          </a:xfrm>
          <a:custGeom>
            <a:avLst/>
            <a:gdLst>
              <a:gd name="connsiteX0" fmla="*/ 153191 w 1404132"/>
              <a:gd name="connsiteY0" fmla="*/ 0 h 1500885"/>
              <a:gd name="connsiteX1" fmla="*/ 1250941 w 1404132"/>
              <a:gd name="connsiteY1" fmla="*/ 0 h 1500885"/>
              <a:gd name="connsiteX2" fmla="*/ 1404132 w 1404132"/>
              <a:gd name="connsiteY2" fmla="*/ 153191 h 1500885"/>
              <a:gd name="connsiteX3" fmla="*/ 1404132 w 1404132"/>
              <a:gd name="connsiteY3" fmla="*/ 1347694 h 1500885"/>
              <a:gd name="connsiteX4" fmla="*/ 1250941 w 1404132"/>
              <a:gd name="connsiteY4" fmla="*/ 1500885 h 1500885"/>
              <a:gd name="connsiteX5" fmla="*/ 153191 w 1404132"/>
              <a:gd name="connsiteY5" fmla="*/ 1500885 h 1500885"/>
              <a:gd name="connsiteX6" fmla="*/ 0 w 1404132"/>
              <a:gd name="connsiteY6" fmla="*/ 1347694 h 1500885"/>
              <a:gd name="connsiteX7" fmla="*/ 0 w 1404132"/>
              <a:gd name="connsiteY7" fmla="*/ 153191 h 1500885"/>
              <a:gd name="connsiteX8" fmla="*/ 153191 w 1404132"/>
              <a:gd name="connsiteY8" fmla="*/ 0 h 150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4132" h="1500885">
                <a:moveTo>
                  <a:pt x="153191" y="0"/>
                </a:moveTo>
                <a:lnTo>
                  <a:pt x="1250941" y="0"/>
                </a:lnTo>
                <a:cubicBezTo>
                  <a:pt x="1335546" y="0"/>
                  <a:pt x="1404132" y="68586"/>
                  <a:pt x="1404132" y="153191"/>
                </a:cubicBezTo>
                <a:lnTo>
                  <a:pt x="1404132" y="1347694"/>
                </a:lnTo>
                <a:cubicBezTo>
                  <a:pt x="1404132" y="1432299"/>
                  <a:pt x="1335546" y="1500885"/>
                  <a:pt x="1250941" y="1500885"/>
                </a:cubicBezTo>
                <a:lnTo>
                  <a:pt x="153191" y="1500885"/>
                </a:lnTo>
                <a:cubicBezTo>
                  <a:pt x="68586" y="1500885"/>
                  <a:pt x="0" y="1432299"/>
                  <a:pt x="0" y="1347694"/>
                </a:cubicBezTo>
                <a:lnTo>
                  <a:pt x="0" y="153191"/>
                </a:lnTo>
                <a:cubicBezTo>
                  <a:pt x="0" y="68586"/>
                  <a:pt x="68586" y="0"/>
                  <a:pt x="15319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370197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B37E9-AA33-EE47-897E-8E8BC6919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7" r="50000" b="28754"/>
          <a:stretch/>
        </p:blipFill>
        <p:spPr>
          <a:xfrm>
            <a:off x="3741877" y="0"/>
            <a:ext cx="8450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06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AEDFE-B8EA-2B49-9562-64E21372F2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0667" b="28753"/>
          <a:stretch/>
        </p:blipFill>
        <p:spPr>
          <a:xfrm>
            <a:off x="0" y="0"/>
            <a:ext cx="8450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816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3075BEB-DAAA-F94D-9725-3A54582544E9}"/>
              </a:ext>
            </a:extLst>
          </p:cNvPr>
          <p:cNvSpPr/>
          <p:nvPr userDrawn="1"/>
        </p:nvSpPr>
        <p:spPr>
          <a:xfrm>
            <a:off x="1660185" y="1153411"/>
            <a:ext cx="2957209" cy="4838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FE53145-A543-3F4F-A57C-EA7E5A8AA5F2}"/>
              </a:ext>
            </a:extLst>
          </p:cNvPr>
          <p:cNvSpPr/>
          <p:nvPr userDrawn="1"/>
        </p:nvSpPr>
        <p:spPr>
          <a:xfrm>
            <a:off x="7574599" y="1153411"/>
            <a:ext cx="2957209" cy="4838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39A29F0B-9ACB-7B46-967D-24AF3C4D465C}"/>
              </a:ext>
            </a:extLst>
          </p:cNvPr>
          <p:cNvSpPr/>
          <p:nvPr userDrawn="1"/>
        </p:nvSpPr>
        <p:spPr>
          <a:xfrm>
            <a:off x="1660189" y="1547155"/>
            <a:ext cx="8871621" cy="3287949"/>
          </a:xfrm>
          <a:custGeom>
            <a:avLst/>
            <a:gdLst>
              <a:gd name="connsiteX0" fmla="*/ 0 w 8871621"/>
              <a:gd name="connsiteY0" fmla="*/ 0 h 3287949"/>
              <a:gd name="connsiteX1" fmla="*/ 2957207 w 8871621"/>
              <a:gd name="connsiteY1" fmla="*/ 0 h 3287949"/>
              <a:gd name="connsiteX2" fmla="*/ 5914414 w 8871621"/>
              <a:gd name="connsiteY2" fmla="*/ 0 h 3287949"/>
              <a:gd name="connsiteX3" fmla="*/ 8871621 w 8871621"/>
              <a:gd name="connsiteY3" fmla="*/ 0 h 3287949"/>
              <a:gd name="connsiteX4" fmla="*/ 8871621 w 8871621"/>
              <a:gd name="connsiteY4" fmla="*/ 804287 h 3287949"/>
              <a:gd name="connsiteX5" fmla="*/ 5914414 w 8871621"/>
              <a:gd name="connsiteY5" fmla="*/ 2460062 h 3287949"/>
              <a:gd name="connsiteX6" fmla="*/ 4435810 w 8871621"/>
              <a:gd name="connsiteY6" fmla="*/ 3287949 h 3287949"/>
              <a:gd name="connsiteX7" fmla="*/ 2957207 w 8871621"/>
              <a:gd name="connsiteY7" fmla="*/ 2460062 h 3287949"/>
              <a:gd name="connsiteX8" fmla="*/ 0 w 8871621"/>
              <a:gd name="connsiteY8" fmla="*/ 804287 h 32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71621" h="3287949">
                <a:moveTo>
                  <a:pt x="0" y="0"/>
                </a:moveTo>
                <a:lnTo>
                  <a:pt x="2957207" y="0"/>
                </a:lnTo>
                <a:lnTo>
                  <a:pt x="5914414" y="0"/>
                </a:lnTo>
                <a:lnTo>
                  <a:pt x="8871621" y="0"/>
                </a:lnTo>
                <a:lnTo>
                  <a:pt x="8871621" y="804287"/>
                </a:lnTo>
                <a:lnTo>
                  <a:pt x="5914414" y="2460062"/>
                </a:lnTo>
                <a:lnTo>
                  <a:pt x="4435810" y="3287949"/>
                </a:lnTo>
                <a:lnTo>
                  <a:pt x="2957207" y="2460062"/>
                </a:lnTo>
                <a:lnTo>
                  <a:pt x="0" y="80428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9DF6FE2-DD31-D341-8B41-95C5C3404D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0189" y="695680"/>
            <a:ext cx="8871621" cy="3750317"/>
          </a:xfrm>
          <a:custGeom>
            <a:avLst/>
            <a:gdLst>
              <a:gd name="connsiteX0" fmla="*/ 2957207 w 8871621"/>
              <a:gd name="connsiteY0" fmla="*/ 0 h 3750317"/>
              <a:gd name="connsiteX1" fmla="*/ 5914414 w 8871621"/>
              <a:gd name="connsiteY1" fmla="*/ 0 h 3750317"/>
              <a:gd name="connsiteX2" fmla="*/ 5914414 w 8871621"/>
              <a:gd name="connsiteY2" fmla="*/ 462368 h 3750317"/>
              <a:gd name="connsiteX3" fmla="*/ 8871621 w 8871621"/>
              <a:gd name="connsiteY3" fmla="*/ 462368 h 3750317"/>
              <a:gd name="connsiteX4" fmla="*/ 8871621 w 8871621"/>
              <a:gd name="connsiteY4" fmla="*/ 1266655 h 3750317"/>
              <a:gd name="connsiteX5" fmla="*/ 5914414 w 8871621"/>
              <a:gd name="connsiteY5" fmla="*/ 2922430 h 3750317"/>
              <a:gd name="connsiteX6" fmla="*/ 4435810 w 8871621"/>
              <a:gd name="connsiteY6" fmla="*/ 3750317 h 3750317"/>
              <a:gd name="connsiteX7" fmla="*/ 2957207 w 8871621"/>
              <a:gd name="connsiteY7" fmla="*/ 2922430 h 3750317"/>
              <a:gd name="connsiteX8" fmla="*/ 0 w 8871621"/>
              <a:gd name="connsiteY8" fmla="*/ 1266655 h 3750317"/>
              <a:gd name="connsiteX9" fmla="*/ 0 w 8871621"/>
              <a:gd name="connsiteY9" fmla="*/ 462368 h 3750317"/>
              <a:gd name="connsiteX10" fmla="*/ 2957207 w 8871621"/>
              <a:gd name="connsiteY10" fmla="*/ 462368 h 375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871621" h="3750317">
                <a:moveTo>
                  <a:pt x="2957207" y="0"/>
                </a:moveTo>
                <a:lnTo>
                  <a:pt x="5914414" y="0"/>
                </a:lnTo>
                <a:lnTo>
                  <a:pt x="5914414" y="462368"/>
                </a:lnTo>
                <a:lnTo>
                  <a:pt x="8871621" y="462368"/>
                </a:lnTo>
                <a:lnTo>
                  <a:pt x="8871621" y="1266655"/>
                </a:lnTo>
                <a:lnTo>
                  <a:pt x="5914414" y="2922430"/>
                </a:lnTo>
                <a:lnTo>
                  <a:pt x="4435810" y="3750317"/>
                </a:lnTo>
                <a:lnTo>
                  <a:pt x="2957207" y="2922430"/>
                </a:lnTo>
                <a:lnTo>
                  <a:pt x="0" y="1266655"/>
                </a:lnTo>
                <a:lnTo>
                  <a:pt x="0" y="462368"/>
                </a:lnTo>
                <a:lnTo>
                  <a:pt x="2957207" y="4623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323485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756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0D16-F60C-4AEE-BC75-AB095E8FC946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BBFA-A7F2-41AD-9274-CB9B59EAC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629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18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651392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58993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276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321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8451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2671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with Mini 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63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cover/>
      </p:transition>
    </mc:Choice>
    <mc:Fallback xmlns="">
      <p:transition spd="slow" advClick="0" advTm="2000">
        <p:cover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524000" y="971550"/>
            <a:ext cx="9144000" cy="49339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62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638300"/>
            <a:ext cx="12192000" cy="2705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18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0D16-F60C-4AEE-BC75-AB095E8FC946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BBFA-A7F2-41AD-9274-CB9B59EAC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209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289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1500" y="533400"/>
            <a:ext cx="11049000" cy="579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355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50144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553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971323" y="0"/>
            <a:ext cx="10249355" cy="6858000"/>
          </a:xfrm>
          <a:custGeom>
            <a:avLst/>
            <a:gdLst>
              <a:gd name="connsiteX0" fmla="*/ 5124677 w 10249354"/>
              <a:gd name="connsiteY0" fmla="*/ 6088739 h 6858000"/>
              <a:gd name="connsiteX1" fmla="*/ 5893938 w 10249354"/>
              <a:gd name="connsiteY1" fmla="*/ 6858000 h 6858000"/>
              <a:gd name="connsiteX2" fmla="*/ 4355416 w 10249354"/>
              <a:gd name="connsiteY2" fmla="*/ 6858000 h 6858000"/>
              <a:gd name="connsiteX3" fmla="*/ 6395357 w 10249354"/>
              <a:gd name="connsiteY3" fmla="*/ 4785630 h 6858000"/>
              <a:gd name="connsiteX4" fmla="*/ 7624082 w 10249354"/>
              <a:gd name="connsiteY4" fmla="*/ 6014355 h 6858000"/>
              <a:gd name="connsiteX5" fmla="*/ 6780437 w 10249354"/>
              <a:gd name="connsiteY5" fmla="*/ 6858000 h 6858000"/>
              <a:gd name="connsiteX6" fmla="*/ 6010277 w 10249354"/>
              <a:gd name="connsiteY6" fmla="*/ 6858000 h 6858000"/>
              <a:gd name="connsiteX7" fmla="*/ 5166632 w 10249354"/>
              <a:gd name="connsiteY7" fmla="*/ 6014355 h 6858000"/>
              <a:gd name="connsiteX8" fmla="*/ 3853996 w 10249354"/>
              <a:gd name="connsiteY8" fmla="*/ 4785630 h 6858000"/>
              <a:gd name="connsiteX9" fmla="*/ 5082721 w 10249354"/>
              <a:gd name="connsiteY9" fmla="*/ 6014355 h 6858000"/>
              <a:gd name="connsiteX10" fmla="*/ 4239076 w 10249354"/>
              <a:gd name="connsiteY10" fmla="*/ 6858000 h 6858000"/>
              <a:gd name="connsiteX11" fmla="*/ 3468917 w 10249354"/>
              <a:gd name="connsiteY11" fmla="*/ 6858000 h 6858000"/>
              <a:gd name="connsiteX12" fmla="*/ 2625272 w 10249354"/>
              <a:gd name="connsiteY12" fmla="*/ 6014355 h 6858000"/>
              <a:gd name="connsiteX13" fmla="*/ 2541361 w 10249354"/>
              <a:gd name="connsiteY13" fmla="*/ 3482521 h 6858000"/>
              <a:gd name="connsiteX14" fmla="*/ 3770085 w 10249354"/>
              <a:gd name="connsiteY14" fmla="*/ 4711246 h 6858000"/>
              <a:gd name="connsiteX15" fmla="*/ 2541361 w 10249354"/>
              <a:gd name="connsiteY15" fmla="*/ 5939971 h 6858000"/>
              <a:gd name="connsiteX16" fmla="*/ 1312636 w 10249354"/>
              <a:gd name="connsiteY16" fmla="*/ 4711246 h 6858000"/>
              <a:gd name="connsiteX17" fmla="*/ 7707993 w 10249354"/>
              <a:gd name="connsiteY17" fmla="*/ 3482067 h 6858000"/>
              <a:gd name="connsiteX18" fmla="*/ 8936718 w 10249354"/>
              <a:gd name="connsiteY18" fmla="*/ 4710792 h 6858000"/>
              <a:gd name="connsiteX19" fmla="*/ 7707993 w 10249354"/>
              <a:gd name="connsiteY19" fmla="*/ 5939517 h 6858000"/>
              <a:gd name="connsiteX20" fmla="*/ 6479268 w 10249354"/>
              <a:gd name="connsiteY20" fmla="*/ 4710792 h 6858000"/>
              <a:gd name="connsiteX21" fmla="*/ 9020629 w 10249354"/>
              <a:gd name="connsiteY21" fmla="*/ 2168526 h 6858000"/>
              <a:gd name="connsiteX22" fmla="*/ 10249354 w 10249354"/>
              <a:gd name="connsiteY22" fmla="*/ 3397250 h 6858000"/>
              <a:gd name="connsiteX23" fmla="*/ 9020629 w 10249354"/>
              <a:gd name="connsiteY23" fmla="*/ 4625975 h 6858000"/>
              <a:gd name="connsiteX24" fmla="*/ 7791904 w 10249354"/>
              <a:gd name="connsiteY24" fmla="*/ 3397250 h 6858000"/>
              <a:gd name="connsiteX25" fmla="*/ 1228725 w 10249354"/>
              <a:gd name="connsiteY25" fmla="*/ 2168526 h 6858000"/>
              <a:gd name="connsiteX26" fmla="*/ 2457450 w 10249354"/>
              <a:gd name="connsiteY26" fmla="*/ 3397250 h 6858000"/>
              <a:gd name="connsiteX27" fmla="*/ 1228725 w 10249354"/>
              <a:gd name="connsiteY27" fmla="*/ 4625975 h 6858000"/>
              <a:gd name="connsiteX28" fmla="*/ 0 w 10249354"/>
              <a:gd name="connsiteY28" fmla="*/ 3397250 h 6858000"/>
              <a:gd name="connsiteX29" fmla="*/ 7707993 w 10249354"/>
              <a:gd name="connsiteY29" fmla="*/ 854984 h 6858000"/>
              <a:gd name="connsiteX30" fmla="*/ 8936718 w 10249354"/>
              <a:gd name="connsiteY30" fmla="*/ 2083709 h 6858000"/>
              <a:gd name="connsiteX31" fmla="*/ 7707993 w 10249354"/>
              <a:gd name="connsiteY31" fmla="*/ 3312433 h 6858000"/>
              <a:gd name="connsiteX32" fmla="*/ 6479268 w 10249354"/>
              <a:gd name="connsiteY32" fmla="*/ 2083709 h 6858000"/>
              <a:gd name="connsiteX33" fmla="*/ 2541361 w 10249354"/>
              <a:gd name="connsiteY33" fmla="*/ 854984 h 6858000"/>
              <a:gd name="connsiteX34" fmla="*/ 3770085 w 10249354"/>
              <a:gd name="connsiteY34" fmla="*/ 2083709 h 6858000"/>
              <a:gd name="connsiteX35" fmla="*/ 2541361 w 10249354"/>
              <a:gd name="connsiteY35" fmla="*/ 3312433 h 6858000"/>
              <a:gd name="connsiteX36" fmla="*/ 1312636 w 10249354"/>
              <a:gd name="connsiteY36" fmla="*/ 2083709 h 6858000"/>
              <a:gd name="connsiteX37" fmla="*/ 5945416 w 10249354"/>
              <a:gd name="connsiteY37" fmla="*/ 0 h 6858000"/>
              <a:gd name="connsiteX38" fmla="*/ 6845298 w 10249354"/>
              <a:gd name="connsiteY38" fmla="*/ 0 h 6858000"/>
              <a:gd name="connsiteX39" fmla="*/ 7624082 w 10249354"/>
              <a:gd name="connsiteY39" fmla="*/ 778784 h 6858000"/>
              <a:gd name="connsiteX40" fmla="*/ 6395357 w 10249354"/>
              <a:gd name="connsiteY40" fmla="*/ 2007509 h 6858000"/>
              <a:gd name="connsiteX41" fmla="*/ 5166632 w 10249354"/>
              <a:gd name="connsiteY41" fmla="*/ 778784 h 6858000"/>
              <a:gd name="connsiteX42" fmla="*/ 4420960 w 10249354"/>
              <a:gd name="connsiteY42" fmla="*/ 0 h 6858000"/>
              <a:gd name="connsiteX43" fmla="*/ 5826129 w 10249354"/>
              <a:gd name="connsiteY43" fmla="*/ 0 h 6858000"/>
              <a:gd name="connsiteX44" fmla="*/ 5123544 w 10249354"/>
              <a:gd name="connsiteY44" fmla="*/ 702584 h 6858000"/>
              <a:gd name="connsiteX45" fmla="*/ 3404056 w 10249354"/>
              <a:gd name="connsiteY45" fmla="*/ 0 h 6858000"/>
              <a:gd name="connsiteX46" fmla="*/ 4303937 w 10249354"/>
              <a:gd name="connsiteY46" fmla="*/ 0 h 6858000"/>
              <a:gd name="connsiteX47" fmla="*/ 5082721 w 10249354"/>
              <a:gd name="connsiteY47" fmla="*/ 778784 h 6858000"/>
              <a:gd name="connsiteX48" fmla="*/ 3853996 w 10249354"/>
              <a:gd name="connsiteY48" fmla="*/ 2007509 h 6858000"/>
              <a:gd name="connsiteX49" fmla="*/ 2625272 w 10249354"/>
              <a:gd name="connsiteY49" fmla="*/ 7787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249354" h="6858000">
                <a:moveTo>
                  <a:pt x="5124677" y="6088739"/>
                </a:moveTo>
                <a:lnTo>
                  <a:pt x="5893938" y="6858000"/>
                </a:lnTo>
                <a:lnTo>
                  <a:pt x="4355416" y="6858000"/>
                </a:lnTo>
                <a:close/>
                <a:moveTo>
                  <a:pt x="6395357" y="4785630"/>
                </a:moveTo>
                <a:lnTo>
                  <a:pt x="7624082" y="6014355"/>
                </a:lnTo>
                <a:lnTo>
                  <a:pt x="6780437" y="6858000"/>
                </a:lnTo>
                <a:lnTo>
                  <a:pt x="6010277" y="6858000"/>
                </a:lnTo>
                <a:lnTo>
                  <a:pt x="5166632" y="6014355"/>
                </a:lnTo>
                <a:close/>
                <a:moveTo>
                  <a:pt x="3853996" y="4785630"/>
                </a:moveTo>
                <a:lnTo>
                  <a:pt x="5082721" y="6014355"/>
                </a:lnTo>
                <a:lnTo>
                  <a:pt x="4239076" y="6858000"/>
                </a:lnTo>
                <a:lnTo>
                  <a:pt x="3468917" y="6858000"/>
                </a:lnTo>
                <a:lnTo>
                  <a:pt x="2625272" y="6014355"/>
                </a:lnTo>
                <a:close/>
                <a:moveTo>
                  <a:pt x="2541361" y="3482521"/>
                </a:moveTo>
                <a:lnTo>
                  <a:pt x="3770085" y="4711246"/>
                </a:lnTo>
                <a:lnTo>
                  <a:pt x="2541361" y="5939971"/>
                </a:lnTo>
                <a:lnTo>
                  <a:pt x="1312636" y="4711246"/>
                </a:lnTo>
                <a:close/>
                <a:moveTo>
                  <a:pt x="7707993" y="3482067"/>
                </a:moveTo>
                <a:lnTo>
                  <a:pt x="8936718" y="4710792"/>
                </a:lnTo>
                <a:lnTo>
                  <a:pt x="7707993" y="5939517"/>
                </a:lnTo>
                <a:lnTo>
                  <a:pt x="6479268" y="4710792"/>
                </a:lnTo>
                <a:close/>
                <a:moveTo>
                  <a:pt x="9020629" y="2168526"/>
                </a:moveTo>
                <a:lnTo>
                  <a:pt x="10249354" y="3397250"/>
                </a:lnTo>
                <a:lnTo>
                  <a:pt x="9020629" y="4625975"/>
                </a:lnTo>
                <a:lnTo>
                  <a:pt x="7791904" y="3397250"/>
                </a:lnTo>
                <a:close/>
                <a:moveTo>
                  <a:pt x="1228725" y="2168526"/>
                </a:moveTo>
                <a:lnTo>
                  <a:pt x="2457450" y="3397250"/>
                </a:lnTo>
                <a:lnTo>
                  <a:pt x="1228725" y="4625975"/>
                </a:lnTo>
                <a:lnTo>
                  <a:pt x="0" y="3397250"/>
                </a:lnTo>
                <a:close/>
                <a:moveTo>
                  <a:pt x="7707993" y="854984"/>
                </a:moveTo>
                <a:lnTo>
                  <a:pt x="8936718" y="2083709"/>
                </a:lnTo>
                <a:lnTo>
                  <a:pt x="7707993" y="3312433"/>
                </a:lnTo>
                <a:lnTo>
                  <a:pt x="6479268" y="2083709"/>
                </a:lnTo>
                <a:close/>
                <a:moveTo>
                  <a:pt x="2541361" y="854984"/>
                </a:moveTo>
                <a:lnTo>
                  <a:pt x="3770085" y="2083709"/>
                </a:lnTo>
                <a:lnTo>
                  <a:pt x="2541361" y="3312433"/>
                </a:lnTo>
                <a:lnTo>
                  <a:pt x="1312636" y="2083709"/>
                </a:lnTo>
                <a:close/>
                <a:moveTo>
                  <a:pt x="5945416" y="0"/>
                </a:moveTo>
                <a:lnTo>
                  <a:pt x="6845298" y="0"/>
                </a:lnTo>
                <a:lnTo>
                  <a:pt x="7624082" y="778784"/>
                </a:lnTo>
                <a:lnTo>
                  <a:pt x="6395357" y="2007509"/>
                </a:lnTo>
                <a:lnTo>
                  <a:pt x="5166632" y="778784"/>
                </a:lnTo>
                <a:close/>
                <a:moveTo>
                  <a:pt x="4420960" y="0"/>
                </a:moveTo>
                <a:lnTo>
                  <a:pt x="5826129" y="0"/>
                </a:lnTo>
                <a:lnTo>
                  <a:pt x="5123544" y="702584"/>
                </a:lnTo>
                <a:close/>
                <a:moveTo>
                  <a:pt x="3404056" y="0"/>
                </a:moveTo>
                <a:lnTo>
                  <a:pt x="4303937" y="0"/>
                </a:lnTo>
                <a:lnTo>
                  <a:pt x="5082721" y="778784"/>
                </a:lnTo>
                <a:lnTo>
                  <a:pt x="3853996" y="2007509"/>
                </a:lnTo>
                <a:lnTo>
                  <a:pt x="2625272" y="778784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125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86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D71944-98BA-F54E-AF64-1DF45A81F5AC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1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AECC897-E196-ED44-BF8E-645623E4D3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0"/>
            <a:ext cx="4284663" cy="68580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122091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4FC7FC-6652-8D48-80B4-4445D8A3539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87E06C4-0488-154E-B195-29D6ED1039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12776" y="1270747"/>
            <a:ext cx="4966447" cy="5587253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88206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4FC9C8-0514-C547-9CBB-16EFB4E8C9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6733" y="1183216"/>
            <a:ext cx="4495134" cy="3285931"/>
          </a:xfrm>
          <a:custGeom>
            <a:avLst/>
            <a:gdLst>
              <a:gd name="connsiteX0" fmla="*/ 0 w 4495134"/>
              <a:gd name="connsiteY0" fmla="*/ 0 h 3285931"/>
              <a:gd name="connsiteX1" fmla="*/ 1342482 w 4495134"/>
              <a:gd name="connsiteY1" fmla="*/ 0 h 3285931"/>
              <a:gd name="connsiteX2" fmla="*/ 2265741 w 4495134"/>
              <a:gd name="connsiteY2" fmla="*/ 2166389 h 3285931"/>
              <a:gd name="connsiteX3" fmla="*/ 3157498 w 4495134"/>
              <a:gd name="connsiteY3" fmla="*/ 0 h 3285931"/>
              <a:gd name="connsiteX4" fmla="*/ 4495134 w 4495134"/>
              <a:gd name="connsiteY4" fmla="*/ 0 h 3285931"/>
              <a:gd name="connsiteX5" fmla="*/ 4495134 w 4495134"/>
              <a:gd name="connsiteY5" fmla="*/ 89662 h 3285931"/>
              <a:gd name="connsiteX6" fmla="*/ 4388512 w 4495134"/>
              <a:gd name="connsiteY6" fmla="*/ 89662 h 3285931"/>
              <a:gd name="connsiteX7" fmla="*/ 4155879 w 4495134"/>
              <a:gd name="connsiteY7" fmla="*/ 140550 h 3285931"/>
              <a:gd name="connsiteX8" fmla="*/ 4058949 w 4495134"/>
              <a:gd name="connsiteY8" fmla="*/ 254443 h 3285931"/>
              <a:gd name="connsiteX9" fmla="*/ 4032293 w 4495134"/>
              <a:gd name="connsiteY9" fmla="*/ 557348 h 3285931"/>
              <a:gd name="connsiteX10" fmla="*/ 4032293 w 4495134"/>
              <a:gd name="connsiteY10" fmla="*/ 2723737 h 3285931"/>
              <a:gd name="connsiteX11" fmla="*/ 4058949 w 4495134"/>
              <a:gd name="connsiteY11" fmla="*/ 3038760 h 3285931"/>
              <a:gd name="connsiteX12" fmla="*/ 4167995 w 4495134"/>
              <a:gd name="connsiteY12" fmla="*/ 3149018 h 3285931"/>
              <a:gd name="connsiteX13" fmla="*/ 4388512 w 4495134"/>
              <a:gd name="connsiteY13" fmla="*/ 3196271 h 3285931"/>
              <a:gd name="connsiteX14" fmla="*/ 4495134 w 4495134"/>
              <a:gd name="connsiteY14" fmla="*/ 3196271 h 3285931"/>
              <a:gd name="connsiteX15" fmla="*/ 4495134 w 4495134"/>
              <a:gd name="connsiteY15" fmla="*/ 3285931 h 3285931"/>
              <a:gd name="connsiteX16" fmla="*/ 2779471 w 4495134"/>
              <a:gd name="connsiteY16" fmla="*/ 3285931 h 3285931"/>
              <a:gd name="connsiteX17" fmla="*/ 2779471 w 4495134"/>
              <a:gd name="connsiteY17" fmla="*/ 3196271 h 3285931"/>
              <a:gd name="connsiteX18" fmla="*/ 2886095 w 4495134"/>
              <a:gd name="connsiteY18" fmla="*/ 3196271 h 3285931"/>
              <a:gd name="connsiteX19" fmla="*/ 3118726 w 4495134"/>
              <a:gd name="connsiteY19" fmla="*/ 3145383 h 3285931"/>
              <a:gd name="connsiteX20" fmla="*/ 3215658 w 4495134"/>
              <a:gd name="connsiteY20" fmla="*/ 3029066 h 3285931"/>
              <a:gd name="connsiteX21" fmla="*/ 3242312 w 4495134"/>
              <a:gd name="connsiteY21" fmla="*/ 2723737 h 3285931"/>
              <a:gd name="connsiteX22" fmla="*/ 3242312 w 4495134"/>
              <a:gd name="connsiteY22" fmla="*/ 288367 h 3285931"/>
              <a:gd name="connsiteX23" fmla="*/ 1982222 w 4495134"/>
              <a:gd name="connsiteY23" fmla="*/ 3285931 h 3285931"/>
              <a:gd name="connsiteX24" fmla="*/ 1924064 w 4495134"/>
              <a:gd name="connsiteY24" fmla="*/ 3285931 h 3285931"/>
              <a:gd name="connsiteX25" fmla="*/ 644586 w 4495134"/>
              <a:gd name="connsiteY25" fmla="*/ 310177 h 3285931"/>
              <a:gd name="connsiteX26" fmla="*/ 644586 w 4495134"/>
              <a:gd name="connsiteY26" fmla="*/ 2624383 h 3285931"/>
              <a:gd name="connsiteX27" fmla="*/ 656702 w 4495134"/>
              <a:gd name="connsiteY27" fmla="*/ 2922444 h 3285931"/>
              <a:gd name="connsiteX28" fmla="*/ 793616 w 4495134"/>
              <a:gd name="connsiteY28" fmla="*/ 3119938 h 3285931"/>
              <a:gd name="connsiteX29" fmla="*/ 1124390 w 4495134"/>
              <a:gd name="connsiteY29" fmla="*/ 3196271 h 3285931"/>
              <a:gd name="connsiteX30" fmla="*/ 1124390 w 4495134"/>
              <a:gd name="connsiteY30" fmla="*/ 3285931 h 3285931"/>
              <a:gd name="connsiteX31" fmla="*/ 0 w 4495134"/>
              <a:gd name="connsiteY31" fmla="*/ 3285931 h 3285931"/>
              <a:gd name="connsiteX32" fmla="*/ 0 w 4495134"/>
              <a:gd name="connsiteY32" fmla="*/ 3196271 h 3285931"/>
              <a:gd name="connsiteX33" fmla="*/ 33926 w 4495134"/>
              <a:gd name="connsiteY33" fmla="*/ 3196271 h 3285931"/>
              <a:gd name="connsiteX34" fmla="*/ 237479 w 4495134"/>
              <a:gd name="connsiteY34" fmla="*/ 3161134 h 3285931"/>
              <a:gd name="connsiteX35" fmla="*/ 380451 w 4495134"/>
              <a:gd name="connsiteY35" fmla="*/ 3060570 h 3285931"/>
              <a:gd name="connsiteX36" fmla="*/ 455572 w 4495134"/>
              <a:gd name="connsiteY36" fmla="*/ 2883671 h 3285931"/>
              <a:gd name="connsiteX37" fmla="*/ 460419 w 4495134"/>
              <a:gd name="connsiteY37" fmla="*/ 2636499 h 3285931"/>
              <a:gd name="connsiteX38" fmla="*/ 460419 w 4495134"/>
              <a:gd name="connsiteY38" fmla="*/ 557348 h 3285931"/>
              <a:gd name="connsiteX39" fmla="*/ 433763 w 4495134"/>
              <a:gd name="connsiteY39" fmla="*/ 245961 h 3285931"/>
              <a:gd name="connsiteX40" fmla="*/ 324715 w 4495134"/>
              <a:gd name="connsiteY40" fmla="*/ 136914 h 3285931"/>
              <a:gd name="connsiteX41" fmla="*/ 104200 w 4495134"/>
              <a:gd name="connsiteY41" fmla="*/ 89662 h 3285931"/>
              <a:gd name="connsiteX42" fmla="*/ 0 w 4495134"/>
              <a:gd name="connsiteY42" fmla="*/ 89662 h 328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495134" h="3285931">
                <a:moveTo>
                  <a:pt x="0" y="0"/>
                </a:moveTo>
                <a:lnTo>
                  <a:pt x="1342482" y="0"/>
                </a:lnTo>
                <a:lnTo>
                  <a:pt x="2265741" y="2166389"/>
                </a:lnTo>
                <a:lnTo>
                  <a:pt x="3157498" y="0"/>
                </a:lnTo>
                <a:lnTo>
                  <a:pt x="4495134" y="0"/>
                </a:lnTo>
                <a:lnTo>
                  <a:pt x="4495134" y="89662"/>
                </a:lnTo>
                <a:lnTo>
                  <a:pt x="4388512" y="89662"/>
                </a:lnTo>
                <a:cubicBezTo>
                  <a:pt x="4291581" y="89662"/>
                  <a:pt x="4214037" y="106624"/>
                  <a:pt x="4155879" y="140550"/>
                </a:cubicBezTo>
                <a:cubicBezTo>
                  <a:pt x="4115492" y="163166"/>
                  <a:pt x="4083181" y="201131"/>
                  <a:pt x="4058949" y="254443"/>
                </a:cubicBezTo>
                <a:cubicBezTo>
                  <a:pt x="4041179" y="293215"/>
                  <a:pt x="4032293" y="394184"/>
                  <a:pt x="4032293" y="557348"/>
                </a:cubicBezTo>
                <a:lnTo>
                  <a:pt x="4032293" y="2723737"/>
                </a:lnTo>
                <a:cubicBezTo>
                  <a:pt x="4032293" y="2891749"/>
                  <a:pt x="4041179" y="2996757"/>
                  <a:pt x="4058949" y="3038760"/>
                </a:cubicBezTo>
                <a:cubicBezTo>
                  <a:pt x="4076720" y="3080762"/>
                  <a:pt x="4113068" y="3117516"/>
                  <a:pt x="4167995" y="3149018"/>
                </a:cubicBezTo>
                <a:cubicBezTo>
                  <a:pt x="4222922" y="3180520"/>
                  <a:pt x="4296429" y="3196271"/>
                  <a:pt x="4388512" y="3196271"/>
                </a:cubicBezTo>
                <a:lnTo>
                  <a:pt x="4495134" y="3196271"/>
                </a:lnTo>
                <a:lnTo>
                  <a:pt x="4495134" y="3285931"/>
                </a:lnTo>
                <a:lnTo>
                  <a:pt x="2779471" y="3285931"/>
                </a:lnTo>
                <a:lnTo>
                  <a:pt x="2779471" y="3196271"/>
                </a:lnTo>
                <a:lnTo>
                  <a:pt x="2886095" y="3196271"/>
                </a:lnTo>
                <a:cubicBezTo>
                  <a:pt x="2983025" y="3196271"/>
                  <a:pt x="3060569" y="3179308"/>
                  <a:pt x="3118726" y="3145383"/>
                </a:cubicBezTo>
                <a:cubicBezTo>
                  <a:pt x="3159114" y="3122765"/>
                  <a:pt x="3191424" y="3083993"/>
                  <a:pt x="3215658" y="3029066"/>
                </a:cubicBezTo>
                <a:cubicBezTo>
                  <a:pt x="3233427" y="2990294"/>
                  <a:pt x="3242312" y="2888518"/>
                  <a:pt x="3242312" y="2723737"/>
                </a:cubicBezTo>
                <a:lnTo>
                  <a:pt x="3242312" y="288367"/>
                </a:lnTo>
                <a:lnTo>
                  <a:pt x="1982222" y="3285931"/>
                </a:lnTo>
                <a:lnTo>
                  <a:pt x="1924064" y="3285931"/>
                </a:lnTo>
                <a:lnTo>
                  <a:pt x="644586" y="310177"/>
                </a:lnTo>
                <a:lnTo>
                  <a:pt x="644586" y="2624383"/>
                </a:lnTo>
                <a:cubicBezTo>
                  <a:pt x="644586" y="2785934"/>
                  <a:pt x="648624" y="2885288"/>
                  <a:pt x="656702" y="2922444"/>
                </a:cubicBezTo>
                <a:cubicBezTo>
                  <a:pt x="677703" y="3003219"/>
                  <a:pt x="723342" y="3069050"/>
                  <a:pt x="793616" y="3119938"/>
                </a:cubicBezTo>
                <a:cubicBezTo>
                  <a:pt x="863890" y="3170827"/>
                  <a:pt x="974147" y="3196271"/>
                  <a:pt x="1124390" y="3196271"/>
                </a:cubicBezTo>
                <a:lnTo>
                  <a:pt x="1124390" y="3285931"/>
                </a:lnTo>
                <a:lnTo>
                  <a:pt x="0" y="3285931"/>
                </a:lnTo>
                <a:lnTo>
                  <a:pt x="0" y="3196271"/>
                </a:lnTo>
                <a:lnTo>
                  <a:pt x="33926" y="3196271"/>
                </a:lnTo>
                <a:cubicBezTo>
                  <a:pt x="106624" y="3197887"/>
                  <a:pt x="174474" y="3186174"/>
                  <a:pt x="237479" y="3161134"/>
                </a:cubicBezTo>
                <a:cubicBezTo>
                  <a:pt x="300483" y="3136093"/>
                  <a:pt x="348140" y="3102572"/>
                  <a:pt x="380451" y="3060570"/>
                </a:cubicBezTo>
                <a:cubicBezTo>
                  <a:pt x="412761" y="3018565"/>
                  <a:pt x="437802" y="2959599"/>
                  <a:pt x="455572" y="2883671"/>
                </a:cubicBezTo>
                <a:cubicBezTo>
                  <a:pt x="458803" y="2865902"/>
                  <a:pt x="460419" y="2783510"/>
                  <a:pt x="460419" y="2636499"/>
                </a:cubicBezTo>
                <a:lnTo>
                  <a:pt x="460419" y="557348"/>
                </a:lnTo>
                <a:cubicBezTo>
                  <a:pt x="460419" y="390951"/>
                  <a:pt x="451533" y="287157"/>
                  <a:pt x="433763" y="245961"/>
                </a:cubicBezTo>
                <a:cubicBezTo>
                  <a:pt x="415992" y="204765"/>
                  <a:pt x="379642" y="168417"/>
                  <a:pt x="324715" y="136914"/>
                </a:cubicBezTo>
                <a:cubicBezTo>
                  <a:pt x="269790" y="105412"/>
                  <a:pt x="196284" y="89662"/>
                  <a:pt x="104200" y="89662"/>
                </a:cubicBezTo>
                <a:lnTo>
                  <a:pt x="0" y="896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196814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AB25309-F292-5144-9421-5E7B4F1946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4510" y="1260763"/>
            <a:ext cx="803563" cy="803563"/>
          </a:xfrm>
          <a:custGeom>
            <a:avLst/>
            <a:gdLst>
              <a:gd name="connsiteX0" fmla="*/ 872836 w 1745672"/>
              <a:gd name="connsiteY0" fmla="*/ 0 h 1745672"/>
              <a:gd name="connsiteX1" fmla="*/ 1745672 w 1745672"/>
              <a:gd name="connsiteY1" fmla="*/ 872836 h 1745672"/>
              <a:gd name="connsiteX2" fmla="*/ 872836 w 1745672"/>
              <a:gd name="connsiteY2" fmla="*/ 1745672 h 1745672"/>
              <a:gd name="connsiteX3" fmla="*/ 0 w 1745672"/>
              <a:gd name="connsiteY3" fmla="*/ 872836 h 1745672"/>
              <a:gd name="connsiteX4" fmla="*/ 872836 w 1745672"/>
              <a:gd name="connsiteY4" fmla="*/ 0 h 174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672" h="1745672">
                <a:moveTo>
                  <a:pt x="872836" y="0"/>
                </a:moveTo>
                <a:cubicBezTo>
                  <a:pt x="1354890" y="0"/>
                  <a:pt x="1745672" y="390782"/>
                  <a:pt x="1745672" y="872836"/>
                </a:cubicBezTo>
                <a:cubicBezTo>
                  <a:pt x="1745672" y="1354890"/>
                  <a:pt x="1354890" y="1745672"/>
                  <a:pt x="872836" y="1745672"/>
                </a:cubicBezTo>
                <a:cubicBezTo>
                  <a:pt x="390782" y="1745672"/>
                  <a:pt x="0" y="1354890"/>
                  <a:pt x="0" y="872836"/>
                </a:cubicBezTo>
                <a:cubicBezTo>
                  <a:pt x="0" y="390782"/>
                  <a:pt x="390782" y="0"/>
                  <a:pt x="8728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12E7B-FC0B-924C-8C04-E2243A8B3C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188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2E90C3B-32E3-144E-85BF-668EF339D6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17027" y="934279"/>
            <a:ext cx="5174974" cy="5923722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81589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0D16-F60C-4AEE-BC75-AB095E8FC946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BBFA-A7F2-41AD-9274-CB9B59EAC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469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0C6F7E-A1B6-1D4B-8B1B-CCEA792F7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28223" b="16308"/>
          <a:stretch/>
        </p:blipFill>
        <p:spPr>
          <a:xfrm>
            <a:off x="1064315" y="616224"/>
            <a:ext cx="10858500" cy="6023113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758DDA-F452-FC4A-ADD8-ABB37C4A7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24ABB267-DA97-534C-9D52-B7884BB7AF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60315" y="1260763"/>
            <a:ext cx="803563" cy="803563"/>
          </a:xfrm>
          <a:custGeom>
            <a:avLst/>
            <a:gdLst>
              <a:gd name="connsiteX0" fmla="*/ 872836 w 1745672"/>
              <a:gd name="connsiteY0" fmla="*/ 0 h 1745672"/>
              <a:gd name="connsiteX1" fmla="*/ 1745672 w 1745672"/>
              <a:gd name="connsiteY1" fmla="*/ 872836 h 1745672"/>
              <a:gd name="connsiteX2" fmla="*/ 872836 w 1745672"/>
              <a:gd name="connsiteY2" fmla="*/ 1745672 h 1745672"/>
              <a:gd name="connsiteX3" fmla="*/ 0 w 1745672"/>
              <a:gd name="connsiteY3" fmla="*/ 872836 h 1745672"/>
              <a:gd name="connsiteX4" fmla="*/ 872836 w 1745672"/>
              <a:gd name="connsiteY4" fmla="*/ 0 h 174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5672" h="1745672">
                <a:moveTo>
                  <a:pt x="872836" y="0"/>
                </a:moveTo>
                <a:cubicBezTo>
                  <a:pt x="1354890" y="0"/>
                  <a:pt x="1745672" y="390782"/>
                  <a:pt x="1745672" y="872836"/>
                </a:cubicBezTo>
                <a:cubicBezTo>
                  <a:pt x="1745672" y="1354890"/>
                  <a:pt x="1354890" y="1745672"/>
                  <a:pt x="872836" y="1745672"/>
                </a:cubicBezTo>
                <a:cubicBezTo>
                  <a:pt x="390782" y="1745672"/>
                  <a:pt x="0" y="1354890"/>
                  <a:pt x="0" y="872836"/>
                </a:cubicBezTo>
                <a:cubicBezTo>
                  <a:pt x="0" y="390782"/>
                  <a:pt x="390782" y="0"/>
                  <a:pt x="8728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313169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1BB7B8-C181-1E48-8833-8A78A2775F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810539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806106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1270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2705100"/>
          </a:xfrm>
          <a:prstGeom prst="rect">
            <a:avLst/>
          </a:prstGeom>
          <a:solidFill>
            <a:schemeClr val="bg1"/>
          </a:solidFill>
          <a:effectLst>
            <a:outerShdw blurRad="533400" dist="76200" dir="2700000" algn="tl" rotWithShape="0">
              <a:prstClr val="black">
                <a:alpha val="16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1722218" y="1705284"/>
            <a:ext cx="1723716" cy="1723716"/>
          </a:xfrm>
          <a:custGeom>
            <a:avLst/>
            <a:gdLst>
              <a:gd name="connsiteX0" fmla="*/ 584200 w 1168400"/>
              <a:gd name="connsiteY0" fmla="*/ 0 h 1168400"/>
              <a:gd name="connsiteX1" fmla="*/ 1168400 w 1168400"/>
              <a:gd name="connsiteY1" fmla="*/ 584200 h 1168400"/>
              <a:gd name="connsiteX2" fmla="*/ 584200 w 1168400"/>
              <a:gd name="connsiteY2" fmla="*/ 1168400 h 1168400"/>
              <a:gd name="connsiteX3" fmla="*/ 0 w 1168400"/>
              <a:gd name="connsiteY3" fmla="*/ 584200 h 1168400"/>
              <a:gd name="connsiteX4" fmla="*/ 584200 w 1168400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1168400">
                <a:moveTo>
                  <a:pt x="584200" y="0"/>
                </a:moveTo>
                <a:cubicBezTo>
                  <a:pt x="906845" y="0"/>
                  <a:pt x="1168400" y="261555"/>
                  <a:pt x="1168400" y="584200"/>
                </a:cubicBezTo>
                <a:cubicBezTo>
                  <a:pt x="1168400" y="906845"/>
                  <a:pt x="906845" y="1168400"/>
                  <a:pt x="584200" y="1168400"/>
                </a:cubicBezTo>
                <a:cubicBezTo>
                  <a:pt x="261555" y="1168400"/>
                  <a:pt x="0" y="906845"/>
                  <a:pt x="0" y="584200"/>
                </a:cubicBezTo>
                <a:cubicBezTo>
                  <a:pt x="0" y="261555"/>
                  <a:pt x="261555" y="0"/>
                  <a:pt x="584200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266700" dist="76200" dir="2700000" algn="tl" rotWithShape="0">
              <a:prstClr val="black">
                <a:alpha val="14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593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F3AD8527-8310-4845-A7AC-7924F50944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15685" y="876624"/>
            <a:ext cx="6045200" cy="3322638"/>
          </a:xfrm>
          <a:prstGeom prst="rect">
            <a:avLst/>
          </a:prstGeom>
          <a:solidFill>
            <a:schemeClr val="bg1"/>
          </a:solidFill>
          <a:effectLst>
            <a:outerShdw blurRad="482600" dist="76200" dir="2700000" algn="tl" rotWithShape="0">
              <a:prstClr val="black">
                <a:alpha val="14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738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415685" y="3429000"/>
            <a:ext cx="2033393" cy="1474690"/>
          </a:xfrm>
          <a:prstGeom prst="rect">
            <a:avLst/>
          </a:prstGeom>
          <a:solidFill>
            <a:schemeClr val="bg1"/>
          </a:solidFill>
          <a:effectLst>
            <a:outerShdw blurRad="355600" dist="762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524403" y="3429000"/>
            <a:ext cx="2033393" cy="1474690"/>
          </a:xfrm>
          <a:prstGeom prst="rect">
            <a:avLst/>
          </a:prstGeom>
          <a:solidFill>
            <a:schemeClr val="bg1"/>
          </a:solidFill>
          <a:effectLst>
            <a:outerShdw blurRad="355600" dist="762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633121" y="3429000"/>
            <a:ext cx="2033393" cy="1474690"/>
          </a:xfrm>
          <a:prstGeom prst="rect">
            <a:avLst/>
          </a:prstGeom>
          <a:solidFill>
            <a:schemeClr val="bg1"/>
          </a:solidFill>
          <a:effectLst>
            <a:outerShdw blurRad="355600" dist="762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076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51935" y="1575329"/>
            <a:ext cx="982134" cy="982134"/>
          </a:xfrm>
          <a:custGeom>
            <a:avLst/>
            <a:gdLst>
              <a:gd name="connsiteX0" fmla="*/ 180538 w 1388004"/>
              <a:gd name="connsiteY0" fmla="*/ 0 h 1388004"/>
              <a:gd name="connsiteX1" fmla="*/ 1207466 w 1388004"/>
              <a:gd name="connsiteY1" fmla="*/ 0 h 1388004"/>
              <a:gd name="connsiteX2" fmla="*/ 1388004 w 1388004"/>
              <a:gd name="connsiteY2" fmla="*/ 180538 h 1388004"/>
              <a:gd name="connsiteX3" fmla="*/ 1388004 w 1388004"/>
              <a:gd name="connsiteY3" fmla="*/ 1207466 h 1388004"/>
              <a:gd name="connsiteX4" fmla="*/ 1207466 w 1388004"/>
              <a:gd name="connsiteY4" fmla="*/ 1388004 h 1388004"/>
              <a:gd name="connsiteX5" fmla="*/ 180538 w 1388004"/>
              <a:gd name="connsiteY5" fmla="*/ 1388004 h 1388004"/>
              <a:gd name="connsiteX6" fmla="*/ 0 w 1388004"/>
              <a:gd name="connsiteY6" fmla="*/ 1207466 h 1388004"/>
              <a:gd name="connsiteX7" fmla="*/ 0 w 1388004"/>
              <a:gd name="connsiteY7" fmla="*/ 180538 h 1388004"/>
              <a:gd name="connsiteX8" fmla="*/ 180538 w 1388004"/>
              <a:gd name="connsiteY8" fmla="*/ 0 h 138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8004" h="1388004">
                <a:moveTo>
                  <a:pt x="180538" y="0"/>
                </a:moveTo>
                <a:lnTo>
                  <a:pt x="1207466" y="0"/>
                </a:lnTo>
                <a:cubicBezTo>
                  <a:pt x="1307174" y="0"/>
                  <a:pt x="1388004" y="80830"/>
                  <a:pt x="1388004" y="180538"/>
                </a:cubicBezTo>
                <a:lnTo>
                  <a:pt x="1388004" y="1207466"/>
                </a:lnTo>
                <a:cubicBezTo>
                  <a:pt x="1388004" y="1307174"/>
                  <a:pt x="1307174" y="1388004"/>
                  <a:pt x="1207466" y="1388004"/>
                </a:cubicBezTo>
                <a:lnTo>
                  <a:pt x="180538" y="1388004"/>
                </a:lnTo>
                <a:cubicBezTo>
                  <a:pt x="80830" y="1388004"/>
                  <a:pt x="0" y="1307174"/>
                  <a:pt x="0" y="1207466"/>
                </a:cubicBezTo>
                <a:lnTo>
                  <a:pt x="0" y="180538"/>
                </a:lnTo>
                <a:cubicBezTo>
                  <a:pt x="0" y="80830"/>
                  <a:pt x="80830" y="0"/>
                  <a:pt x="1805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58466" y="762529"/>
            <a:ext cx="2235200" cy="2235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703402" y="1575329"/>
            <a:ext cx="982134" cy="982134"/>
          </a:xfrm>
          <a:custGeom>
            <a:avLst/>
            <a:gdLst>
              <a:gd name="connsiteX0" fmla="*/ 180538 w 1388004"/>
              <a:gd name="connsiteY0" fmla="*/ 0 h 1388004"/>
              <a:gd name="connsiteX1" fmla="*/ 1207466 w 1388004"/>
              <a:gd name="connsiteY1" fmla="*/ 0 h 1388004"/>
              <a:gd name="connsiteX2" fmla="*/ 1388004 w 1388004"/>
              <a:gd name="connsiteY2" fmla="*/ 180538 h 1388004"/>
              <a:gd name="connsiteX3" fmla="*/ 1388004 w 1388004"/>
              <a:gd name="connsiteY3" fmla="*/ 1207466 h 1388004"/>
              <a:gd name="connsiteX4" fmla="*/ 1207466 w 1388004"/>
              <a:gd name="connsiteY4" fmla="*/ 1388004 h 1388004"/>
              <a:gd name="connsiteX5" fmla="*/ 180538 w 1388004"/>
              <a:gd name="connsiteY5" fmla="*/ 1388004 h 1388004"/>
              <a:gd name="connsiteX6" fmla="*/ 0 w 1388004"/>
              <a:gd name="connsiteY6" fmla="*/ 1207466 h 1388004"/>
              <a:gd name="connsiteX7" fmla="*/ 0 w 1388004"/>
              <a:gd name="connsiteY7" fmla="*/ 180538 h 1388004"/>
              <a:gd name="connsiteX8" fmla="*/ 180538 w 1388004"/>
              <a:gd name="connsiteY8" fmla="*/ 0 h 138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8004" h="1388004">
                <a:moveTo>
                  <a:pt x="180538" y="0"/>
                </a:moveTo>
                <a:lnTo>
                  <a:pt x="1207466" y="0"/>
                </a:lnTo>
                <a:cubicBezTo>
                  <a:pt x="1307174" y="0"/>
                  <a:pt x="1388004" y="80830"/>
                  <a:pt x="1388004" y="180538"/>
                </a:cubicBezTo>
                <a:lnTo>
                  <a:pt x="1388004" y="1207466"/>
                </a:lnTo>
                <a:cubicBezTo>
                  <a:pt x="1388004" y="1307174"/>
                  <a:pt x="1307174" y="1388004"/>
                  <a:pt x="1207466" y="1388004"/>
                </a:cubicBezTo>
                <a:lnTo>
                  <a:pt x="180538" y="1388004"/>
                </a:lnTo>
                <a:cubicBezTo>
                  <a:pt x="80830" y="1388004"/>
                  <a:pt x="0" y="1307174"/>
                  <a:pt x="0" y="1207466"/>
                </a:cubicBezTo>
                <a:lnTo>
                  <a:pt x="0" y="180538"/>
                </a:lnTo>
                <a:cubicBezTo>
                  <a:pt x="0" y="80830"/>
                  <a:pt x="80830" y="0"/>
                  <a:pt x="1805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5854869" y="1575329"/>
            <a:ext cx="982134" cy="982134"/>
          </a:xfrm>
          <a:custGeom>
            <a:avLst/>
            <a:gdLst>
              <a:gd name="connsiteX0" fmla="*/ 180538 w 1388004"/>
              <a:gd name="connsiteY0" fmla="*/ 0 h 1388004"/>
              <a:gd name="connsiteX1" fmla="*/ 1207466 w 1388004"/>
              <a:gd name="connsiteY1" fmla="*/ 0 h 1388004"/>
              <a:gd name="connsiteX2" fmla="*/ 1388004 w 1388004"/>
              <a:gd name="connsiteY2" fmla="*/ 180538 h 1388004"/>
              <a:gd name="connsiteX3" fmla="*/ 1388004 w 1388004"/>
              <a:gd name="connsiteY3" fmla="*/ 1207466 h 1388004"/>
              <a:gd name="connsiteX4" fmla="*/ 1207466 w 1388004"/>
              <a:gd name="connsiteY4" fmla="*/ 1388004 h 1388004"/>
              <a:gd name="connsiteX5" fmla="*/ 180538 w 1388004"/>
              <a:gd name="connsiteY5" fmla="*/ 1388004 h 1388004"/>
              <a:gd name="connsiteX6" fmla="*/ 0 w 1388004"/>
              <a:gd name="connsiteY6" fmla="*/ 1207466 h 1388004"/>
              <a:gd name="connsiteX7" fmla="*/ 0 w 1388004"/>
              <a:gd name="connsiteY7" fmla="*/ 180538 h 1388004"/>
              <a:gd name="connsiteX8" fmla="*/ 180538 w 1388004"/>
              <a:gd name="connsiteY8" fmla="*/ 0 h 138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8004" h="1388004">
                <a:moveTo>
                  <a:pt x="180538" y="0"/>
                </a:moveTo>
                <a:lnTo>
                  <a:pt x="1207466" y="0"/>
                </a:lnTo>
                <a:cubicBezTo>
                  <a:pt x="1307174" y="0"/>
                  <a:pt x="1388004" y="80830"/>
                  <a:pt x="1388004" y="180538"/>
                </a:cubicBezTo>
                <a:lnTo>
                  <a:pt x="1388004" y="1207466"/>
                </a:lnTo>
                <a:cubicBezTo>
                  <a:pt x="1388004" y="1307174"/>
                  <a:pt x="1307174" y="1388004"/>
                  <a:pt x="1207466" y="1388004"/>
                </a:cubicBezTo>
                <a:lnTo>
                  <a:pt x="180538" y="1388004"/>
                </a:lnTo>
                <a:cubicBezTo>
                  <a:pt x="80830" y="1388004"/>
                  <a:pt x="0" y="1307174"/>
                  <a:pt x="0" y="1207466"/>
                </a:cubicBezTo>
                <a:lnTo>
                  <a:pt x="0" y="180538"/>
                </a:lnTo>
                <a:cubicBezTo>
                  <a:pt x="0" y="80830"/>
                  <a:pt x="80830" y="0"/>
                  <a:pt x="1805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7006336" y="1575329"/>
            <a:ext cx="982134" cy="982134"/>
          </a:xfrm>
          <a:custGeom>
            <a:avLst/>
            <a:gdLst>
              <a:gd name="connsiteX0" fmla="*/ 180538 w 1388004"/>
              <a:gd name="connsiteY0" fmla="*/ 0 h 1388004"/>
              <a:gd name="connsiteX1" fmla="*/ 1207466 w 1388004"/>
              <a:gd name="connsiteY1" fmla="*/ 0 h 1388004"/>
              <a:gd name="connsiteX2" fmla="*/ 1388004 w 1388004"/>
              <a:gd name="connsiteY2" fmla="*/ 180538 h 1388004"/>
              <a:gd name="connsiteX3" fmla="*/ 1388004 w 1388004"/>
              <a:gd name="connsiteY3" fmla="*/ 1207466 h 1388004"/>
              <a:gd name="connsiteX4" fmla="*/ 1207466 w 1388004"/>
              <a:gd name="connsiteY4" fmla="*/ 1388004 h 1388004"/>
              <a:gd name="connsiteX5" fmla="*/ 180538 w 1388004"/>
              <a:gd name="connsiteY5" fmla="*/ 1388004 h 1388004"/>
              <a:gd name="connsiteX6" fmla="*/ 0 w 1388004"/>
              <a:gd name="connsiteY6" fmla="*/ 1207466 h 1388004"/>
              <a:gd name="connsiteX7" fmla="*/ 0 w 1388004"/>
              <a:gd name="connsiteY7" fmla="*/ 180538 h 1388004"/>
              <a:gd name="connsiteX8" fmla="*/ 180538 w 1388004"/>
              <a:gd name="connsiteY8" fmla="*/ 0 h 138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8004" h="1388004">
                <a:moveTo>
                  <a:pt x="180538" y="0"/>
                </a:moveTo>
                <a:lnTo>
                  <a:pt x="1207466" y="0"/>
                </a:lnTo>
                <a:cubicBezTo>
                  <a:pt x="1307174" y="0"/>
                  <a:pt x="1388004" y="80830"/>
                  <a:pt x="1388004" y="180538"/>
                </a:cubicBezTo>
                <a:lnTo>
                  <a:pt x="1388004" y="1207466"/>
                </a:lnTo>
                <a:cubicBezTo>
                  <a:pt x="1388004" y="1307174"/>
                  <a:pt x="1307174" y="1388004"/>
                  <a:pt x="1207466" y="1388004"/>
                </a:cubicBezTo>
                <a:lnTo>
                  <a:pt x="180538" y="1388004"/>
                </a:lnTo>
                <a:cubicBezTo>
                  <a:pt x="80830" y="1388004"/>
                  <a:pt x="0" y="1307174"/>
                  <a:pt x="0" y="1207466"/>
                </a:cubicBezTo>
                <a:lnTo>
                  <a:pt x="0" y="180538"/>
                </a:lnTo>
                <a:cubicBezTo>
                  <a:pt x="0" y="80830"/>
                  <a:pt x="80830" y="0"/>
                  <a:pt x="1805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8157803" y="1575329"/>
            <a:ext cx="982134" cy="982134"/>
          </a:xfrm>
          <a:custGeom>
            <a:avLst/>
            <a:gdLst>
              <a:gd name="connsiteX0" fmla="*/ 180538 w 1388004"/>
              <a:gd name="connsiteY0" fmla="*/ 0 h 1388004"/>
              <a:gd name="connsiteX1" fmla="*/ 1207466 w 1388004"/>
              <a:gd name="connsiteY1" fmla="*/ 0 h 1388004"/>
              <a:gd name="connsiteX2" fmla="*/ 1388004 w 1388004"/>
              <a:gd name="connsiteY2" fmla="*/ 180538 h 1388004"/>
              <a:gd name="connsiteX3" fmla="*/ 1388004 w 1388004"/>
              <a:gd name="connsiteY3" fmla="*/ 1207466 h 1388004"/>
              <a:gd name="connsiteX4" fmla="*/ 1207466 w 1388004"/>
              <a:gd name="connsiteY4" fmla="*/ 1388004 h 1388004"/>
              <a:gd name="connsiteX5" fmla="*/ 180538 w 1388004"/>
              <a:gd name="connsiteY5" fmla="*/ 1388004 h 1388004"/>
              <a:gd name="connsiteX6" fmla="*/ 0 w 1388004"/>
              <a:gd name="connsiteY6" fmla="*/ 1207466 h 1388004"/>
              <a:gd name="connsiteX7" fmla="*/ 0 w 1388004"/>
              <a:gd name="connsiteY7" fmla="*/ 180538 h 1388004"/>
              <a:gd name="connsiteX8" fmla="*/ 180538 w 1388004"/>
              <a:gd name="connsiteY8" fmla="*/ 0 h 138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8004" h="1388004">
                <a:moveTo>
                  <a:pt x="180538" y="0"/>
                </a:moveTo>
                <a:lnTo>
                  <a:pt x="1207466" y="0"/>
                </a:lnTo>
                <a:cubicBezTo>
                  <a:pt x="1307174" y="0"/>
                  <a:pt x="1388004" y="80830"/>
                  <a:pt x="1388004" y="180538"/>
                </a:cubicBezTo>
                <a:lnTo>
                  <a:pt x="1388004" y="1207466"/>
                </a:lnTo>
                <a:cubicBezTo>
                  <a:pt x="1388004" y="1307174"/>
                  <a:pt x="1307174" y="1388004"/>
                  <a:pt x="1207466" y="1388004"/>
                </a:cubicBezTo>
                <a:lnTo>
                  <a:pt x="180538" y="1388004"/>
                </a:lnTo>
                <a:cubicBezTo>
                  <a:pt x="80830" y="1388004"/>
                  <a:pt x="0" y="1307174"/>
                  <a:pt x="0" y="1207466"/>
                </a:cubicBezTo>
                <a:lnTo>
                  <a:pt x="0" y="180538"/>
                </a:lnTo>
                <a:cubicBezTo>
                  <a:pt x="0" y="80830"/>
                  <a:pt x="80830" y="0"/>
                  <a:pt x="1805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006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948267" y="1083994"/>
            <a:ext cx="1168400" cy="1168400"/>
          </a:xfrm>
          <a:custGeom>
            <a:avLst/>
            <a:gdLst>
              <a:gd name="connsiteX0" fmla="*/ 584200 w 1168400"/>
              <a:gd name="connsiteY0" fmla="*/ 0 h 1168400"/>
              <a:gd name="connsiteX1" fmla="*/ 1168400 w 1168400"/>
              <a:gd name="connsiteY1" fmla="*/ 584200 h 1168400"/>
              <a:gd name="connsiteX2" fmla="*/ 584200 w 1168400"/>
              <a:gd name="connsiteY2" fmla="*/ 1168400 h 1168400"/>
              <a:gd name="connsiteX3" fmla="*/ 0 w 1168400"/>
              <a:gd name="connsiteY3" fmla="*/ 584200 h 1168400"/>
              <a:gd name="connsiteX4" fmla="*/ 584200 w 1168400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1168400">
                <a:moveTo>
                  <a:pt x="584200" y="0"/>
                </a:moveTo>
                <a:cubicBezTo>
                  <a:pt x="906845" y="0"/>
                  <a:pt x="1168400" y="261555"/>
                  <a:pt x="1168400" y="584200"/>
                </a:cubicBezTo>
                <a:cubicBezTo>
                  <a:pt x="1168400" y="906845"/>
                  <a:pt x="906845" y="1168400"/>
                  <a:pt x="584200" y="1168400"/>
                </a:cubicBezTo>
                <a:cubicBezTo>
                  <a:pt x="261555" y="1168400"/>
                  <a:pt x="0" y="906845"/>
                  <a:pt x="0" y="584200"/>
                </a:cubicBezTo>
                <a:cubicBezTo>
                  <a:pt x="0" y="261555"/>
                  <a:pt x="261555" y="0"/>
                  <a:pt x="5842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/>
          </p:nvPr>
        </p:nvSpPr>
        <p:spPr>
          <a:xfrm>
            <a:off x="4118288" y="2252394"/>
            <a:ext cx="1168400" cy="1168400"/>
          </a:xfrm>
          <a:custGeom>
            <a:avLst/>
            <a:gdLst>
              <a:gd name="connsiteX0" fmla="*/ 584200 w 1168400"/>
              <a:gd name="connsiteY0" fmla="*/ 0 h 1168400"/>
              <a:gd name="connsiteX1" fmla="*/ 1168400 w 1168400"/>
              <a:gd name="connsiteY1" fmla="*/ 584200 h 1168400"/>
              <a:gd name="connsiteX2" fmla="*/ 584200 w 1168400"/>
              <a:gd name="connsiteY2" fmla="*/ 1168400 h 1168400"/>
              <a:gd name="connsiteX3" fmla="*/ 0 w 1168400"/>
              <a:gd name="connsiteY3" fmla="*/ 584200 h 1168400"/>
              <a:gd name="connsiteX4" fmla="*/ 584200 w 1168400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1168400">
                <a:moveTo>
                  <a:pt x="584200" y="0"/>
                </a:moveTo>
                <a:cubicBezTo>
                  <a:pt x="906845" y="0"/>
                  <a:pt x="1168400" y="261555"/>
                  <a:pt x="1168400" y="584200"/>
                </a:cubicBezTo>
                <a:cubicBezTo>
                  <a:pt x="1168400" y="906845"/>
                  <a:pt x="906845" y="1168400"/>
                  <a:pt x="584200" y="1168400"/>
                </a:cubicBezTo>
                <a:cubicBezTo>
                  <a:pt x="261555" y="1168400"/>
                  <a:pt x="0" y="906845"/>
                  <a:pt x="0" y="584200"/>
                </a:cubicBezTo>
                <a:cubicBezTo>
                  <a:pt x="0" y="261555"/>
                  <a:pt x="261555" y="0"/>
                  <a:pt x="5842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6883401" y="2252394"/>
            <a:ext cx="1168400" cy="1168400"/>
          </a:xfrm>
          <a:custGeom>
            <a:avLst/>
            <a:gdLst>
              <a:gd name="connsiteX0" fmla="*/ 584200 w 1168400"/>
              <a:gd name="connsiteY0" fmla="*/ 0 h 1168400"/>
              <a:gd name="connsiteX1" fmla="*/ 1168400 w 1168400"/>
              <a:gd name="connsiteY1" fmla="*/ 584200 h 1168400"/>
              <a:gd name="connsiteX2" fmla="*/ 584200 w 1168400"/>
              <a:gd name="connsiteY2" fmla="*/ 1168400 h 1168400"/>
              <a:gd name="connsiteX3" fmla="*/ 0 w 1168400"/>
              <a:gd name="connsiteY3" fmla="*/ 584200 h 1168400"/>
              <a:gd name="connsiteX4" fmla="*/ 584200 w 1168400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1168400">
                <a:moveTo>
                  <a:pt x="584200" y="0"/>
                </a:moveTo>
                <a:cubicBezTo>
                  <a:pt x="906845" y="0"/>
                  <a:pt x="1168400" y="261555"/>
                  <a:pt x="1168400" y="584200"/>
                </a:cubicBezTo>
                <a:cubicBezTo>
                  <a:pt x="1168400" y="906845"/>
                  <a:pt x="906845" y="1168400"/>
                  <a:pt x="584200" y="1168400"/>
                </a:cubicBezTo>
                <a:cubicBezTo>
                  <a:pt x="261555" y="1168400"/>
                  <a:pt x="0" y="906845"/>
                  <a:pt x="0" y="584200"/>
                </a:cubicBezTo>
                <a:cubicBezTo>
                  <a:pt x="0" y="261555"/>
                  <a:pt x="261555" y="0"/>
                  <a:pt x="5842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9648514" y="2252394"/>
            <a:ext cx="1168400" cy="1168400"/>
          </a:xfrm>
          <a:custGeom>
            <a:avLst/>
            <a:gdLst>
              <a:gd name="connsiteX0" fmla="*/ 584200 w 1168400"/>
              <a:gd name="connsiteY0" fmla="*/ 0 h 1168400"/>
              <a:gd name="connsiteX1" fmla="*/ 1168400 w 1168400"/>
              <a:gd name="connsiteY1" fmla="*/ 584200 h 1168400"/>
              <a:gd name="connsiteX2" fmla="*/ 584200 w 1168400"/>
              <a:gd name="connsiteY2" fmla="*/ 1168400 h 1168400"/>
              <a:gd name="connsiteX3" fmla="*/ 0 w 1168400"/>
              <a:gd name="connsiteY3" fmla="*/ 584200 h 1168400"/>
              <a:gd name="connsiteX4" fmla="*/ 584200 w 1168400"/>
              <a:gd name="connsiteY4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1168400">
                <a:moveTo>
                  <a:pt x="584200" y="0"/>
                </a:moveTo>
                <a:cubicBezTo>
                  <a:pt x="906845" y="0"/>
                  <a:pt x="1168400" y="261555"/>
                  <a:pt x="1168400" y="584200"/>
                </a:cubicBezTo>
                <a:cubicBezTo>
                  <a:pt x="1168400" y="906845"/>
                  <a:pt x="906845" y="1168400"/>
                  <a:pt x="584200" y="1168400"/>
                </a:cubicBezTo>
                <a:cubicBezTo>
                  <a:pt x="261555" y="1168400"/>
                  <a:pt x="0" y="906845"/>
                  <a:pt x="0" y="584200"/>
                </a:cubicBezTo>
                <a:cubicBezTo>
                  <a:pt x="0" y="261555"/>
                  <a:pt x="261555" y="0"/>
                  <a:pt x="5842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170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C7360DA-1EC1-2B40-B405-79C83E76A0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5574EF-F24D-9F4C-827C-8566102377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96041" y="1208314"/>
            <a:ext cx="767443" cy="767443"/>
          </a:xfrm>
          <a:custGeom>
            <a:avLst/>
            <a:gdLst>
              <a:gd name="connsiteX0" fmla="*/ 1180214 w 2360428"/>
              <a:gd name="connsiteY0" fmla="*/ 0 h 2360428"/>
              <a:gd name="connsiteX1" fmla="*/ 2360428 w 2360428"/>
              <a:gd name="connsiteY1" fmla="*/ 1180214 h 2360428"/>
              <a:gd name="connsiteX2" fmla="*/ 1180214 w 2360428"/>
              <a:gd name="connsiteY2" fmla="*/ 2360428 h 2360428"/>
              <a:gd name="connsiteX3" fmla="*/ 0 w 2360428"/>
              <a:gd name="connsiteY3" fmla="*/ 1180214 h 2360428"/>
              <a:gd name="connsiteX4" fmla="*/ 1180214 w 2360428"/>
              <a:gd name="connsiteY4" fmla="*/ 0 h 236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0428" h="2360428">
                <a:moveTo>
                  <a:pt x="1180214" y="0"/>
                </a:moveTo>
                <a:cubicBezTo>
                  <a:pt x="1832028" y="0"/>
                  <a:pt x="2360428" y="528400"/>
                  <a:pt x="2360428" y="1180214"/>
                </a:cubicBezTo>
                <a:cubicBezTo>
                  <a:pt x="2360428" y="1832028"/>
                  <a:pt x="1832028" y="2360428"/>
                  <a:pt x="1180214" y="2360428"/>
                </a:cubicBezTo>
                <a:cubicBezTo>
                  <a:pt x="528400" y="2360428"/>
                  <a:pt x="0" y="1832028"/>
                  <a:pt x="0" y="1180214"/>
                </a:cubicBezTo>
                <a:cubicBezTo>
                  <a:pt x="0" y="528400"/>
                  <a:pt x="528400" y="0"/>
                  <a:pt x="11802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46752F0-B0D9-4E41-95F7-91889BED49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6041" y="3608614"/>
            <a:ext cx="767443" cy="767443"/>
          </a:xfrm>
          <a:custGeom>
            <a:avLst/>
            <a:gdLst>
              <a:gd name="connsiteX0" fmla="*/ 1180214 w 2360428"/>
              <a:gd name="connsiteY0" fmla="*/ 0 h 2360428"/>
              <a:gd name="connsiteX1" fmla="*/ 2360428 w 2360428"/>
              <a:gd name="connsiteY1" fmla="*/ 1180214 h 2360428"/>
              <a:gd name="connsiteX2" fmla="*/ 1180214 w 2360428"/>
              <a:gd name="connsiteY2" fmla="*/ 2360428 h 2360428"/>
              <a:gd name="connsiteX3" fmla="*/ 0 w 2360428"/>
              <a:gd name="connsiteY3" fmla="*/ 1180214 h 2360428"/>
              <a:gd name="connsiteX4" fmla="*/ 1180214 w 2360428"/>
              <a:gd name="connsiteY4" fmla="*/ 0 h 236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0428" h="2360428">
                <a:moveTo>
                  <a:pt x="1180214" y="0"/>
                </a:moveTo>
                <a:cubicBezTo>
                  <a:pt x="1832028" y="0"/>
                  <a:pt x="2360428" y="528400"/>
                  <a:pt x="2360428" y="1180214"/>
                </a:cubicBezTo>
                <a:cubicBezTo>
                  <a:pt x="2360428" y="1832028"/>
                  <a:pt x="1832028" y="2360428"/>
                  <a:pt x="1180214" y="2360428"/>
                </a:cubicBezTo>
                <a:cubicBezTo>
                  <a:pt x="528400" y="2360428"/>
                  <a:pt x="0" y="1832028"/>
                  <a:pt x="0" y="1180214"/>
                </a:cubicBezTo>
                <a:cubicBezTo>
                  <a:pt x="0" y="528400"/>
                  <a:pt x="528400" y="0"/>
                  <a:pt x="11802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61407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E3FB4FC-3BD4-5D44-9D6D-C2247E9212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1977" y="1584324"/>
            <a:ext cx="2868380" cy="243205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5A401BA-9E40-5344-81DB-AB292844FC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1976" y="4179435"/>
            <a:ext cx="2106387" cy="2108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vi-VN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EF90986-4ADB-F64D-81B9-410200B330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07975" y="4179435"/>
            <a:ext cx="2106387" cy="2108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vi-VN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A9707B8-1DC7-B44C-8208-A4F0A384F7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93974" y="4179435"/>
            <a:ext cx="2106387" cy="2108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vi-VN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AD3D2D6-9B3E-6148-9CDC-0C830A1B0A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79973" y="4179435"/>
            <a:ext cx="2106387" cy="2108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vi-VN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56C1EA9-4531-CE4A-A3B8-CEECF02E896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1810" y="1584324"/>
            <a:ext cx="2868380" cy="243205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D1A59BE5-6535-514E-A505-5700970D74C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717980" y="1584324"/>
            <a:ext cx="2868380" cy="243205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31969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0D16-F60C-4AEE-BC75-AB095E8FC946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BBFA-A7F2-41AD-9274-CB9B59EAC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191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5B2C684C-CB16-754F-8704-E3825051BDF7}"/>
              </a:ext>
            </a:extLst>
          </p:cNvPr>
          <p:cNvSpPr/>
          <p:nvPr userDrawn="1"/>
        </p:nvSpPr>
        <p:spPr>
          <a:xfrm>
            <a:off x="1281790" y="2310492"/>
            <a:ext cx="1045029" cy="1045029"/>
          </a:xfrm>
          <a:prstGeom prst="ellipse">
            <a:avLst/>
          </a:prstGeom>
          <a:gradFill>
            <a:gsLst>
              <a:gs pos="99000">
                <a:schemeClr val="accent4"/>
              </a:gs>
              <a:gs pos="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48A176-CAD1-484C-9EFD-AA35DFB47F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20584" y="2449286"/>
            <a:ext cx="767443" cy="767443"/>
          </a:xfrm>
          <a:custGeom>
            <a:avLst/>
            <a:gdLst>
              <a:gd name="connsiteX0" fmla="*/ 1180214 w 2360428"/>
              <a:gd name="connsiteY0" fmla="*/ 0 h 2360428"/>
              <a:gd name="connsiteX1" fmla="*/ 2360428 w 2360428"/>
              <a:gd name="connsiteY1" fmla="*/ 1180214 h 2360428"/>
              <a:gd name="connsiteX2" fmla="*/ 1180214 w 2360428"/>
              <a:gd name="connsiteY2" fmla="*/ 2360428 h 2360428"/>
              <a:gd name="connsiteX3" fmla="*/ 0 w 2360428"/>
              <a:gd name="connsiteY3" fmla="*/ 1180214 h 2360428"/>
              <a:gd name="connsiteX4" fmla="*/ 1180214 w 2360428"/>
              <a:gd name="connsiteY4" fmla="*/ 0 h 236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0428" h="2360428">
                <a:moveTo>
                  <a:pt x="1180214" y="0"/>
                </a:moveTo>
                <a:cubicBezTo>
                  <a:pt x="1832028" y="0"/>
                  <a:pt x="2360428" y="528400"/>
                  <a:pt x="2360428" y="1180214"/>
                </a:cubicBezTo>
                <a:cubicBezTo>
                  <a:pt x="2360428" y="1832028"/>
                  <a:pt x="1832028" y="2360428"/>
                  <a:pt x="1180214" y="2360428"/>
                </a:cubicBezTo>
                <a:cubicBezTo>
                  <a:pt x="528400" y="2360428"/>
                  <a:pt x="0" y="1832028"/>
                  <a:pt x="0" y="1180214"/>
                </a:cubicBezTo>
                <a:cubicBezTo>
                  <a:pt x="0" y="528400"/>
                  <a:pt x="528400" y="0"/>
                  <a:pt x="11802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4862C3-5387-C649-B84B-1C31558171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38350" y="2449286"/>
            <a:ext cx="767443" cy="767443"/>
          </a:xfrm>
          <a:custGeom>
            <a:avLst/>
            <a:gdLst>
              <a:gd name="connsiteX0" fmla="*/ 1180214 w 2360428"/>
              <a:gd name="connsiteY0" fmla="*/ 0 h 2360428"/>
              <a:gd name="connsiteX1" fmla="*/ 2360428 w 2360428"/>
              <a:gd name="connsiteY1" fmla="*/ 1180214 h 2360428"/>
              <a:gd name="connsiteX2" fmla="*/ 1180214 w 2360428"/>
              <a:gd name="connsiteY2" fmla="*/ 2360428 h 2360428"/>
              <a:gd name="connsiteX3" fmla="*/ 0 w 2360428"/>
              <a:gd name="connsiteY3" fmla="*/ 1180214 h 2360428"/>
              <a:gd name="connsiteX4" fmla="*/ 1180214 w 2360428"/>
              <a:gd name="connsiteY4" fmla="*/ 0 h 236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0428" h="2360428">
                <a:moveTo>
                  <a:pt x="1180214" y="0"/>
                </a:moveTo>
                <a:cubicBezTo>
                  <a:pt x="1832028" y="0"/>
                  <a:pt x="2360428" y="528400"/>
                  <a:pt x="2360428" y="1180214"/>
                </a:cubicBezTo>
                <a:cubicBezTo>
                  <a:pt x="2360428" y="1832028"/>
                  <a:pt x="1832028" y="2360428"/>
                  <a:pt x="1180214" y="2360428"/>
                </a:cubicBezTo>
                <a:cubicBezTo>
                  <a:pt x="528400" y="2360428"/>
                  <a:pt x="0" y="1832028"/>
                  <a:pt x="0" y="1180214"/>
                </a:cubicBezTo>
                <a:cubicBezTo>
                  <a:pt x="0" y="528400"/>
                  <a:pt x="528400" y="0"/>
                  <a:pt x="11802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873539-B3DF-3943-AA0C-9C6B2C4D55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56116" y="2449286"/>
            <a:ext cx="767443" cy="767443"/>
          </a:xfrm>
          <a:custGeom>
            <a:avLst/>
            <a:gdLst>
              <a:gd name="connsiteX0" fmla="*/ 1180214 w 2360428"/>
              <a:gd name="connsiteY0" fmla="*/ 0 h 2360428"/>
              <a:gd name="connsiteX1" fmla="*/ 2360428 w 2360428"/>
              <a:gd name="connsiteY1" fmla="*/ 1180214 h 2360428"/>
              <a:gd name="connsiteX2" fmla="*/ 1180214 w 2360428"/>
              <a:gd name="connsiteY2" fmla="*/ 2360428 h 2360428"/>
              <a:gd name="connsiteX3" fmla="*/ 0 w 2360428"/>
              <a:gd name="connsiteY3" fmla="*/ 1180214 h 2360428"/>
              <a:gd name="connsiteX4" fmla="*/ 1180214 w 2360428"/>
              <a:gd name="connsiteY4" fmla="*/ 0 h 236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0428" h="2360428">
                <a:moveTo>
                  <a:pt x="1180214" y="0"/>
                </a:moveTo>
                <a:cubicBezTo>
                  <a:pt x="1832028" y="0"/>
                  <a:pt x="2360428" y="528400"/>
                  <a:pt x="2360428" y="1180214"/>
                </a:cubicBezTo>
                <a:cubicBezTo>
                  <a:pt x="2360428" y="1832028"/>
                  <a:pt x="1832028" y="2360428"/>
                  <a:pt x="1180214" y="2360428"/>
                </a:cubicBezTo>
                <a:cubicBezTo>
                  <a:pt x="528400" y="2360428"/>
                  <a:pt x="0" y="1832028"/>
                  <a:pt x="0" y="1180214"/>
                </a:cubicBezTo>
                <a:cubicBezTo>
                  <a:pt x="0" y="528400"/>
                  <a:pt x="528400" y="0"/>
                  <a:pt x="11802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617D4C-ECBB-194C-8802-3CA6C2C424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73882" y="2449286"/>
            <a:ext cx="767443" cy="767443"/>
          </a:xfrm>
          <a:custGeom>
            <a:avLst/>
            <a:gdLst>
              <a:gd name="connsiteX0" fmla="*/ 1180214 w 2360428"/>
              <a:gd name="connsiteY0" fmla="*/ 0 h 2360428"/>
              <a:gd name="connsiteX1" fmla="*/ 2360428 w 2360428"/>
              <a:gd name="connsiteY1" fmla="*/ 1180214 h 2360428"/>
              <a:gd name="connsiteX2" fmla="*/ 1180214 w 2360428"/>
              <a:gd name="connsiteY2" fmla="*/ 2360428 h 2360428"/>
              <a:gd name="connsiteX3" fmla="*/ 0 w 2360428"/>
              <a:gd name="connsiteY3" fmla="*/ 1180214 h 2360428"/>
              <a:gd name="connsiteX4" fmla="*/ 1180214 w 2360428"/>
              <a:gd name="connsiteY4" fmla="*/ 0 h 236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0428" h="2360428">
                <a:moveTo>
                  <a:pt x="1180214" y="0"/>
                </a:moveTo>
                <a:cubicBezTo>
                  <a:pt x="1832028" y="0"/>
                  <a:pt x="2360428" y="528400"/>
                  <a:pt x="2360428" y="1180214"/>
                </a:cubicBezTo>
                <a:cubicBezTo>
                  <a:pt x="2360428" y="1832028"/>
                  <a:pt x="1832028" y="2360428"/>
                  <a:pt x="1180214" y="2360428"/>
                </a:cubicBezTo>
                <a:cubicBezTo>
                  <a:pt x="528400" y="2360428"/>
                  <a:pt x="0" y="1832028"/>
                  <a:pt x="0" y="1180214"/>
                </a:cubicBezTo>
                <a:cubicBezTo>
                  <a:pt x="0" y="528400"/>
                  <a:pt x="528400" y="0"/>
                  <a:pt x="11802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48D107-DA61-3840-87E6-14CA5AD0354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91648" y="2449286"/>
            <a:ext cx="767443" cy="767443"/>
          </a:xfrm>
          <a:custGeom>
            <a:avLst/>
            <a:gdLst>
              <a:gd name="connsiteX0" fmla="*/ 1180214 w 2360428"/>
              <a:gd name="connsiteY0" fmla="*/ 0 h 2360428"/>
              <a:gd name="connsiteX1" fmla="*/ 2360428 w 2360428"/>
              <a:gd name="connsiteY1" fmla="*/ 1180214 h 2360428"/>
              <a:gd name="connsiteX2" fmla="*/ 1180214 w 2360428"/>
              <a:gd name="connsiteY2" fmla="*/ 2360428 h 2360428"/>
              <a:gd name="connsiteX3" fmla="*/ 0 w 2360428"/>
              <a:gd name="connsiteY3" fmla="*/ 1180214 h 2360428"/>
              <a:gd name="connsiteX4" fmla="*/ 1180214 w 2360428"/>
              <a:gd name="connsiteY4" fmla="*/ 0 h 236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0428" h="2360428">
                <a:moveTo>
                  <a:pt x="1180214" y="0"/>
                </a:moveTo>
                <a:cubicBezTo>
                  <a:pt x="1832028" y="0"/>
                  <a:pt x="2360428" y="528400"/>
                  <a:pt x="2360428" y="1180214"/>
                </a:cubicBezTo>
                <a:cubicBezTo>
                  <a:pt x="2360428" y="1832028"/>
                  <a:pt x="1832028" y="2360428"/>
                  <a:pt x="1180214" y="2360428"/>
                </a:cubicBezTo>
                <a:cubicBezTo>
                  <a:pt x="528400" y="2360428"/>
                  <a:pt x="0" y="1832028"/>
                  <a:pt x="0" y="1180214"/>
                </a:cubicBezTo>
                <a:cubicBezTo>
                  <a:pt x="0" y="528400"/>
                  <a:pt x="528400" y="0"/>
                  <a:pt x="11802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3ADC04E-2402-424A-A21F-56932F1954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09413" y="2449286"/>
            <a:ext cx="767443" cy="767443"/>
          </a:xfrm>
          <a:custGeom>
            <a:avLst/>
            <a:gdLst>
              <a:gd name="connsiteX0" fmla="*/ 1180214 w 2360428"/>
              <a:gd name="connsiteY0" fmla="*/ 0 h 2360428"/>
              <a:gd name="connsiteX1" fmla="*/ 2360428 w 2360428"/>
              <a:gd name="connsiteY1" fmla="*/ 1180214 h 2360428"/>
              <a:gd name="connsiteX2" fmla="*/ 1180214 w 2360428"/>
              <a:gd name="connsiteY2" fmla="*/ 2360428 h 2360428"/>
              <a:gd name="connsiteX3" fmla="*/ 0 w 2360428"/>
              <a:gd name="connsiteY3" fmla="*/ 1180214 h 2360428"/>
              <a:gd name="connsiteX4" fmla="*/ 1180214 w 2360428"/>
              <a:gd name="connsiteY4" fmla="*/ 0 h 236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0428" h="2360428">
                <a:moveTo>
                  <a:pt x="1180214" y="0"/>
                </a:moveTo>
                <a:cubicBezTo>
                  <a:pt x="1832028" y="0"/>
                  <a:pt x="2360428" y="528400"/>
                  <a:pt x="2360428" y="1180214"/>
                </a:cubicBezTo>
                <a:cubicBezTo>
                  <a:pt x="2360428" y="1832028"/>
                  <a:pt x="1832028" y="2360428"/>
                  <a:pt x="1180214" y="2360428"/>
                </a:cubicBezTo>
                <a:cubicBezTo>
                  <a:pt x="528400" y="2360428"/>
                  <a:pt x="0" y="1832028"/>
                  <a:pt x="0" y="1180214"/>
                </a:cubicBezTo>
                <a:cubicBezTo>
                  <a:pt x="0" y="528400"/>
                  <a:pt x="528400" y="0"/>
                  <a:pt x="11802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447001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CF4AE1B-B454-1744-B930-8E0888488B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4797" y="4888523"/>
            <a:ext cx="703385" cy="703385"/>
          </a:xfrm>
          <a:custGeom>
            <a:avLst/>
            <a:gdLst>
              <a:gd name="connsiteX0" fmla="*/ 1180214 w 2360428"/>
              <a:gd name="connsiteY0" fmla="*/ 0 h 2360428"/>
              <a:gd name="connsiteX1" fmla="*/ 2360428 w 2360428"/>
              <a:gd name="connsiteY1" fmla="*/ 1180214 h 2360428"/>
              <a:gd name="connsiteX2" fmla="*/ 1180214 w 2360428"/>
              <a:gd name="connsiteY2" fmla="*/ 2360428 h 2360428"/>
              <a:gd name="connsiteX3" fmla="*/ 0 w 2360428"/>
              <a:gd name="connsiteY3" fmla="*/ 1180214 h 2360428"/>
              <a:gd name="connsiteX4" fmla="*/ 1180214 w 2360428"/>
              <a:gd name="connsiteY4" fmla="*/ 0 h 236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0428" h="2360428">
                <a:moveTo>
                  <a:pt x="1180214" y="0"/>
                </a:moveTo>
                <a:cubicBezTo>
                  <a:pt x="1832028" y="0"/>
                  <a:pt x="2360428" y="528400"/>
                  <a:pt x="2360428" y="1180214"/>
                </a:cubicBezTo>
                <a:cubicBezTo>
                  <a:pt x="2360428" y="1832028"/>
                  <a:pt x="1832028" y="2360428"/>
                  <a:pt x="1180214" y="2360428"/>
                </a:cubicBezTo>
                <a:cubicBezTo>
                  <a:pt x="528400" y="2360428"/>
                  <a:pt x="0" y="1832028"/>
                  <a:pt x="0" y="1180214"/>
                </a:cubicBezTo>
                <a:cubicBezTo>
                  <a:pt x="0" y="528400"/>
                  <a:pt x="528400" y="0"/>
                  <a:pt x="11802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985EE1-73A5-C145-81E5-C87369074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3858" y="4888522"/>
            <a:ext cx="703385" cy="703385"/>
          </a:xfrm>
          <a:custGeom>
            <a:avLst/>
            <a:gdLst>
              <a:gd name="connsiteX0" fmla="*/ 1180214 w 2360428"/>
              <a:gd name="connsiteY0" fmla="*/ 0 h 2360428"/>
              <a:gd name="connsiteX1" fmla="*/ 2360428 w 2360428"/>
              <a:gd name="connsiteY1" fmla="*/ 1180214 h 2360428"/>
              <a:gd name="connsiteX2" fmla="*/ 1180214 w 2360428"/>
              <a:gd name="connsiteY2" fmla="*/ 2360428 h 2360428"/>
              <a:gd name="connsiteX3" fmla="*/ 0 w 2360428"/>
              <a:gd name="connsiteY3" fmla="*/ 1180214 h 2360428"/>
              <a:gd name="connsiteX4" fmla="*/ 1180214 w 2360428"/>
              <a:gd name="connsiteY4" fmla="*/ 0 h 236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0428" h="2360428">
                <a:moveTo>
                  <a:pt x="1180214" y="0"/>
                </a:moveTo>
                <a:cubicBezTo>
                  <a:pt x="1832028" y="0"/>
                  <a:pt x="2360428" y="528400"/>
                  <a:pt x="2360428" y="1180214"/>
                </a:cubicBezTo>
                <a:cubicBezTo>
                  <a:pt x="2360428" y="1832028"/>
                  <a:pt x="1832028" y="2360428"/>
                  <a:pt x="1180214" y="2360428"/>
                </a:cubicBezTo>
                <a:cubicBezTo>
                  <a:pt x="528400" y="2360428"/>
                  <a:pt x="0" y="1832028"/>
                  <a:pt x="0" y="1180214"/>
                </a:cubicBezTo>
                <a:cubicBezTo>
                  <a:pt x="0" y="528400"/>
                  <a:pt x="528400" y="0"/>
                  <a:pt x="11802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1A7084-FD2C-294E-A486-D6CFC5F8D7E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54001" y="4888522"/>
            <a:ext cx="703385" cy="703385"/>
          </a:xfrm>
          <a:custGeom>
            <a:avLst/>
            <a:gdLst>
              <a:gd name="connsiteX0" fmla="*/ 1180214 w 2360428"/>
              <a:gd name="connsiteY0" fmla="*/ 0 h 2360428"/>
              <a:gd name="connsiteX1" fmla="*/ 2360428 w 2360428"/>
              <a:gd name="connsiteY1" fmla="*/ 1180214 h 2360428"/>
              <a:gd name="connsiteX2" fmla="*/ 1180214 w 2360428"/>
              <a:gd name="connsiteY2" fmla="*/ 2360428 h 2360428"/>
              <a:gd name="connsiteX3" fmla="*/ 0 w 2360428"/>
              <a:gd name="connsiteY3" fmla="*/ 1180214 h 2360428"/>
              <a:gd name="connsiteX4" fmla="*/ 1180214 w 2360428"/>
              <a:gd name="connsiteY4" fmla="*/ 0 h 236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0428" h="2360428">
                <a:moveTo>
                  <a:pt x="1180214" y="0"/>
                </a:moveTo>
                <a:cubicBezTo>
                  <a:pt x="1832028" y="0"/>
                  <a:pt x="2360428" y="528400"/>
                  <a:pt x="2360428" y="1180214"/>
                </a:cubicBezTo>
                <a:cubicBezTo>
                  <a:pt x="2360428" y="1832028"/>
                  <a:pt x="1832028" y="2360428"/>
                  <a:pt x="1180214" y="2360428"/>
                </a:cubicBezTo>
                <a:cubicBezTo>
                  <a:pt x="528400" y="2360428"/>
                  <a:pt x="0" y="1832028"/>
                  <a:pt x="0" y="1180214"/>
                </a:cubicBezTo>
                <a:cubicBezTo>
                  <a:pt x="0" y="528400"/>
                  <a:pt x="528400" y="0"/>
                  <a:pt x="11802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274926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685A1BF-B40C-494D-9603-2A56216FB3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9FA4E64-D273-4447-8EE7-CBAB16A929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75031" y="4060792"/>
            <a:ext cx="1427369" cy="1427369"/>
          </a:xfrm>
          <a:custGeom>
            <a:avLst/>
            <a:gdLst>
              <a:gd name="connsiteX0" fmla="*/ 1180214 w 2360428"/>
              <a:gd name="connsiteY0" fmla="*/ 0 h 2360428"/>
              <a:gd name="connsiteX1" fmla="*/ 2360428 w 2360428"/>
              <a:gd name="connsiteY1" fmla="*/ 1180214 h 2360428"/>
              <a:gd name="connsiteX2" fmla="*/ 1180214 w 2360428"/>
              <a:gd name="connsiteY2" fmla="*/ 2360428 h 2360428"/>
              <a:gd name="connsiteX3" fmla="*/ 0 w 2360428"/>
              <a:gd name="connsiteY3" fmla="*/ 1180214 h 2360428"/>
              <a:gd name="connsiteX4" fmla="*/ 1180214 w 2360428"/>
              <a:gd name="connsiteY4" fmla="*/ 0 h 236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0428" h="2360428">
                <a:moveTo>
                  <a:pt x="1180214" y="0"/>
                </a:moveTo>
                <a:cubicBezTo>
                  <a:pt x="1832028" y="0"/>
                  <a:pt x="2360428" y="528400"/>
                  <a:pt x="2360428" y="1180214"/>
                </a:cubicBezTo>
                <a:cubicBezTo>
                  <a:pt x="2360428" y="1832028"/>
                  <a:pt x="1832028" y="2360428"/>
                  <a:pt x="1180214" y="2360428"/>
                </a:cubicBezTo>
                <a:cubicBezTo>
                  <a:pt x="528400" y="2360428"/>
                  <a:pt x="0" y="1832028"/>
                  <a:pt x="0" y="1180214"/>
                </a:cubicBezTo>
                <a:cubicBezTo>
                  <a:pt x="0" y="528400"/>
                  <a:pt x="528400" y="0"/>
                  <a:pt x="118021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01600" dir="2700000" algn="tl" rotWithShape="0">
              <a:prstClr val="black">
                <a:alpha val="3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5C8DDF7-65CA-1E44-9F01-1307F9F66E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90165" y="4060792"/>
            <a:ext cx="1427369" cy="1427369"/>
          </a:xfrm>
          <a:custGeom>
            <a:avLst/>
            <a:gdLst>
              <a:gd name="connsiteX0" fmla="*/ 1180214 w 2360428"/>
              <a:gd name="connsiteY0" fmla="*/ 0 h 2360428"/>
              <a:gd name="connsiteX1" fmla="*/ 2360428 w 2360428"/>
              <a:gd name="connsiteY1" fmla="*/ 1180214 h 2360428"/>
              <a:gd name="connsiteX2" fmla="*/ 1180214 w 2360428"/>
              <a:gd name="connsiteY2" fmla="*/ 2360428 h 2360428"/>
              <a:gd name="connsiteX3" fmla="*/ 0 w 2360428"/>
              <a:gd name="connsiteY3" fmla="*/ 1180214 h 2360428"/>
              <a:gd name="connsiteX4" fmla="*/ 1180214 w 2360428"/>
              <a:gd name="connsiteY4" fmla="*/ 0 h 236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0428" h="2360428">
                <a:moveTo>
                  <a:pt x="1180214" y="0"/>
                </a:moveTo>
                <a:cubicBezTo>
                  <a:pt x="1832028" y="0"/>
                  <a:pt x="2360428" y="528400"/>
                  <a:pt x="2360428" y="1180214"/>
                </a:cubicBezTo>
                <a:cubicBezTo>
                  <a:pt x="2360428" y="1832028"/>
                  <a:pt x="1832028" y="2360428"/>
                  <a:pt x="1180214" y="2360428"/>
                </a:cubicBezTo>
                <a:cubicBezTo>
                  <a:pt x="528400" y="2360428"/>
                  <a:pt x="0" y="1832028"/>
                  <a:pt x="0" y="1180214"/>
                </a:cubicBezTo>
                <a:cubicBezTo>
                  <a:pt x="0" y="528400"/>
                  <a:pt x="528400" y="0"/>
                  <a:pt x="118021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01600" dir="2700000" algn="tl" rotWithShape="0">
              <a:prstClr val="black">
                <a:alpha val="3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AD9E7B-E154-714A-8DE0-91CB4177B9B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05299" y="4060792"/>
            <a:ext cx="1427369" cy="1427369"/>
          </a:xfrm>
          <a:custGeom>
            <a:avLst/>
            <a:gdLst>
              <a:gd name="connsiteX0" fmla="*/ 1180214 w 2360428"/>
              <a:gd name="connsiteY0" fmla="*/ 0 h 2360428"/>
              <a:gd name="connsiteX1" fmla="*/ 2360428 w 2360428"/>
              <a:gd name="connsiteY1" fmla="*/ 1180214 h 2360428"/>
              <a:gd name="connsiteX2" fmla="*/ 1180214 w 2360428"/>
              <a:gd name="connsiteY2" fmla="*/ 2360428 h 2360428"/>
              <a:gd name="connsiteX3" fmla="*/ 0 w 2360428"/>
              <a:gd name="connsiteY3" fmla="*/ 1180214 h 2360428"/>
              <a:gd name="connsiteX4" fmla="*/ 1180214 w 2360428"/>
              <a:gd name="connsiteY4" fmla="*/ 0 h 236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0428" h="2360428">
                <a:moveTo>
                  <a:pt x="1180214" y="0"/>
                </a:moveTo>
                <a:cubicBezTo>
                  <a:pt x="1832028" y="0"/>
                  <a:pt x="2360428" y="528400"/>
                  <a:pt x="2360428" y="1180214"/>
                </a:cubicBezTo>
                <a:cubicBezTo>
                  <a:pt x="2360428" y="1832028"/>
                  <a:pt x="1832028" y="2360428"/>
                  <a:pt x="1180214" y="2360428"/>
                </a:cubicBezTo>
                <a:cubicBezTo>
                  <a:pt x="528400" y="2360428"/>
                  <a:pt x="0" y="1832028"/>
                  <a:pt x="0" y="1180214"/>
                </a:cubicBezTo>
                <a:cubicBezTo>
                  <a:pt x="0" y="528400"/>
                  <a:pt x="528400" y="0"/>
                  <a:pt x="118021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01600" dir="2700000" algn="tl" rotWithShape="0">
              <a:prstClr val="black">
                <a:alpha val="3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978E97-A2B0-F947-91DB-C23B8C030C9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20433" y="4060792"/>
            <a:ext cx="1427369" cy="1427369"/>
          </a:xfrm>
          <a:custGeom>
            <a:avLst/>
            <a:gdLst>
              <a:gd name="connsiteX0" fmla="*/ 1180214 w 2360428"/>
              <a:gd name="connsiteY0" fmla="*/ 0 h 2360428"/>
              <a:gd name="connsiteX1" fmla="*/ 2360428 w 2360428"/>
              <a:gd name="connsiteY1" fmla="*/ 1180214 h 2360428"/>
              <a:gd name="connsiteX2" fmla="*/ 1180214 w 2360428"/>
              <a:gd name="connsiteY2" fmla="*/ 2360428 h 2360428"/>
              <a:gd name="connsiteX3" fmla="*/ 0 w 2360428"/>
              <a:gd name="connsiteY3" fmla="*/ 1180214 h 2360428"/>
              <a:gd name="connsiteX4" fmla="*/ 1180214 w 2360428"/>
              <a:gd name="connsiteY4" fmla="*/ 0 h 236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0428" h="2360428">
                <a:moveTo>
                  <a:pt x="1180214" y="0"/>
                </a:moveTo>
                <a:cubicBezTo>
                  <a:pt x="1832028" y="0"/>
                  <a:pt x="2360428" y="528400"/>
                  <a:pt x="2360428" y="1180214"/>
                </a:cubicBezTo>
                <a:cubicBezTo>
                  <a:pt x="2360428" y="1832028"/>
                  <a:pt x="1832028" y="2360428"/>
                  <a:pt x="1180214" y="2360428"/>
                </a:cubicBezTo>
                <a:cubicBezTo>
                  <a:pt x="528400" y="2360428"/>
                  <a:pt x="0" y="1832028"/>
                  <a:pt x="0" y="1180214"/>
                </a:cubicBezTo>
                <a:cubicBezTo>
                  <a:pt x="0" y="528400"/>
                  <a:pt x="528400" y="0"/>
                  <a:pt x="118021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01600" dir="2700000" algn="tl" rotWithShape="0">
              <a:prstClr val="black">
                <a:alpha val="3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C8A589-4D32-D24E-B3C1-206CBD225D1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435568" y="4060792"/>
            <a:ext cx="1427369" cy="1427369"/>
          </a:xfrm>
          <a:custGeom>
            <a:avLst/>
            <a:gdLst>
              <a:gd name="connsiteX0" fmla="*/ 1180214 w 2360428"/>
              <a:gd name="connsiteY0" fmla="*/ 0 h 2360428"/>
              <a:gd name="connsiteX1" fmla="*/ 2360428 w 2360428"/>
              <a:gd name="connsiteY1" fmla="*/ 1180214 h 2360428"/>
              <a:gd name="connsiteX2" fmla="*/ 1180214 w 2360428"/>
              <a:gd name="connsiteY2" fmla="*/ 2360428 h 2360428"/>
              <a:gd name="connsiteX3" fmla="*/ 0 w 2360428"/>
              <a:gd name="connsiteY3" fmla="*/ 1180214 h 2360428"/>
              <a:gd name="connsiteX4" fmla="*/ 1180214 w 2360428"/>
              <a:gd name="connsiteY4" fmla="*/ 0 h 236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0428" h="2360428">
                <a:moveTo>
                  <a:pt x="1180214" y="0"/>
                </a:moveTo>
                <a:cubicBezTo>
                  <a:pt x="1832028" y="0"/>
                  <a:pt x="2360428" y="528400"/>
                  <a:pt x="2360428" y="1180214"/>
                </a:cubicBezTo>
                <a:cubicBezTo>
                  <a:pt x="2360428" y="1832028"/>
                  <a:pt x="1832028" y="2360428"/>
                  <a:pt x="1180214" y="2360428"/>
                </a:cubicBezTo>
                <a:cubicBezTo>
                  <a:pt x="528400" y="2360428"/>
                  <a:pt x="0" y="1832028"/>
                  <a:pt x="0" y="1180214"/>
                </a:cubicBezTo>
                <a:cubicBezTo>
                  <a:pt x="0" y="528400"/>
                  <a:pt x="528400" y="0"/>
                  <a:pt x="118021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01600" dir="2700000" algn="tl" rotWithShape="0">
              <a:prstClr val="black">
                <a:alpha val="3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21253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633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963333" y="0"/>
            <a:ext cx="3132667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29633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59333" y="0"/>
            <a:ext cx="3132667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0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72269" y="330200"/>
            <a:ext cx="11447462" cy="619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928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7713" y="1870075"/>
            <a:ext cx="1558925" cy="15589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854758" y="1870075"/>
            <a:ext cx="1558925" cy="15589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0740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22508" y="2182813"/>
            <a:ext cx="2348057" cy="280482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653079" y="2182813"/>
            <a:ext cx="2348057" cy="280482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83650" y="2182813"/>
            <a:ext cx="2348057" cy="280482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714222" y="2182813"/>
            <a:ext cx="2348057" cy="280482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934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2FD1F7-BFEE-F64A-B96A-06DC69FFBF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883" y="356393"/>
            <a:ext cx="2849562" cy="6145213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B6CA8E8-086B-F24E-9E6B-D31DEC8F18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01718" y="361950"/>
            <a:ext cx="3743361" cy="329565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30068EB-A145-8D4C-895C-6F03FE56E42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14352" y="361950"/>
            <a:ext cx="2297481" cy="329565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2869F539-C62B-D144-BD81-FDAC22F839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1106" y="3806456"/>
            <a:ext cx="2084792" cy="269515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334052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90D363-7769-5F40-B0DC-1A828E1AE0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60613" y="0"/>
            <a:ext cx="9831387" cy="518795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A76F505-9AB8-4444-9E9C-42E28B87C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25763" y="947738"/>
            <a:ext cx="4539066" cy="5605774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028712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0822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0D16-F60C-4AEE-BC75-AB095E8FC946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BBFA-A7F2-41AD-9274-CB9B59EAC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505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675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3" t="24000" r="18073" b="13067"/>
          <a:stretch/>
        </p:blipFill>
        <p:spPr>
          <a:xfrm>
            <a:off x="6096000" y="2000346"/>
            <a:ext cx="5555644" cy="3954588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059139" y="2376888"/>
            <a:ext cx="3602986" cy="2379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9167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57"/>
            <a:ext cx="6383547" cy="4393938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674189" y="1293963"/>
            <a:ext cx="3053751" cy="16397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3637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bg>
      <p:bgPr>
        <a:gradFill flip="none" rotWithShape="1">
          <a:gsLst>
            <a:gs pos="0">
              <a:schemeClr val="accent2"/>
            </a:gs>
            <a:gs pos="23000">
              <a:schemeClr val="accent2">
                <a:alpha val="59000"/>
              </a:schemeClr>
            </a:gs>
            <a:gs pos="69000">
              <a:schemeClr val="accent2"/>
            </a:gs>
            <a:gs pos="97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252" y="-867332"/>
            <a:ext cx="8871848" cy="77253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3" t="19722" r="15273" b="19722"/>
          <a:stretch/>
        </p:blipFill>
        <p:spPr>
          <a:xfrm>
            <a:off x="2798396" y="1543050"/>
            <a:ext cx="6595208" cy="4152900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152900" y="2266950"/>
            <a:ext cx="3886200" cy="2609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1874307" y="1512308"/>
            <a:ext cx="2854053" cy="1916693"/>
          </a:xfrm>
          <a:custGeom>
            <a:avLst/>
            <a:gdLst>
              <a:gd name="connsiteX0" fmla="*/ 179556 w 2854053"/>
              <a:gd name="connsiteY0" fmla="*/ 0 h 1916693"/>
              <a:gd name="connsiteX1" fmla="*/ 2674497 w 2854053"/>
              <a:gd name="connsiteY1" fmla="*/ 0 h 1916693"/>
              <a:gd name="connsiteX2" fmla="*/ 2854053 w 2854053"/>
              <a:gd name="connsiteY2" fmla="*/ 179556 h 1916693"/>
              <a:gd name="connsiteX3" fmla="*/ 2854053 w 2854053"/>
              <a:gd name="connsiteY3" fmla="*/ 1737137 h 1916693"/>
              <a:gd name="connsiteX4" fmla="*/ 2674497 w 2854053"/>
              <a:gd name="connsiteY4" fmla="*/ 1916693 h 1916693"/>
              <a:gd name="connsiteX5" fmla="*/ 179556 w 2854053"/>
              <a:gd name="connsiteY5" fmla="*/ 1916693 h 1916693"/>
              <a:gd name="connsiteX6" fmla="*/ 0 w 2854053"/>
              <a:gd name="connsiteY6" fmla="*/ 1737137 h 1916693"/>
              <a:gd name="connsiteX7" fmla="*/ 0 w 2854053"/>
              <a:gd name="connsiteY7" fmla="*/ 179556 h 1916693"/>
              <a:gd name="connsiteX8" fmla="*/ 179556 w 2854053"/>
              <a:gd name="connsiteY8" fmla="*/ 0 h 191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4053" h="1916693">
                <a:moveTo>
                  <a:pt x="179556" y="0"/>
                </a:moveTo>
                <a:lnTo>
                  <a:pt x="2674497" y="0"/>
                </a:lnTo>
                <a:cubicBezTo>
                  <a:pt x="2773663" y="0"/>
                  <a:pt x="2854053" y="80390"/>
                  <a:pt x="2854053" y="179556"/>
                </a:cubicBezTo>
                <a:lnTo>
                  <a:pt x="2854053" y="1737137"/>
                </a:lnTo>
                <a:cubicBezTo>
                  <a:pt x="2854053" y="1836303"/>
                  <a:pt x="2773663" y="1916693"/>
                  <a:pt x="2674497" y="1916693"/>
                </a:cubicBezTo>
                <a:lnTo>
                  <a:pt x="179556" y="1916693"/>
                </a:lnTo>
                <a:cubicBezTo>
                  <a:pt x="80390" y="1916693"/>
                  <a:pt x="0" y="1836303"/>
                  <a:pt x="0" y="1737137"/>
                </a:cubicBezTo>
                <a:lnTo>
                  <a:pt x="0" y="179556"/>
                </a:lnTo>
                <a:cubicBezTo>
                  <a:pt x="0" y="80390"/>
                  <a:pt x="80390" y="0"/>
                  <a:pt x="17955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4826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8788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21758" y="-1664882"/>
            <a:ext cx="8543888" cy="101877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0456" y="1476375"/>
            <a:ext cx="3186493" cy="395806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 rot="1108033">
            <a:off x="7318146" y="1760314"/>
            <a:ext cx="1978795" cy="3083008"/>
          </a:xfrm>
          <a:custGeom>
            <a:avLst/>
            <a:gdLst>
              <a:gd name="connsiteX0" fmla="*/ 0 w 1852345"/>
              <a:gd name="connsiteY0" fmla="*/ 0 h 2980527"/>
              <a:gd name="connsiteX1" fmla="*/ 1852345 w 1852345"/>
              <a:gd name="connsiteY1" fmla="*/ 0 h 2980527"/>
              <a:gd name="connsiteX2" fmla="*/ 1852345 w 1852345"/>
              <a:gd name="connsiteY2" fmla="*/ 2980527 h 2980527"/>
              <a:gd name="connsiteX3" fmla="*/ 0 w 1852345"/>
              <a:gd name="connsiteY3" fmla="*/ 2980527 h 2980527"/>
              <a:gd name="connsiteX4" fmla="*/ 0 w 1852345"/>
              <a:gd name="connsiteY4" fmla="*/ 0 h 2980527"/>
              <a:gd name="connsiteX0" fmla="*/ 0 w 1888415"/>
              <a:gd name="connsiteY0" fmla="*/ 132551 h 3113078"/>
              <a:gd name="connsiteX1" fmla="*/ 1888415 w 1888415"/>
              <a:gd name="connsiteY1" fmla="*/ 0 h 3113078"/>
              <a:gd name="connsiteX2" fmla="*/ 1852345 w 1888415"/>
              <a:gd name="connsiteY2" fmla="*/ 3113078 h 3113078"/>
              <a:gd name="connsiteX3" fmla="*/ 0 w 1888415"/>
              <a:gd name="connsiteY3" fmla="*/ 3113078 h 3113078"/>
              <a:gd name="connsiteX4" fmla="*/ 0 w 1888415"/>
              <a:gd name="connsiteY4" fmla="*/ 132551 h 3113078"/>
              <a:gd name="connsiteX0" fmla="*/ 132551 w 1888415"/>
              <a:gd name="connsiteY0" fmla="*/ 168621 h 3113078"/>
              <a:gd name="connsiteX1" fmla="*/ 1888415 w 1888415"/>
              <a:gd name="connsiteY1" fmla="*/ 0 h 3113078"/>
              <a:gd name="connsiteX2" fmla="*/ 1852345 w 1888415"/>
              <a:gd name="connsiteY2" fmla="*/ 3113078 h 3113078"/>
              <a:gd name="connsiteX3" fmla="*/ 0 w 1888415"/>
              <a:gd name="connsiteY3" fmla="*/ 3113078 h 3113078"/>
              <a:gd name="connsiteX4" fmla="*/ 132551 w 1888415"/>
              <a:gd name="connsiteY4" fmla="*/ 168621 h 3113078"/>
              <a:gd name="connsiteX0" fmla="*/ 234999 w 1990863"/>
              <a:gd name="connsiteY0" fmla="*/ 168621 h 3113078"/>
              <a:gd name="connsiteX1" fmla="*/ 1990863 w 1990863"/>
              <a:gd name="connsiteY1" fmla="*/ 0 h 3113078"/>
              <a:gd name="connsiteX2" fmla="*/ 1954793 w 1990863"/>
              <a:gd name="connsiteY2" fmla="*/ 3113078 h 3113078"/>
              <a:gd name="connsiteX3" fmla="*/ 0 w 1990863"/>
              <a:gd name="connsiteY3" fmla="*/ 3046870 h 3113078"/>
              <a:gd name="connsiteX4" fmla="*/ 234999 w 1990863"/>
              <a:gd name="connsiteY4" fmla="*/ 168621 h 3113078"/>
              <a:gd name="connsiteX0" fmla="*/ 222931 w 1978795"/>
              <a:gd name="connsiteY0" fmla="*/ 168621 h 3113078"/>
              <a:gd name="connsiteX1" fmla="*/ 1978795 w 1978795"/>
              <a:gd name="connsiteY1" fmla="*/ 0 h 3113078"/>
              <a:gd name="connsiteX2" fmla="*/ 1942725 w 1978795"/>
              <a:gd name="connsiteY2" fmla="*/ 3113078 h 3113078"/>
              <a:gd name="connsiteX3" fmla="*/ 0 w 1978795"/>
              <a:gd name="connsiteY3" fmla="*/ 3083008 h 3113078"/>
              <a:gd name="connsiteX4" fmla="*/ 222931 w 1978795"/>
              <a:gd name="connsiteY4" fmla="*/ 168621 h 3113078"/>
              <a:gd name="connsiteX0" fmla="*/ 222931 w 1978795"/>
              <a:gd name="connsiteY0" fmla="*/ 168621 h 3083008"/>
              <a:gd name="connsiteX1" fmla="*/ 1978795 w 1978795"/>
              <a:gd name="connsiteY1" fmla="*/ 0 h 3083008"/>
              <a:gd name="connsiteX2" fmla="*/ 1918554 w 1978795"/>
              <a:gd name="connsiteY2" fmla="*/ 2980561 h 3083008"/>
              <a:gd name="connsiteX3" fmla="*/ 0 w 1978795"/>
              <a:gd name="connsiteY3" fmla="*/ 3083008 h 3083008"/>
              <a:gd name="connsiteX4" fmla="*/ 222931 w 1978795"/>
              <a:gd name="connsiteY4" fmla="*/ 168621 h 308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795" h="3083008">
                <a:moveTo>
                  <a:pt x="222931" y="168621"/>
                </a:moveTo>
                <a:lnTo>
                  <a:pt x="1978795" y="0"/>
                </a:lnTo>
                <a:lnTo>
                  <a:pt x="1918554" y="2980561"/>
                </a:lnTo>
                <a:lnTo>
                  <a:pt x="0" y="3083008"/>
                </a:lnTo>
                <a:lnTo>
                  <a:pt x="222931" y="16862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9137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ustom Layout">
    <p:bg>
      <p:bgPr>
        <a:gradFill flip="none" rotWithShape="1">
          <a:gsLst>
            <a:gs pos="0">
              <a:schemeClr val="accent2"/>
            </a:gs>
            <a:gs pos="39000">
              <a:schemeClr val="accent2">
                <a:alpha val="61000"/>
              </a:schemeClr>
            </a:gs>
            <a:gs pos="69000">
              <a:schemeClr val="accent2"/>
            </a:gs>
            <a:gs pos="97000">
              <a:schemeClr val="accen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301" y="1178616"/>
            <a:ext cx="4139099" cy="450076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417307" y="1468060"/>
            <a:ext cx="2332412" cy="2608408"/>
          </a:xfrm>
          <a:custGeom>
            <a:avLst/>
            <a:gdLst>
              <a:gd name="connsiteX0" fmla="*/ 1092045 w 2332412"/>
              <a:gd name="connsiteY0" fmla="*/ 1 h 2608408"/>
              <a:gd name="connsiteX1" fmla="*/ 1096068 w 2332412"/>
              <a:gd name="connsiteY1" fmla="*/ 2546 h 2608408"/>
              <a:gd name="connsiteX2" fmla="*/ 1419230 w 2332412"/>
              <a:gd name="connsiteY2" fmla="*/ 213359 h 2608408"/>
              <a:gd name="connsiteX3" fmla="*/ 2302918 w 2332412"/>
              <a:gd name="connsiteY3" fmla="*/ 1796953 h 2608408"/>
              <a:gd name="connsiteX4" fmla="*/ 2206407 w 2332412"/>
              <a:gd name="connsiteY4" fmla="*/ 2141547 h 2608408"/>
              <a:gd name="connsiteX5" fmla="*/ 1331365 w 2332412"/>
              <a:gd name="connsiteY5" fmla="*/ 2580547 h 2608408"/>
              <a:gd name="connsiteX6" fmla="*/ 1001060 w 2332412"/>
              <a:gd name="connsiteY6" fmla="*/ 2476892 h 2608408"/>
              <a:gd name="connsiteX7" fmla="*/ 17360 w 2332412"/>
              <a:gd name="connsiteY7" fmla="*/ 643265 h 2608408"/>
              <a:gd name="connsiteX8" fmla="*/ 192452 w 2332412"/>
              <a:gd name="connsiteY8" fmla="*/ 327246 h 2608408"/>
              <a:gd name="connsiteX9" fmla="*/ 1092045 w 2332412"/>
              <a:gd name="connsiteY9" fmla="*/ 1 h 260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32412" h="2608408">
                <a:moveTo>
                  <a:pt x="1092045" y="1"/>
                </a:moveTo>
                <a:cubicBezTo>
                  <a:pt x="1095764" y="2"/>
                  <a:pt x="1097186" y="828"/>
                  <a:pt x="1096068" y="2546"/>
                </a:cubicBezTo>
                <a:cubicBezTo>
                  <a:pt x="1230191" y="-17178"/>
                  <a:pt x="1356642" y="93524"/>
                  <a:pt x="1419230" y="213359"/>
                </a:cubicBezTo>
                <a:lnTo>
                  <a:pt x="2302918" y="1796953"/>
                </a:lnTo>
                <a:cubicBezTo>
                  <a:pt x="2365506" y="1916788"/>
                  <a:pt x="2326242" y="2078959"/>
                  <a:pt x="2206407" y="2141547"/>
                </a:cubicBezTo>
                <a:lnTo>
                  <a:pt x="1331365" y="2580547"/>
                </a:lnTo>
                <a:cubicBezTo>
                  <a:pt x="1211530" y="2643135"/>
                  <a:pt x="1063648" y="2596727"/>
                  <a:pt x="1001060" y="2476892"/>
                </a:cubicBezTo>
                <a:cubicBezTo>
                  <a:pt x="682684" y="1863302"/>
                  <a:pt x="335735" y="1256856"/>
                  <a:pt x="17360" y="643265"/>
                </a:cubicBezTo>
                <a:cubicBezTo>
                  <a:pt x="-45228" y="523430"/>
                  <a:pt x="72617" y="389834"/>
                  <a:pt x="192452" y="327246"/>
                </a:cubicBezTo>
                <a:cubicBezTo>
                  <a:pt x="463670" y="185594"/>
                  <a:pt x="1036265" y="-9"/>
                  <a:pt x="1092045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2298"/>
            <a:ext cx="8786485" cy="493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1387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1E3CC1C-965B-8D48-AA93-C3CAA96A43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805363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21295DD-73C6-C741-BA25-5C92BCC384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11363" y="1944688"/>
            <a:ext cx="2693987" cy="359092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7553213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AC5D39-F58A-4F42-9421-5D82FC21D549}"/>
              </a:ext>
            </a:extLst>
          </p:cNvPr>
          <p:cNvSpPr/>
          <p:nvPr userDrawn="1"/>
        </p:nvSpPr>
        <p:spPr>
          <a:xfrm>
            <a:off x="6096000" y="1654175"/>
            <a:ext cx="6096000" cy="359946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E9E44-D224-4741-9365-580436A27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7662"/>
          <a:stretch/>
        </p:blipFill>
        <p:spPr>
          <a:xfrm>
            <a:off x="4234258" y="1186773"/>
            <a:ext cx="2983665" cy="4861077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8D4D49-9F8C-074D-9563-E15E4B7414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08525" y="1654175"/>
            <a:ext cx="2022475" cy="3599469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67D47FC-001A-A24A-A88A-A69AFCC1F6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48916" y="1654175"/>
            <a:ext cx="2022475" cy="3599469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61649C1-CE94-CB45-A336-64DE3CAB2E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9307" y="1654175"/>
            <a:ext cx="2022475" cy="3599469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5697118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534025" y="2286000"/>
            <a:ext cx="1847850" cy="2286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515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CD7C51-878C-8E40-B35C-8065B44FC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4400" y="939800"/>
            <a:ext cx="3172822" cy="491275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646521" y="1666874"/>
            <a:ext cx="1277346" cy="34609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62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0D16-F60C-4AEE-BC75-AB095E8FC946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BBFA-A7F2-41AD-9274-CB9B59EAC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382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082117" y="3751700"/>
            <a:ext cx="1649506" cy="1649506"/>
          </a:xfrm>
          <a:custGeom>
            <a:avLst/>
            <a:gdLst>
              <a:gd name="connsiteX0" fmla="*/ 0 w 1649506"/>
              <a:gd name="connsiteY0" fmla="*/ 0 h 1649506"/>
              <a:gd name="connsiteX1" fmla="*/ 1649506 w 1649506"/>
              <a:gd name="connsiteY1" fmla="*/ 0 h 1649506"/>
              <a:gd name="connsiteX2" fmla="*/ 1649506 w 1649506"/>
              <a:gd name="connsiteY2" fmla="*/ 1649506 h 1649506"/>
              <a:gd name="connsiteX3" fmla="*/ 0 w 1649506"/>
              <a:gd name="connsiteY3" fmla="*/ 1649506 h 164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9506" h="1649506">
                <a:moveTo>
                  <a:pt x="0" y="0"/>
                </a:moveTo>
                <a:lnTo>
                  <a:pt x="1649506" y="0"/>
                </a:lnTo>
                <a:lnTo>
                  <a:pt x="1649506" y="1649506"/>
                </a:lnTo>
                <a:lnTo>
                  <a:pt x="0" y="16495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700143" y="1561071"/>
            <a:ext cx="1490732" cy="3840135"/>
          </a:xfrm>
          <a:custGeom>
            <a:avLst/>
            <a:gdLst>
              <a:gd name="connsiteX0" fmla="*/ 0 w 1450975"/>
              <a:gd name="connsiteY0" fmla="*/ 0 h 3856038"/>
              <a:gd name="connsiteX1" fmla="*/ 1450975 w 1450975"/>
              <a:gd name="connsiteY1" fmla="*/ 0 h 3856038"/>
              <a:gd name="connsiteX2" fmla="*/ 1450975 w 1450975"/>
              <a:gd name="connsiteY2" fmla="*/ 3856038 h 3856038"/>
              <a:gd name="connsiteX3" fmla="*/ 0 w 1450975"/>
              <a:gd name="connsiteY3" fmla="*/ 3856038 h 3856038"/>
              <a:gd name="connsiteX4" fmla="*/ 0 w 1450975"/>
              <a:gd name="connsiteY4" fmla="*/ 0 h 3856038"/>
              <a:gd name="connsiteX0" fmla="*/ 0 w 1450975"/>
              <a:gd name="connsiteY0" fmla="*/ 0 h 3856038"/>
              <a:gd name="connsiteX1" fmla="*/ 1443024 w 1450975"/>
              <a:gd name="connsiteY1" fmla="*/ 365760 h 3856038"/>
              <a:gd name="connsiteX2" fmla="*/ 1450975 w 1450975"/>
              <a:gd name="connsiteY2" fmla="*/ 3856038 h 3856038"/>
              <a:gd name="connsiteX3" fmla="*/ 0 w 1450975"/>
              <a:gd name="connsiteY3" fmla="*/ 3856038 h 3856038"/>
              <a:gd name="connsiteX4" fmla="*/ 0 w 1450975"/>
              <a:gd name="connsiteY4" fmla="*/ 0 h 3856038"/>
              <a:gd name="connsiteX0" fmla="*/ 0 w 1490732"/>
              <a:gd name="connsiteY0" fmla="*/ 0 h 3840135"/>
              <a:gd name="connsiteX1" fmla="*/ 1482781 w 1490732"/>
              <a:gd name="connsiteY1" fmla="*/ 349857 h 3840135"/>
              <a:gd name="connsiteX2" fmla="*/ 1490732 w 1490732"/>
              <a:gd name="connsiteY2" fmla="*/ 3840135 h 3840135"/>
              <a:gd name="connsiteX3" fmla="*/ 39757 w 1490732"/>
              <a:gd name="connsiteY3" fmla="*/ 3840135 h 3840135"/>
              <a:gd name="connsiteX4" fmla="*/ 0 w 1490732"/>
              <a:gd name="connsiteY4" fmla="*/ 0 h 3840135"/>
              <a:gd name="connsiteX0" fmla="*/ 0 w 1490732"/>
              <a:gd name="connsiteY0" fmla="*/ 0 h 3840135"/>
              <a:gd name="connsiteX1" fmla="*/ 1482781 w 1490732"/>
              <a:gd name="connsiteY1" fmla="*/ 349857 h 3840135"/>
              <a:gd name="connsiteX2" fmla="*/ 1490732 w 1490732"/>
              <a:gd name="connsiteY2" fmla="*/ 3840135 h 3840135"/>
              <a:gd name="connsiteX3" fmla="*/ 23854 w 1490732"/>
              <a:gd name="connsiteY3" fmla="*/ 3808330 h 3840135"/>
              <a:gd name="connsiteX4" fmla="*/ 0 w 1490732"/>
              <a:gd name="connsiteY4" fmla="*/ 0 h 384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0732" h="3840135">
                <a:moveTo>
                  <a:pt x="0" y="0"/>
                </a:moveTo>
                <a:lnTo>
                  <a:pt x="1482781" y="349857"/>
                </a:lnTo>
                <a:cubicBezTo>
                  <a:pt x="1485431" y="1513283"/>
                  <a:pt x="1488082" y="2676709"/>
                  <a:pt x="1490732" y="3840135"/>
                </a:cubicBezTo>
                <a:lnTo>
                  <a:pt x="23854" y="380833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8377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994095" y="1624483"/>
            <a:ext cx="2079970" cy="3633468"/>
          </a:xfrm>
          <a:custGeom>
            <a:avLst/>
            <a:gdLst>
              <a:gd name="connsiteX0" fmla="*/ 0 w 1378332"/>
              <a:gd name="connsiteY0" fmla="*/ 0 h 2398758"/>
              <a:gd name="connsiteX1" fmla="*/ 1378332 w 1378332"/>
              <a:gd name="connsiteY1" fmla="*/ 0 h 2398758"/>
              <a:gd name="connsiteX2" fmla="*/ 1378332 w 1378332"/>
              <a:gd name="connsiteY2" fmla="*/ 2398758 h 2398758"/>
              <a:gd name="connsiteX3" fmla="*/ 0 w 1378332"/>
              <a:gd name="connsiteY3" fmla="*/ 2398758 h 2398758"/>
              <a:gd name="connsiteX4" fmla="*/ 0 w 1378332"/>
              <a:gd name="connsiteY4" fmla="*/ 0 h 2398758"/>
              <a:gd name="connsiteX0" fmla="*/ 0 w 1378332"/>
              <a:gd name="connsiteY0" fmla="*/ 0 h 2428494"/>
              <a:gd name="connsiteX1" fmla="*/ 1378332 w 1378332"/>
              <a:gd name="connsiteY1" fmla="*/ 0 h 2428494"/>
              <a:gd name="connsiteX2" fmla="*/ 1378332 w 1378332"/>
              <a:gd name="connsiteY2" fmla="*/ 2398758 h 2428494"/>
              <a:gd name="connsiteX3" fmla="*/ 14869 w 1378332"/>
              <a:gd name="connsiteY3" fmla="*/ 2428494 h 2428494"/>
              <a:gd name="connsiteX4" fmla="*/ 0 w 1378332"/>
              <a:gd name="connsiteY4" fmla="*/ 0 h 2428494"/>
              <a:gd name="connsiteX0" fmla="*/ 0 w 1378332"/>
              <a:gd name="connsiteY0" fmla="*/ 0 h 2428494"/>
              <a:gd name="connsiteX1" fmla="*/ 1378332 w 1378332"/>
              <a:gd name="connsiteY1" fmla="*/ 0 h 2428494"/>
              <a:gd name="connsiteX2" fmla="*/ 1378332 w 1378332"/>
              <a:gd name="connsiteY2" fmla="*/ 2421061 h 2428494"/>
              <a:gd name="connsiteX3" fmla="*/ 14869 w 1378332"/>
              <a:gd name="connsiteY3" fmla="*/ 2428494 h 2428494"/>
              <a:gd name="connsiteX4" fmla="*/ 0 w 1378332"/>
              <a:gd name="connsiteY4" fmla="*/ 0 h 242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332" h="2428494">
                <a:moveTo>
                  <a:pt x="0" y="0"/>
                </a:moveTo>
                <a:lnTo>
                  <a:pt x="1378332" y="0"/>
                </a:lnTo>
                <a:lnTo>
                  <a:pt x="1378332" y="2421061"/>
                </a:lnTo>
                <a:lnTo>
                  <a:pt x="14869" y="2428494"/>
                </a:lnTo>
                <a:cubicBezTo>
                  <a:pt x="9913" y="1618996"/>
                  <a:pt x="4956" y="80949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5635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cument 3"/>
          <p:cNvSpPr/>
          <p:nvPr userDrawn="1"/>
        </p:nvSpPr>
        <p:spPr>
          <a:xfrm rot="10800000" flipH="1">
            <a:off x="0" y="4530024"/>
            <a:ext cx="12192000" cy="1625848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5374"/>
              <a:gd name="connsiteX1" fmla="*/ 21600 w 21600"/>
              <a:gd name="connsiteY1" fmla="*/ 0 h 25374"/>
              <a:gd name="connsiteX2" fmla="*/ 21600 w 21600"/>
              <a:gd name="connsiteY2" fmla="*/ 17322 h 25374"/>
              <a:gd name="connsiteX3" fmla="*/ 0 w 21600"/>
              <a:gd name="connsiteY3" fmla="*/ 20172 h 25374"/>
              <a:gd name="connsiteX4" fmla="*/ 0 w 21600"/>
              <a:gd name="connsiteY4" fmla="*/ 0 h 25374"/>
              <a:gd name="connsiteX0" fmla="*/ 0 w 21600"/>
              <a:gd name="connsiteY0" fmla="*/ 0 h 24721"/>
              <a:gd name="connsiteX1" fmla="*/ 21600 w 21600"/>
              <a:gd name="connsiteY1" fmla="*/ 0 h 24721"/>
              <a:gd name="connsiteX2" fmla="*/ 21600 w 21600"/>
              <a:gd name="connsiteY2" fmla="*/ 17322 h 24721"/>
              <a:gd name="connsiteX3" fmla="*/ 0 w 21600"/>
              <a:gd name="connsiteY3" fmla="*/ 20172 h 24721"/>
              <a:gd name="connsiteX4" fmla="*/ 0 w 21600"/>
              <a:gd name="connsiteY4" fmla="*/ 0 h 24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4721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7965" y="31866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41000"/>
                </a:schemeClr>
              </a:gs>
              <a:gs pos="100000">
                <a:schemeClr val="accent3">
                  <a:alpha val="5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ocument 3"/>
          <p:cNvSpPr/>
          <p:nvPr userDrawn="1"/>
        </p:nvSpPr>
        <p:spPr>
          <a:xfrm rot="10800000">
            <a:off x="0" y="5003552"/>
            <a:ext cx="12192000" cy="1854448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5374"/>
              <a:gd name="connsiteX1" fmla="*/ 21600 w 21600"/>
              <a:gd name="connsiteY1" fmla="*/ 0 h 25374"/>
              <a:gd name="connsiteX2" fmla="*/ 21600 w 21600"/>
              <a:gd name="connsiteY2" fmla="*/ 17322 h 25374"/>
              <a:gd name="connsiteX3" fmla="*/ 0 w 21600"/>
              <a:gd name="connsiteY3" fmla="*/ 20172 h 25374"/>
              <a:gd name="connsiteX4" fmla="*/ 0 w 21600"/>
              <a:gd name="connsiteY4" fmla="*/ 0 h 25374"/>
              <a:gd name="connsiteX0" fmla="*/ 0 w 21600"/>
              <a:gd name="connsiteY0" fmla="*/ 0 h 24721"/>
              <a:gd name="connsiteX1" fmla="*/ 21600 w 21600"/>
              <a:gd name="connsiteY1" fmla="*/ 0 h 24721"/>
              <a:gd name="connsiteX2" fmla="*/ 21600 w 21600"/>
              <a:gd name="connsiteY2" fmla="*/ 17322 h 24721"/>
              <a:gd name="connsiteX3" fmla="*/ 0 w 21600"/>
              <a:gd name="connsiteY3" fmla="*/ 20172 h 24721"/>
              <a:gd name="connsiteX4" fmla="*/ 0 w 21600"/>
              <a:gd name="connsiteY4" fmla="*/ 0 h 24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4721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7965" y="31866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568044" y="1143000"/>
            <a:ext cx="4342720" cy="29384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510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F654947D-E93E-0044-B41C-8C94C62EDE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767537" cy="4686642"/>
          </a:xfrm>
          <a:custGeom>
            <a:avLst/>
            <a:gdLst>
              <a:gd name="connsiteX0" fmla="*/ 7274546 w 9767537"/>
              <a:gd name="connsiteY0" fmla="*/ 3518720 h 4686642"/>
              <a:gd name="connsiteX1" fmla="*/ 8442469 w 9767537"/>
              <a:gd name="connsiteY1" fmla="*/ 4686642 h 4686642"/>
              <a:gd name="connsiteX2" fmla="*/ 6106624 w 9767537"/>
              <a:gd name="connsiteY2" fmla="*/ 4686642 h 4686642"/>
              <a:gd name="connsiteX3" fmla="*/ 689071 w 9767537"/>
              <a:gd name="connsiteY3" fmla="*/ 2334848 h 4686642"/>
              <a:gd name="connsiteX4" fmla="*/ 1864967 w 9767537"/>
              <a:gd name="connsiteY4" fmla="*/ 3510745 h 4686642"/>
              <a:gd name="connsiteX5" fmla="*/ 689071 w 9767537"/>
              <a:gd name="connsiteY5" fmla="*/ 4686642 h 4686642"/>
              <a:gd name="connsiteX6" fmla="*/ 0 w 9767537"/>
              <a:gd name="connsiteY6" fmla="*/ 3997571 h 4686642"/>
              <a:gd name="connsiteX7" fmla="*/ 0 w 9767537"/>
              <a:gd name="connsiteY7" fmla="*/ 3023919 h 4686642"/>
              <a:gd name="connsiteX8" fmla="*/ 3323260 w 9767537"/>
              <a:gd name="connsiteY8" fmla="*/ 2328355 h 4686642"/>
              <a:gd name="connsiteX9" fmla="*/ 4499156 w 9767537"/>
              <a:gd name="connsiteY9" fmla="*/ 3504252 h 4686642"/>
              <a:gd name="connsiteX10" fmla="*/ 3323260 w 9767537"/>
              <a:gd name="connsiteY10" fmla="*/ 4680148 h 4686642"/>
              <a:gd name="connsiteX11" fmla="*/ 2147364 w 9767537"/>
              <a:gd name="connsiteY11" fmla="*/ 3504251 h 4686642"/>
              <a:gd name="connsiteX12" fmla="*/ 5957451 w 9767537"/>
              <a:gd name="connsiteY12" fmla="*/ 2321861 h 4686642"/>
              <a:gd name="connsiteX13" fmla="*/ 7133348 w 9767537"/>
              <a:gd name="connsiteY13" fmla="*/ 3497757 h 4686642"/>
              <a:gd name="connsiteX14" fmla="*/ 5957451 w 9767537"/>
              <a:gd name="connsiteY14" fmla="*/ 4673654 h 4686642"/>
              <a:gd name="connsiteX15" fmla="*/ 4781554 w 9767537"/>
              <a:gd name="connsiteY15" fmla="*/ 3497757 h 4686642"/>
              <a:gd name="connsiteX16" fmla="*/ 8591640 w 9767537"/>
              <a:gd name="connsiteY16" fmla="*/ 2315368 h 4686642"/>
              <a:gd name="connsiteX17" fmla="*/ 9767537 w 9767537"/>
              <a:gd name="connsiteY17" fmla="*/ 3491265 h 4686642"/>
              <a:gd name="connsiteX18" fmla="*/ 8591640 w 9767537"/>
              <a:gd name="connsiteY18" fmla="*/ 4667161 h 4686642"/>
              <a:gd name="connsiteX19" fmla="*/ 7415745 w 9767537"/>
              <a:gd name="connsiteY19" fmla="*/ 3491265 h 4686642"/>
              <a:gd name="connsiteX20" fmla="*/ 2009412 w 9767537"/>
              <a:gd name="connsiteY20" fmla="*/ 1014507 h 4686642"/>
              <a:gd name="connsiteX21" fmla="*/ 3185309 w 9767537"/>
              <a:gd name="connsiteY21" fmla="*/ 2190402 h 4686642"/>
              <a:gd name="connsiteX22" fmla="*/ 2009413 w 9767537"/>
              <a:gd name="connsiteY22" fmla="*/ 3366299 h 4686642"/>
              <a:gd name="connsiteX23" fmla="*/ 833516 w 9767537"/>
              <a:gd name="connsiteY23" fmla="*/ 2190402 h 4686642"/>
              <a:gd name="connsiteX24" fmla="*/ 4643602 w 9767537"/>
              <a:gd name="connsiteY24" fmla="*/ 1008013 h 4686642"/>
              <a:gd name="connsiteX25" fmla="*/ 5819499 w 9767537"/>
              <a:gd name="connsiteY25" fmla="*/ 2183910 h 4686642"/>
              <a:gd name="connsiteX26" fmla="*/ 4643602 w 9767537"/>
              <a:gd name="connsiteY26" fmla="*/ 3359806 h 4686642"/>
              <a:gd name="connsiteX27" fmla="*/ 3467706 w 9767537"/>
              <a:gd name="connsiteY27" fmla="*/ 2183909 h 4686642"/>
              <a:gd name="connsiteX28" fmla="*/ 3023920 w 9767537"/>
              <a:gd name="connsiteY28" fmla="*/ 0 h 4686642"/>
              <a:gd name="connsiteX29" fmla="*/ 3635589 w 9767537"/>
              <a:gd name="connsiteY29" fmla="*/ 0 h 4686642"/>
              <a:gd name="connsiteX30" fmla="*/ 4505650 w 9767537"/>
              <a:gd name="connsiteY30" fmla="*/ 870062 h 4686642"/>
              <a:gd name="connsiteX31" fmla="*/ 3329755 w 9767537"/>
              <a:gd name="connsiteY31" fmla="*/ 2045959 h 4686642"/>
              <a:gd name="connsiteX32" fmla="*/ 2153858 w 9767537"/>
              <a:gd name="connsiteY32" fmla="*/ 870062 h 4686642"/>
              <a:gd name="connsiteX33" fmla="*/ 396222 w 9767537"/>
              <a:gd name="connsiteY33" fmla="*/ 0 h 4686642"/>
              <a:gd name="connsiteX34" fmla="*/ 986131 w 9767537"/>
              <a:gd name="connsiteY34" fmla="*/ 0 h 4686642"/>
              <a:gd name="connsiteX35" fmla="*/ 1867073 w 9767537"/>
              <a:gd name="connsiteY35" fmla="*/ 880943 h 4686642"/>
              <a:gd name="connsiteX36" fmla="*/ 691176 w 9767537"/>
              <a:gd name="connsiteY36" fmla="*/ 2056839 h 4686642"/>
              <a:gd name="connsiteX37" fmla="*/ 0 w 9767537"/>
              <a:gd name="connsiteY37" fmla="*/ 1365663 h 4686642"/>
              <a:gd name="connsiteX38" fmla="*/ 0 w 9767537"/>
              <a:gd name="connsiteY38" fmla="*/ 396222 h 468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767537" h="4686642">
                <a:moveTo>
                  <a:pt x="7274546" y="3518720"/>
                </a:moveTo>
                <a:lnTo>
                  <a:pt x="8442469" y="4686642"/>
                </a:lnTo>
                <a:lnTo>
                  <a:pt x="6106624" y="4686642"/>
                </a:lnTo>
                <a:close/>
                <a:moveTo>
                  <a:pt x="689071" y="2334848"/>
                </a:moveTo>
                <a:lnTo>
                  <a:pt x="1864967" y="3510745"/>
                </a:lnTo>
                <a:lnTo>
                  <a:pt x="689071" y="4686642"/>
                </a:lnTo>
                <a:lnTo>
                  <a:pt x="0" y="3997571"/>
                </a:lnTo>
                <a:lnTo>
                  <a:pt x="0" y="3023919"/>
                </a:lnTo>
                <a:close/>
                <a:moveTo>
                  <a:pt x="3323260" y="2328355"/>
                </a:moveTo>
                <a:lnTo>
                  <a:pt x="4499156" y="3504252"/>
                </a:lnTo>
                <a:lnTo>
                  <a:pt x="3323260" y="4680148"/>
                </a:lnTo>
                <a:lnTo>
                  <a:pt x="2147364" y="3504251"/>
                </a:lnTo>
                <a:close/>
                <a:moveTo>
                  <a:pt x="5957451" y="2321861"/>
                </a:moveTo>
                <a:lnTo>
                  <a:pt x="7133348" y="3497757"/>
                </a:lnTo>
                <a:lnTo>
                  <a:pt x="5957451" y="4673654"/>
                </a:lnTo>
                <a:lnTo>
                  <a:pt x="4781554" y="3497757"/>
                </a:lnTo>
                <a:close/>
                <a:moveTo>
                  <a:pt x="8591640" y="2315368"/>
                </a:moveTo>
                <a:lnTo>
                  <a:pt x="9767537" y="3491265"/>
                </a:lnTo>
                <a:lnTo>
                  <a:pt x="8591640" y="4667161"/>
                </a:lnTo>
                <a:lnTo>
                  <a:pt x="7415745" y="3491265"/>
                </a:lnTo>
                <a:close/>
                <a:moveTo>
                  <a:pt x="2009412" y="1014507"/>
                </a:moveTo>
                <a:lnTo>
                  <a:pt x="3185309" y="2190402"/>
                </a:lnTo>
                <a:lnTo>
                  <a:pt x="2009413" y="3366299"/>
                </a:lnTo>
                <a:lnTo>
                  <a:pt x="833516" y="2190402"/>
                </a:lnTo>
                <a:close/>
                <a:moveTo>
                  <a:pt x="4643602" y="1008013"/>
                </a:moveTo>
                <a:lnTo>
                  <a:pt x="5819499" y="2183910"/>
                </a:lnTo>
                <a:lnTo>
                  <a:pt x="4643602" y="3359806"/>
                </a:lnTo>
                <a:lnTo>
                  <a:pt x="3467706" y="2183909"/>
                </a:lnTo>
                <a:close/>
                <a:moveTo>
                  <a:pt x="3023920" y="0"/>
                </a:moveTo>
                <a:lnTo>
                  <a:pt x="3635589" y="0"/>
                </a:lnTo>
                <a:lnTo>
                  <a:pt x="4505650" y="870062"/>
                </a:lnTo>
                <a:lnTo>
                  <a:pt x="3329755" y="2045959"/>
                </a:lnTo>
                <a:lnTo>
                  <a:pt x="2153858" y="870062"/>
                </a:lnTo>
                <a:close/>
                <a:moveTo>
                  <a:pt x="396222" y="0"/>
                </a:moveTo>
                <a:lnTo>
                  <a:pt x="986131" y="0"/>
                </a:lnTo>
                <a:lnTo>
                  <a:pt x="1867073" y="880943"/>
                </a:lnTo>
                <a:lnTo>
                  <a:pt x="691176" y="2056839"/>
                </a:lnTo>
                <a:lnTo>
                  <a:pt x="0" y="1365663"/>
                </a:lnTo>
                <a:lnTo>
                  <a:pt x="0" y="3962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509079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5D6D1CB-1391-6246-B0F6-09D3CA5CC1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82048" y="1860896"/>
            <a:ext cx="9909952" cy="4992477"/>
          </a:xfrm>
          <a:custGeom>
            <a:avLst/>
            <a:gdLst>
              <a:gd name="connsiteX0" fmla="*/ 2492991 w 9909952"/>
              <a:gd name="connsiteY0" fmla="*/ 3824555 h 4992477"/>
              <a:gd name="connsiteX1" fmla="*/ 3660913 w 9909952"/>
              <a:gd name="connsiteY1" fmla="*/ 4992477 h 4992477"/>
              <a:gd name="connsiteX2" fmla="*/ 1325069 w 9909952"/>
              <a:gd name="connsiteY2" fmla="*/ 4992477 h 4992477"/>
              <a:gd name="connsiteX3" fmla="*/ 9078467 w 9909952"/>
              <a:gd name="connsiteY3" fmla="*/ 2640683 h 4992477"/>
              <a:gd name="connsiteX4" fmla="*/ 9909952 w 9909952"/>
              <a:gd name="connsiteY4" fmla="*/ 3472167 h 4992477"/>
              <a:gd name="connsiteX5" fmla="*/ 9909952 w 9909952"/>
              <a:gd name="connsiteY5" fmla="*/ 4160991 h 4992477"/>
              <a:gd name="connsiteX6" fmla="*/ 9078468 w 9909952"/>
              <a:gd name="connsiteY6" fmla="*/ 4992475 h 4992477"/>
              <a:gd name="connsiteX7" fmla="*/ 7902571 w 9909952"/>
              <a:gd name="connsiteY7" fmla="*/ 3816579 h 4992477"/>
              <a:gd name="connsiteX8" fmla="*/ 6444278 w 9909952"/>
              <a:gd name="connsiteY8" fmla="*/ 2634190 h 4992477"/>
              <a:gd name="connsiteX9" fmla="*/ 7620174 w 9909952"/>
              <a:gd name="connsiteY9" fmla="*/ 3810086 h 4992477"/>
              <a:gd name="connsiteX10" fmla="*/ 6444278 w 9909952"/>
              <a:gd name="connsiteY10" fmla="*/ 4985983 h 4992477"/>
              <a:gd name="connsiteX11" fmla="*/ 5268381 w 9909952"/>
              <a:gd name="connsiteY11" fmla="*/ 3810086 h 4992477"/>
              <a:gd name="connsiteX12" fmla="*/ 3810087 w 9909952"/>
              <a:gd name="connsiteY12" fmla="*/ 2627696 h 4992477"/>
              <a:gd name="connsiteX13" fmla="*/ 4985983 w 9909952"/>
              <a:gd name="connsiteY13" fmla="*/ 3803593 h 4992477"/>
              <a:gd name="connsiteX14" fmla="*/ 3810087 w 9909952"/>
              <a:gd name="connsiteY14" fmla="*/ 4979489 h 4992477"/>
              <a:gd name="connsiteX15" fmla="*/ 2634190 w 9909952"/>
              <a:gd name="connsiteY15" fmla="*/ 3803593 h 4992477"/>
              <a:gd name="connsiteX16" fmla="*/ 1175898 w 9909952"/>
              <a:gd name="connsiteY16" fmla="*/ 2621203 h 4992477"/>
              <a:gd name="connsiteX17" fmla="*/ 2351793 w 9909952"/>
              <a:gd name="connsiteY17" fmla="*/ 3797099 h 4992477"/>
              <a:gd name="connsiteX18" fmla="*/ 1175898 w 9909952"/>
              <a:gd name="connsiteY18" fmla="*/ 4972996 h 4992477"/>
              <a:gd name="connsiteX19" fmla="*/ 0 w 9909952"/>
              <a:gd name="connsiteY19" fmla="*/ 3797099 h 4992477"/>
              <a:gd name="connsiteX20" fmla="*/ 7758127 w 9909952"/>
              <a:gd name="connsiteY20" fmla="*/ 1320340 h 4992477"/>
              <a:gd name="connsiteX21" fmla="*/ 8934022 w 9909952"/>
              <a:gd name="connsiteY21" fmla="*/ 2496237 h 4992477"/>
              <a:gd name="connsiteX22" fmla="*/ 7758127 w 9909952"/>
              <a:gd name="connsiteY22" fmla="*/ 3672134 h 4992477"/>
              <a:gd name="connsiteX23" fmla="*/ 6582229 w 9909952"/>
              <a:gd name="connsiteY23" fmla="*/ 2496238 h 4992477"/>
              <a:gd name="connsiteX24" fmla="*/ 5123936 w 9909952"/>
              <a:gd name="connsiteY24" fmla="*/ 1313847 h 4992477"/>
              <a:gd name="connsiteX25" fmla="*/ 6299832 w 9909952"/>
              <a:gd name="connsiteY25" fmla="*/ 2489744 h 4992477"/>
              <a:gd name="connsiteX26" fmla="*/ 5123936 w 9909952"/>
              <a:gd name="connsiteY26" fmla="*/ 3665640 h 4992477"/>
              <a:gd name="connsiteX27" fmla="*/ 3948040 w 9909952"/>
              <a:gd name="connsiteY27" fmla="*/ 2489744 h 4992477"/>
              <a:gd name="connsiteX28" fmla="*/ 9076362 w 9909952"/>
              <a:gd name="connsiteY28" fmla="*/ 10880 h 4992477"/>
              <a:gd name="connsiteX29" fmla="*/ 9909952 w 9909952"/>
              <a:gd name="connsiteY29" fmla="*/ 844470 h 4992477"/>
              <a:gd name="connsiteX30" fmla="*/ 9909952 w 9909952"/>
              <a:gd name="connsiteY30" fmla="*/ 1529082 h 4992477"/>
              <a:gd name="connsiteX31" fmla="*/ 9076362 w 9909952"/>
              <a:gd name="connsiteY31" fmla="*/ 2362673 h 4992477"/>
              <a:gd name="connsiteX32" fmla="*/ 7900465 w 9909952"/>
              <a:gd name="connsiteY32" fmla="*/ 1186775 h 4992477"/>
              <a:gd name="connsiteX33" fmla="*/ 6437784 w 9909952"/>
              <a:gd name="connsiteY33" fmla="*/ 0 h 4992477"/>
              <a:gd name="connsiteX34" fmla="*/ 7613680 w 9909952"/>
              <a:gd name="connsiteY34" fmla="*/ 1175896 h 4992477"/>
              <a:gd name="connsiteX35" fmla="*/ 6437784 w 9909952"/>
              <a:gd name="connsiteY35" fmla="*/ 2351793 h 4992477"/>
              <a:gd name="connsiteX36" fmla="*/ 5261888 w 9909952"/>
              <a:gd name="connsiteY36" fmla="*/ 1175896 h 4992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909952" h="4992477">
                <a:moveTo>
                  <a:pt x="2492991" y="3824555"/>
                </a:moveTo>
                <a:lnTo>
                  <a:pt x="3660913" y="4992477"/>
                </a:lnTo>
                <a:lnTo>
                  <a:pt x="1325069" y="4992477"/>
                </a:lnTo>
                <a:close/>
                <a:moveTo>
                  <a:pt x="9078467" y="2640683"/>
                </a:moveTo>
                <a:lnTo>
                  <a:pt x="9909952" y="3472167"/>
                </a:lnTo>
                <a:lnTo>
                  <a:pt x="9909952" y="4160991"/>
                </a:lnTo>
                <a:lnTo>
                  <a:pt x="9078468" y="4992475"/>
                </a:lnTo>
                <a:lnTo>
                  <a:pt x="7902571" y="3816579"/>
                </a:lnTo>
                <a:close/>
                <a:moveTo>
                  <a:pt x="6444278" y="2634190"/>
                </a:moveTo>
                <a:lnTo>
                  <a:pt x="7620174" y="3810086"/>
                </a:lnTo>
                <a:lnTo>
                  <a:pt x="6444278" y="4985983"/>
                </a:lnTo>
                <a:lnTo>
                  <a:pt x="5268381" y="3810086"/>
                </a:lnTo>
                <a:close/>
                <a:moveTo>
                  <a:pt x="3810087" y="2627696"/>
                </a:moveTo>
                <a:lnTo>
                  <a:pt x="4985983" y="3803593"/>
                </a:lnTo>
                <a:lnTo>
                  <a:pt x="3810087" y="4979489"/>
                </a:lnTo>
                <a:lnTo>
                  <a:pt x="2634190" y="3803593"/>
                </a:lnTo>
                <a:close/>
                <a:moveTo>
                  <a:pt x="1175898" y="2621203"/>
                </a:moveTo>
                <a:lnTo>
                  <a:pt x="2351793" y="3797099"/>
                </a:lnTo>
                <a:lnTo>
                  <a:pt x="1175898" y="4972996"/>
                </a:lnTo>
                <a:lnTo>
                  <a:pt x="0" y="3797099"/>
                </a:lnTo>
                <a:close/>
                <a:moveTo>
                  <a:pt x="7758127" y="1320340"/>
                </a:moveTo>
                <a:lnTo>
                  <a:pt x="8934022" y="2496237"/>
                </a:lnTo>
                <a:lnTo>
                  <a:pt x="7758127" y="3672134"/>
                </a:lnTo>
                <a:lnTo>
                  <a:pt x="6582229" y="2496238"/>
                </a:lnTo>
                <a:close/>
                <a:moveTo>
                  <a:pt x="5123936" y="1313847"/>
                </a:moveTo>
                <a:lnTo>
                  <a:pt x="6299832" y="2489744"/>
                </a:lnTo>
                <a:lnTo>
                  <a:pt x="5123936" y="3665640"/>
                </a:lnTo>
                <a:lnTo>
                  <a:pt x="3948040" y="2489744"/>
                </a:lnTo>
                <a:close/>
                <a:moveTo>
                  <a:pt x="9076362" y="10880"/>
                </a:moveTo>
                <a:lnTo>
                  <a:pt x="9909952" y="844470"/>
                </a:lnTo>
                <a:lnTo>
                  <a:pt x="9909952" y="1529082"/>
                </a:lnTo>
                <a:lnTo>
                  <a:pt x="9076362" y="2362673"/>
                </a:lnTo>
                <a:lnTo>
                  <a:pt x="7900465" y="1186775"/>
                </a:lnTo>
                <a:close/>
                <a:moveTo>
                  <a:pt x="6437784" y="0"/>
                </a:moveTo>
                <a:lnTo>
                  <a:pt x="7613680" y="1175896"/>
                </a:lnTo>
                <a:lnTo>
                  <a:pt x="6437784" y="2351793"/>
                </a:lnTo>
                <a:lnTo>
                  <a:pt x="5261888" y="11758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785931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2039345-2057-324F-AE3F-00360C26C7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97872"/>
            <a:ext cx="2732365" cy="4360128"/>
          </a:xfrm>
          <a:custGeom>
            <a:avLst/>
            <a:gdLst>
              <a:gd name="connsiteX0" fmla="*/ 0 w 2732365"/>
              <a:gd name="connsiteY0" fmla="*/ 0 h 4360128"/>
              <a:gd name="connsiteX1" fmla="*/ 2622196 w 2732365"/>
              <a:gd name="connsiteY1" fmla="*/ 2622196 h 4360128"/>
              <a:gd name="connsiteX2" fmla="*/ 2622196 w 2732365"/>
              <a:gd name="connsiteY2" fmla="*/ 3154140 h 4360128"/>
              <a:gd name="connsiteX3" fmla="*/ 1416207 w 2732365"/>
              <a:gd name="connsiteY3" fmla="*/ 4360128 h 4360128"/>
              <a:gd name="connsiteX4" fmla="*/ 0 w 2732365"/>
              <a:gd name="connsiteY4" fmla="*/ 4360128 h 436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2365" h="4360128">
                <a:moveTo>
                  <a:pt x="0" y="0"/>
                </a:moveTo>
                <a:lnTo>
                  <a:pt x="2622196" y="2622196"/>
                </a:lnTo>
                <a:cubicBezTo>
                  <a:pt x="2769088" y="2769088"/>
                  <a:pt x="2769088" y="3007247"/>
                  <a:pt x="2622196" y="3154140"/>
                </a:cubicBezTo>
                <a:lnTo>
                  <a:pt x="1416207" y="4360128"/>
                </a:lnTo>
                <a:lnTo>
                  <a:pt x="0" y="4360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5289B20-D8EE-A04E-97F6-92738DDAAD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10863" cy="4734291"/>
          </a:xfrm>
          <a:custGeom>
            <a:avLst/>
            <a:gdLst>
              <a:gd name="connsiteX0" fmla="*/ 0 w 9110863"/>
              <a:gd name="connsiteY0" fmla="*/ 0 h 4734291"/>
              <a:gd name="connsiteX1" fmla="*/ 9110863 w 9110863"/>
              <a:gd name="connsiteY1" fmla="*/ 0 h 4734291"/>
              <a:gd name="connsiteX2" fmla="*/ 9103977 w 9110863"/>
              <a:gd name="connsiteY2" fmla="*/ 71840 h 4734291"/>
              <a:gd name="connsiteX3" fmla="*/ 9000693 w 9110863"/>
              <a:gd name="connsiteY3" fmla="*/ 265971 h 4734291"/>
              <a:gd name="connsiteX4" fmla="*/ 4642544 w 9110863"/>
              <a:gd name="connsiteY4" fmla="*/ 4624122 h 4734291"/>
              <a:gd name="connsiteX5" fmla="*/ 4110600 w 9110863"/>
              <a:gd name="connsiteY5" fmla="*/ 4624122 h 4734291"/>
              <a:gd name="connsiteX6" fmla="*/ 0 w 9110863"/>
              <a:gd name="connsiteY6" fmla="*/ 513522 h 4734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10863" h="4734291">
                <a:moveTo>
                  <a:pt x="0" y="0"/>
                </a:moveTo>
                <a:lnTo>
                  <a:pt x="9110863" y="0"/>
                </a:lnTo>
                <a:lnTo>
                  <a:pt x="9103977" y="71840"/>
                </a:lnTo>
                <a:cubicBezTo>
                  <a:pt x="9090206" y="142968"/>
                  <a:pt x="9055778" y="210887"/>
                  <a:pt x="9000693" y="265971"/>
                </a:cubicBezTo>
                <a:lnTo>
                  <a:pt x="4642544" y="4624122"/>
                </a:lnTo>
                <a:cubicBezTo>
                  <a:pt x="4495651" y="4771014"/>
                  <a:pt x="4257492" y="4771014"/>
                  <a:pt x="4110600" y="4624122"/>
                </a:cubicBezTo>
                <a:lnTo>
                  <a:pt x="0" y="5135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4943911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00BE11E-2A79-194C-9E9D-64DD4A8670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93439" y="2"/>
            <a:ext cx="8798561" cy="6857999"/>
          </a:xfrm>
          <a:custGeom>
            <a:avLst/>
            <a:gdLst>
              <a:gd name="connsiteX0" fmla="*/ 2943088 w 8798561"/>
              <a:gd name="connsiteY0" fmla="*/ 5012833 h 6857999"/>
              <a:gd name="connsiteX1" fmla="*/ 2907149 w 8798561"/>
              <a:gd name="connsiteY1" fmla="*/ 5012985 h 6857999"/>
              <a:gd name="connsiteX2" fmla="*/ 2854654 w 8798561"/>
              <a:gd name="connsiteY2" fmla="*/ 5048084 h 6857999"/>
              <a:gd name="connsiteX3" fmla="*/ 2206298 w 8798561"/>
              <a:gd name="connsiteY3" fmla="*/ 6059867 h 6857999"/>
              <a:gd name="connsiteX4" fmla="*/ 2230637 w 8798561"/>
              <a:gd name="connsiteY4" fmla="*/ 6174427 h 6857999"/>
              <a:gd name="connsiteX5" fmla="*/ 2292867 w 8798561"/>
              <a:gd name="connsiteY5" fmla="*/ 6185153 h 6857999"/>
              <a:gd name="connsiteX6" fmla="*/ 2345362 w 8798561"/>
              <a:gd name="connsiteY6" fmla="*/ 6150054 h 6857999"/>
              <a:gd name="connsiteX7" fmla="*/ 3007625 w 8798561"/>
              <a:gd name="connsiteY7" fmla="*/ 5147290 h 6857999"/>
              <a:gd name="connsiteX8" fmla="*/ 2980852 w 8798561"/>
              <a:gd name="connsiteY8" fmla="*/ 5021273 h 6857999"/>
              <a:gd name="connsiteX9" fmla="*/ 2943088 w 8798561"/>
              <a:gd name="connsiteY9" fmla="*/ 5012833 h 6857999"/>
              <a:gd name="connsiteX10" fmla="*/ 4882313 w 8798561"/>
              <a:gd name="connsiteY10" fmla="*/ 3205821 h 6857999"/>
              <a:gd name="connsiteX11" fmla="*/ 4773488 w 8798561"/>
              <a:gd name="connsiteY11" fmla="*/ 3249174 h 6857999"/>
              <a:gd name="connsiteX12" fmla="*/ 3987386 w 8798561"/>
              <a:gd name="connsiteY12" fmla="*/ 4459400 h 6857999"/>
              <a:gd name="connsiteX13" fmla="*/ 4019073 w 8798561"/>
              <a:gd name="connsiteY13" fmla="*/ 4608550 h 6857999"/>
              <a:gd name="connsiteX14" fmla="*/ 4156750 w 8798561"/>
              <a:gd name="connsiteY14" fmla="*/ 4579300 h 6857999"/>
              <a:gd name="connsiteX15" fmla="*/ 4951888 w 8798561"/>
              <a:gd name="connsiteY15" fmla="*/ 3355165 h 6857999"/>
              <a:gd name="connsiteX16" fmla="*/ 4922639 w 8798561"/>
              <a:gd name="connsiteY16" fmla="*/ 3217488 h 6857999"/>
              <a:gd name="connsiteX17" fmla="*/ 4882313 w 8798561"/>
              <a:gd name="connsiteY17" fmla="*/ 3205821 h 6857999"/>
              <a:gd name="connsiteX18" fmla="*/ 4438429 w 8798561"/>
              <a:gd name="connsiteY18" fmla="*/ 0 h 6857999"/>
              <a:gd name="connsiteX19" fmla="*/ 8798561 w 8798561"/>
              <a:gd name="connsiteY19" fmla="*/ 0 h 6857999"/>
              <a:gd name="connsiteX20" fmla="*/ 8798561 w 8798561"/>
              <a:gd name="connsiteY20" fmla="*/ 711453 h 6857999"/>
              <a:gd name="connsiteX21" fmla="*/ 4820578 w 8798561"/>
              <a:gd name="connsiteY21" fmla="*/ 6857999 h 6857999"/>
              <a:gd name="connsiteX22" fmla="*/ 0 w 8798561"/>
              <a:gd name="connsiteY22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798561" h="6857999">
                <a:moveTo>
                  <a:pt x="2943088" y="5012833"/>
                </a:moveTo>
                <a:cubicBezTo>
                  <a:pt x="2930702" y="5010974"/>
                  <a:pt x="2918622" y="5010548"/>
                  <a:pt x="2907149" y="5012985"/>
                </a:cubicBezTo>
                <a:cubicBezTo>
                  <a:pt x="2895676" y="5015422"/>
                  <a:pt x="2875165" y="5031753"/>
                  <a:pt x="2854654" y="5048084"/>
                </a:cubicBezTo>
                <a:cubicBezTo>
                  <a:pt x="2206298" y="6059867"/>
                  <a:pt x="2206298" y="6059867"/>
                  <a:pt x="2206298" y="6059867"/>
                </a:cubicBezTo>
                <a:cubicBezTo>
                  <a:pt x="2179182" y="6101547"/>
                  <a:pt x="2188917" y="6147371"/>
                  <a:pt x="2230637" y="6174427"/>
                </a:cubicBezTo>
                <a:cubicBezTo>
                  <a:pt x="2246977" y="6194902"/>
                  <a:pt x="2269922" y="6190028"/>
                  <a:pt x="2292867" y="6185153"/>
                </a:cubicBezTo>
                <a:cubicBezTo>
                  <a:pt x="2315812" y="6180278"/>
                  <a:pt x="2327285" y="6177841"/>
                  <a:pt x="2345362" y="6150054"/>
                </a:cubicBezTo>
                <a:cubicBezTo>
                  <a:pt x="3007625" y="5147290"/>
                  <a:pt x="3007625" y="5147290"/>
                  <a:pt x="3007625" y="5147290"/>
                </a:cubicBezTo>
                <a:cubicBezTo>
                  <a:pt x="3023268" y="5108046"/>
                  <a:pt x="3011099" y="5050767"/>
                  <a:pt x="2980852" y="5021273"/>
                </a:cubicBezTo>
                <a:cubicBezTo>
                  <a:pt x="2968162" y="5017983"/>
                  <a:pt x="2955474" y="5014692"/>
                  <a:pt x="2943088" y="5012833"/>
                </a:cubicBezTo>
                <a:close/>
                <a:moveTo>
                  <a:pt x="4882313" y="3205821"/>
                </a:moveTo>
                <a:cubicBezTo>
                  <a:pt x="4841925" y="3200911"/>
                  <a:pt x="4802422" y="3216048"/>
                  <a:pt x="4773488" y="3249174"/>
                </a:cubicBezTo>
                <a:cubicBezTo>
                  <a:pt x="4773488" y="3249174"/>
                  <a:pt x="4773488" y="3249174"/>
                  <a:pt x="3987386" y="4459400"/>
                </a:cubicBezTo>
                <a:cubicBezTo>
                  <a:pt x="3962716" y="4512604"/>
                  <a:pt x="3974903" y="4569970"/>
                  <a:pt x="4019073" y="4608550"/>
                </a:cubicBezTo>
                <a:cubicBezTo>
                  <a:pt x="4060804" y="4635658"/>
                  <a:pt x="4129644" y="4621033"/>
                  <a:pt x="4156750" y="4579300"/>
                </a:cubicBezTo>
                <a:cubicBezTo>
                  <a:pt x="4156750" y="4579300"/>
                  <a:pt x="4156750" y="4579300"/>
                  <a:pt x="4951888" y="3355165"/>
                </a:cubicBezTo>
                <a:cubicBezTo>
                  <a:pt x="4978995" y="3313433"/>
                  <a:pt x="4964370" y="3244595"/>
                  <a:pt x="4922639" y="3217488"/>
                </a:cubicBezTo>
                <a:cubicBezTo>
                  <a:pt x="4909338" y="3211321"/>
                  <a:pt x="4895776" y="3207457"/>
                  <a:pt x="4882313" y="3205821"/>
                </a:cubicBezTo>
                <a:close/>
                <a:moveTo>
                  <a:pt x="4438429" y="0"/>
                </a:moveTo>
                <a:lnTo>
                  <a:pt x="8798561" y="0"/>
                </a:lnTo>
                <a:lnTo>
                  <a:pt x="8798561" y="711453"/>
                </a:lnTo>
                <a:lnTo>
                  <a:pt x="4820578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295744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76250" y="1809750"/>
            <a:ext cx="2819400" cy="2952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15050" y="1809750"/>
            <a:ext cx="2819400" cy="2952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934450" y="1809750"/>
            <a:ext cx="2819400" cy="2952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295650" y="1809750"/>
            <a:ext cx="2819400" cy="2952750"/>
          </a:xfrm>
          <a:prstGeom prst="rect">
            <a:avLst/>
          </a:prstGeom>
          <a:solidFill>
            <a:schemeClr val="bg1"/>
          </a:solidFill>
          <a:effectLst>
            <a:outerShdw blurRad="889000" dist="76200" dir="2700000" algn="tl" rotWithShape="0">
              <a:prstClr val="black">
                <a:alpha val="26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02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1992086" y="1575707"/>
            <a:ext cx="2563586" cy="3706586"/>
          </a:xfrm>
          <a:prstGeom prst="roundRect">
            <a:avLst>
              <a:gd name="adj" fmla="val 82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 userDrawn="1"/>
        </p:nvSpPr>
        <p:spPr>
          <a:xfrm>
            <a:off x="4814207" y="1575707"/>
            <a:ext cx="2563586" cy="3706586"/>
          </a:xfrm>
          <a:prstGeom prst="roundRect">
            <a:avLst>
              <a:gd name="adj" fmla="val 822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0" dist="762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 userDrawn="1"/>
        </p:nvSpPr>
        <p:spPr>
          <a:xfrm>
            <a:off x="7636328" y="1575707"/>
            <a:ext cx="2563586" cy="3706586"/>
          </a:xfrm>
          <a:prstGeom prst="roundRect">
            <a:avLst>
              <a:gd name="adj" fmla="val 82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992086" y="1575708"/>
            <a:ext cx="2563586" cy="1853293"/>
          </a:xfrm>
          <a:custGeom>
            <a:avLst/>
            <a:gdLst>
              <a:gd name="connsiteX0" fmla="*/ 217447 w 2563586"/>
              <a:gd name="connsiteY0" fmla="*/ 0 h 1853293"/>
              <a:gd name="connsiteX1" fmla="*/ 2346139 w 2563586"/>
              <a:gd name="connsiteY1" fmla="*/ 0 h 1853293"/>
              <a:gd name="connsiteX2" fmla="*/ 2563586 w 2563586"/>
              <a:gd name="connsiteY2" fmla="*/ 217447 h 1853293"/>
              <a:gd name="connsiteX3" fmla="*/ 2563586 w 2563586"/>
              <a:gd name="connsiteY3" fmla="*/ 1853293 h 1853293"/>
              <a:gd name="connsiteX4" fmla="*/ 0 w 2563586"/>
              <a:gd name="connsiteY4" fmla="*/ 1853293 h 1853293"/>
              <a:gd name="connsiteX5" fmla="*/ 0 w 2563586"/>
              <a:gd name="connsiteY5" fmla="*/ 217447 h 1853293"/>
              <a:gd name="connsiteX6" fmla="*/ 217447 w 2563586"/>
              <a:gd name="connsiteY6" fmla="*/ 0 h 185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3586" h="1853293">
                <a:moveTo>
                  <a:pt x="217447" y="0"/>
                </a:moveTo>
                <a:lnTo>
                  <a:pt x="2346139" y="0"/>
                </a:lnTo>
                <a:cubicBezTo>
                  <a:pt x="2466232" y="0"/>
                  <a:pt x="2563586" y="97354"/>
                  <a:pt x="2563586" y="217447"/>
                </a:cubicBezTo>
                <a:lnTo>
                  <a:pt x="2563586" y="1853293"/>
                </a:lnTo>
                <a:lnTo>
                  <a:pt x="0" y="1853293"/>
                </a:lnTo>
                <a:lnTo>
                  <a:pt x="0" y="217447"/>
                </a:lnTo>
                <a:cubicBezTo>
                  <a:pt x="0" y="97354"/>
                  <a:pt x="97354" y="0"/>
                  <a:pt x="2174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814207" y="1575708"/>
            <a:ext cx="2563586" cy="1853293"/>
          </a:xfrm>
          <a:custGeom>
            <a:avLst/>
            <a:gdLst>
              <a:gd name="connsiteX0" fmla="*/ 217447 w 2563586"/>
              <a:gd name="connsiteY0" fmla="*/ 0 h 1853293"/>
              <a:gd name="connsiteX1" fmla="*/ 2346139 w 2563586"/>
              <a:gd name="connsiteY1" fmla="*/ 0 h 1853293"/>
              <a:gd name="connsiteX2" fmla="*/ 2563586 w 2563586"/>
              <a:gd name="connsiteY2" fmla="*/ 217447 h 1853293"/>
              <a:gd name="connsiteX3" fmla="*/ 2563586 w 2563586"/>
              <a:gd name="connsiteY3" fmla="*/ 1853293 h 1853293"/>
              <a:gd name="connsiteX4" fmla="*/ 0 w 2563586"/>
              <a:gd name="connsiteY4" fmla="*/ 1853293 h 1853293"/>
              <a:gd name="connsiteX5" fmla="*/ 0 w 2563586"/>
              <a:gd name="connsiteY5" fmla="*/ 217447 h 1853293"/>
              <a:gd name="connsiteX6" fmla="*/ 217447 w 2563586"/>
              <a:gd name="connsiteY6" fmla="*/ 0 h 185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3586" h="1853293">
                <a:moveTo>
                  <a:pt x="217447" y="0"/>
                </a:moveTo>
                <a:lnTo>
                  <a:pt x="2346139" y="0"/>
                </a:lnTo>
                <a:cubicBezTo>
                  <a:pt x="2466232" y="0"/>
                  <a:pt x="2563586" y="97354"/>
                  <a:pt x="2563586" y="217447"/>
                </a:cubicBezTo>
                <a:lnTo>
                  <a:pt x="2563586" y="1853293"/>
                </a:lnTo>
                <a:lnTo>
                  <a:pt x="0" y="1853293"/>
                </a:lnTo>
                <a:lnTo>
                  <a:pt x="0" y="217447"/>
                </a:lnTo>
                <a:cubicBezTo>
                  <a:pt x="0" y="97354"/>
                  <a:pt x="97354" y="0"/>
                  <a:pt x="2174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7636328" y="1575708"/>
            <a:ext cx="2563586" cy="1853293"/>
          </a:xfrm>
          <a:custGeom>
            <a:avLst/>
            <a:gdLst>
              <a:gd name="connsiteX0" fmla="*/ 217447 w 2563586"/>
              <a:gd name="connsiteY0" fmla="*/ 0 h 1853293"/>
              <a:gd name="connsiteX1" fmla="*/ 2346139 w 2563586"/>
              <a:gd name="connsiteY1" fmla="*/ 0 h 1853293"/>
              <a:gd name="connsiteX2" fmla="*/ 2563586 w 2563586"/>
              <a:gd name="connsiteY2" fmla="*/ 217447 h 1853293"/>
              <a:gd name="connsiteX3" fmla="*/ 2563586 w 2563586"/>
              <a:gd name="connsiteY3" fmla="*/ 1853293 h 1853293"/>
              <a:gd name="connsiteX4" fmla="*/ 0 w 2563586"/>
              <a:gd name="connsiteY4" fmla="*/ 1853293 h 1853293"/>
              <a:gd name="connsiteX5" fmla="*/ 0 w 2563586"/>
              <a:gd name="connsiteY5" fmla="*/ 217447 h 1853293"/>
              <a:gd name="connsiteX6" fmla="*/ 217447 w 2563586"/>
              <a:gd name="connsiteY6" fmla="*/ 0 h 185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3586" h="1853293">
                <a:moveTo>
                  <a:pt x="217447" y="0"/>
                </a:moveTo>
                <a:lnTo>
                  <a:pt x="2346139" y="0"/>
                </a:lnTo>
                <a:cubicBezTo>
                  <a:pt x="2466232" y="0"/>
                  <a:pt x="2563586" y="97354"/>
                  <a:pt x="2563586" y="217447"/>
                </a:cubicBezTo>
                <a:lnTo>
                  <a:pt x="2563586" y="1853293"/>
                </a:lnTo>
                <a:lnTo>
                  <a:pt x="0" y="1853293"/>
                </a:lnTo>
                <a:lnTo>
                  <a:pt x="0" y="217447"/>
                </a:lnTo>
                <a:cubicBezTo>
                  <a:pt x="0" y="97354"/>
                  <a:pt x="97354" y="0"/>
                  <a:pt x="2174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2256283" y="4492486"/>
            <a:ext cx="520750" cy="520865"/>
          </a:xfrm>
          <a:custGeom>
            <a:avLst/>
            <a:gdLst>
              <a:gd name="connsiteX0" fmla="*/ 421155 w 842497"/>
              <a:gd name="connsiteY0" fmla="*/ 0 h 842684"/>
              <a:gd name="connsiteX1" fmla="*/ 842497 w 842497"/>
              <a:gd name="connsiteY1" fmla="*/ 421342 h 842684"/>
              <a:gd name="connsiteX2" fmla="*/ 421155 w 842497"/>
              <a:gd name="connsiteY2" fmla="*/ 842684 h 842684"/>
              <a:gd name="connsiteX3" fmla="*/ 8373 w 842497"/>
              <a:gd name="connsiteY3" fmla="*/ 506257 h 842684"/>
              <a:gd name="connsiteX4" fmla="*/ 0 w 842497"/>
              <a:gd name="connsiteY4" fmla="*/ 423197 h 842684"/>
              <a:gd name="connsiteX5" fmla="*/ 0 w 842497"/>
              <a:gd name="connsiteY5" fmla="*/ 419487 h 842684"/>
              <a:gd name="connsiteX6" fmla="*/ 8373 w 842497"/>
              <a:gd name="connsiteY6" fmla="*/ 336427 h 842684"/>
              <a:gd name="connsiteX7" fmla="*/ 421155 w 842497"/>
              <a:gd name="connsiteY7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2497" h="842684">
                <a:moveTo>
                  <a:pt x="421155" y="0"/>
                </a:moveTo>
                <a:cubicBezTo>
                  <a:pt x="653856" y="0"/>
                  <a:pt x="842497" y="188641"/>
                  <a:pt x="842497" y="421342"/>
                </a:cubicBezTo>
                <a:cubicBezTo>
                  <a:pt x="842497" y="654043"/>
                  <a:pt x="653856" y="842684"/>
                  <a:pt x="421155" y="842684"/>
                </a:cubicBezTo>
                <a:cubicBezTo>
                  <a:pt x="217542" y="842684"/>
                  <a:pt x="47662" y="698256"/>
                  <a:pt x="8373" y="506257"/>
                </a:cubicBezTo>
                <a:lnTo>
                  <a:pt x="0" y="423197"/>
                </a:lnTo>
                <a:lnTo>
                  <a:pt x="0" y="419487"/>
                </a:lnTo>
                <a:lnTo>
                  <a:pt x="8373" y="336427"/>
                </a:lnTo>
                <a:cubicBezTo>
                  <a:pt x="47662" y="144428"/>
                  <a:pt x="217542" y="0"/>
                  <a:pt x="42115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5078996" y="4492486"/>
            <a:ext cx="520750" cy="520865"/>
          </a:xfrm>
          <a:custGeom>
            <a:avLst/>
            <a:gdLst>
              <a:gd name="connsiteX0" fmla="*/ 421155 w 842497"/>
              <a:gd name="connsiteY0" fmla="*/ 0 h 842684"/>
              <a:gd name="connsiteX1" fmla="*/ 842497 w 842497"/>
              <a:gd name="connsiteY1" fmla="*/ 421342 h 842684"/>
              <a:gd name="connsiteX2" fmla="*/ 421155 w 842497"/>
              <a:gd name="connsiteY2" fmla="*/ 842684 h 842684"/>
              <a:gd name="connsiteX3" fmla="*/ 8373 w 842497"/>
              <a:gd name="connsiteY3" fmla="*/ 506257 h 842684"/>
              <a:gd name="connsiteX4" fmla="*/ 0 w 842497"/>
              <a:gd name="connsiteY4" fmla="*/ 423197 h 842684"/>
              <a:gd name="connsiteX5" fmla="*/ 0 w 842497"/>
              <a:gd name="connsiteY5" fmla="*/ 419487 h 842684"/>
              <a:gd name="connsiteX6" fmla="*/ 8373 w 842497"/>
              <a:gd name="connsiteY6" fmla="*/ 336427 h 842684"/>
              <a:gd name="connsiteX7" fmla="*/ 421155 w 842497"/>
              <a:gd name="connsiteY7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2497" h="842684">
                <a:moveTo>
                  <a:pt x="421155" y="0"/>
                </a:moveTo>
                <a:cubicBezTo>
                  <a:pt x="653856" y="0"/>
                  <a:pt x="842497" y="188641"/>
                  <a:pt x="842497" y="421342"/>
                </a:cubicBezTo>
                <a:cubicBezTo>
                  <a:pt x="842497" y="654043"/>
                  <a:pt x="653856" y="842684"/>
                  <a:pt x="421155" y="842684"/>
                </a:cubicBezTo>
                <a:cubicBezTo>
                  <a:pt x="217542" y="842684"/>
                  <a:pt x="47662" y="698256"/>
                  <a:pt x="8373" y="506257"/>
                </a:cubicBezTo>
                <a:lnTo>
                  <a:pt x="0" y="423197"/>
                </a:lnTo>
                <a:lnTo>
                  <a:pt x="0" y="419487"/>
                </a:lnTo>
                <a:lnTo>
                  <a:pt x="8373" y="336427"/>
                </a:lnTo>
                <a:cubicBezTo>
                  <a:pt x="47662" y="144428"/>
                  <a:pt x="217542" y="0"/>
                  <a:pt x="42115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7901709" y="4492486"/>
            <a:ext cx="520750" cy="520865"/>
          </a:xfrm>
          <a:custGeom>
            <a:avLst/>
            <a:gdLst>
              <a:gd name="connsiteX0" fmla="*/ 421155 w 842497"/>
              <a:gd name="connsiteY0" fmla="*/ 0 h 842684"/>
              <a:gd name="connsiteX1" fmla="*/ 842497 w 842497"/>
              <a:gd name="connsiteY1" fmla="*/ 421342 h 842684"/>
              <a:gd name="connsiteX2" fmla="*/ 421155 w 842497"/>
              <a:gd name="connsiteY2" fmla="*/ 842684 h 842684"/>
              <a:gd name="connsiteX3" fmla="*/ 8373 w 842497"/>
              <a:gd name="connsiteY3" fmla="*/ 506257 h 842684"/>
              <a:gd name="connsiteX4" fmla="*/ 0 w 842497"/>
              <a:gd name="connsiteY4" fmla="*/ 423197 h 842684"/>
              <a:gd name="connsiteX5" fmla="*/ 0 w 842497"/>
              <a:gd name="connsiteY5" fmla="*/ 419487 h 842684"/>
              <a:gd name="connsiteX6" fmla="*/ 8373 w 842497"/>
              <a:gd name="connsiteY6" fmla="*/ 336427 h 842684"/>
              <a:gd name="connsiteX7" fmla="*/ 421155 w 842497"/>
              <a:gd name="connsiteY7" fmla="*/ 0 h 84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2497" h="842684">
                <a:moveTo>
                  <a:pt x="421155" y="0"/>
                </a:moveTo>
                <a:cubicBezTo>
                  <a:pt x="653856" y="0"/>
                  <a:pt x="842497" y="188641"/>
                  <a:pt x="842497" y="421342"/>
                </a:cubicBezTo>
                <a:cubicBezTo>
                  <a:pt x="842497" y="654043"/>
                  <a:pt x="653856" y="842684"/>
                  <a:pt x="421155" y="842684"/>
                </a:cubicBezTo>
                <a:cubicBezTo>
                  <a:pt x="217542" y="842684"/>
                  <a:pt x="47662" y="698256"/>
                  <a:pt x="8373" y="506257"/>
                </a:cubicBezTo>
                <a:lnTo>
                  <a:pt x="0" y="423197"/>
                </a:lnTo>
                <a:lnTo>
                  <a:pt x="0" y="419487"/>
                </a:lnTo>
                <a:lnTo>
                  <a:pt x="8373" y="336427"/>
                </a:lnTo>
                <a:cubicBezTo>
                  <a:pt x="47662" y="144428"/>
                  <a:pt x="217542" y="0"/>
                  <a:pt x="42115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6502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95943" y="1583871"/>
            <a:ext cx="2204357" cy="2971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96244" y="1583871"/>
            <a:ext cx="2204357" cy="2971800"/>
          </a:xfrm>
          <a:prstGeom prst="rect">
            <a:avLst/>
          </a:prstGeom>
          <a:solidFill>
            <a:schemeClr val="bg1"/>
          </a:solidFill>
          <a:effectLst>
            <a:outerShdw blurRad="622300" dist="76200" dir="2700000" algn="tl" rotWithShape="0">
              <a:prstClr val="black">
                <a:alpha val="19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996545" y="1583871"/>
            <a:ext cx="2204357" cy="2971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96846" y="1583871"/>
            <a:ext cx="2204357" cy="2971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97147" y="1583871"/>
            <a:ext cx="2204357" cy="2971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94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0D16-F60C-4AEE-BC75-AB095E8FC946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8BBFA-A7F2-41AD-9274-CB9B59EAC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07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335838" y="447675"/>
            <a:ext cx="4371975" cy="59626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353340" y="447675"/>
            <a:ext cx="2782474" cy="28322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56591" y="447675"/>
            <a:ext cx="3596725" cy="28322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539089" y="3429000"/>
            <a:ext cx="3596725" cy="29813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56592" y="3429000"/>
            <a:ext cx="2782474" cy="29813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696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73897" y="576814"/>
            <a:ext cx="1716157" cy="18082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73897" y="2524884"/>
            <a:ext cx="1716157" cy="18082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73897" y="4472954"/>
            <a:ext cx="1716157" cy="18082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33930" y="576814"/>
            <a:ext cx="1716157" cy="18082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433930" y="2524884"/>
            <a:ext cx="1716157" cy="18082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433930" y="4472954"/>
            <a:ext cx="1716157" cy="18082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0230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52450" y="609600"/>
            <a:ext cx="2724150" cy="2724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096000" y="609600"/>
            <a:ext cx="2724150" cy="5676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52450" y="3562350"/>
            <a:ext cx="5410200" cy="2724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953500" y="609600"/>
            <a:ext cx="2724150" cy="2724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8623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746" y="417514"/>
            <a:ext cx="2270191" cy="2196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618188" y="417514"/>
            <a:ext cx="2270191" cy="2196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321630" y="417514"/>
            <a:ext cx="2270191" cy="2196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025072" y="417514"/>
            <a:ext cx="2270191" cy="2196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14746" y="3429000"/>
            <a:ext cx="2270191" cy="2196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618188" y="3429000"/>
            <a:ext cx="2270191" cy="2196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321630" y="3429000"/>
            <a:ext cx="2270191" cy="2196548"/>
          </a:xfrm>
          <a:prstGeom prst="rect">
            <a:avLst/>
          </a:prstGeom>
          <a:solidFill>
            <a:schemeClr val="bg1"/>
          </a:solidFill>
          <a:effectLst>
            <a:outerShdw blurRad="469900" dist="76200" algn="l" rotWithShape="0">
              <a:prstClr val="black">
                <a:alpha val="24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9025072" y="3429000"/>
            <a:ext cx="2270191" cy="2196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9252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333750" y="400050"/>
            <a:ext cx="5943600" cy="30289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9525000" y="400050"/>
            <a:ext cx="2171700" cy="6038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0182225" y="647700"/>
            <a:ext cx="857250" cy="857250"/>
          </a:xfrm>
          <a:custGeom>
            <a:avLst/>
            <a:gdLst>
              <a:gd name="connsiteX0" fmla="*/ 428625 w 857250"/>
              <a:gd name="connsiteY0" fmla="*/ 0 h 857250"/>
              <a:gd name="connsiteX1" fmla="*/ 857250 w 857250"/>
              <a:gd name="connsiteY1" fmla="*/ 428625 h 857250"/>
              <a:gd name="connsiteX2" fmla="*/ 428625 w 857250"/>
              <a:gd name="connsiteY2" fmla="*/ 857250 h 857250"/>
              <a:gd name="connsiteX3" fmla="*/ 0 w 857250"/>
              <a:gd name="connsiteY3" fmla="*/ 428625 h 857250"/>
              <a:gd name="connsiteX4" fmla="*/ 428625 w 857250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0" h="857250">
                <a:moveTo>
                  <a:pt x="428625" y="0"/>
                </a:moveTo>
                <a:cubicBezTo>
                  <a:pt x="665348" y="0"/>
                  <a:pt x="857250" y="191902"/>
                  <a:pt x="857250" y="428625"/>
                </a:cubicBezTo>
                <a:cubicBezTo>
                  <a:pt x="857250" y="665348"/>
                  <a:pt x="665348" y="857250"/>
                  <a:pt x="428625" y="857250"/>
                </a:cubicBez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10182225" y="3676650"/>
            <a:ext cx="857250" cy="857250"/>
          </a:xfrm>
          <a:custGeom>
            <a:avLst/>
            <a:gdLst>
              <a:gd name="connsiteX0" fmla="*/ 428625 w 857250"/>
              <a:gd name="connsiteY0" fmla="*/ 0 h 857250"/>
              <a:gd name="connsiteX1" fmla="*/ 857250 w 857250"/>
              <a:gd name="connsiteY1" fmla="*/ 428625 h 857250"/>
              <a:gd name="connsiteX2" fmla="*/ 428625 w 857250"/>
              <a:gd name="connsiteY2" fmla="*/ 857250 h 857250"/>
              <a:gd name="connsiteX3" fmla="*/ 0 w 857250"/>
              <a:gd name="connsiteY3" fmla="*/ 428625 h 857250"/>
              <a:gd name="connsiteX4" fmla="*/ 428625 w 857250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0" h="857250">
                <a:moveTo>
                  <a:pt x="428625" y="0"/>
                </a:moveTo>
                <a:cubicBezTo>
                  <a:pt x="665348" y="0"/>
                  <a:pt x="857250" y="191902"/>
                  <a:pt x="857250" y="428625"/>
                </a:cubicBezTo>
                <a:cubicBezTo>
                  <a:pt x="857250" y="665348"/>
                  <a:pt x="665348" y="857250"/>
                  <a:pt x="428625" y="857250"/>
                </a:cubicBez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514350" y="3676650"/>
            <a:ext cx="2571750" cy="1809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3333750" y="3676650"/>
            <a:ext cx="3124200" cy="1809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6705600" y="3676650"/>
            <a:ext cx="2571750" cy="1809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6736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86750" y="400050"/>
            <a:ext cx="3314700" cy="6057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734050" y="400050"/>
            <a:ext cx="2152650" cy="2228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181350" y="400050"/>
            <a:ext cx="2152650" cy="2228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8650" y="400050"/>
            <a:ext cx="2152650" cy="2228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734050" y="3429000"/>
            <a:ext cx="2152650" cy="2228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181350" y="3429000"/>
            <a:ext cx="2152650" cy="2228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28650" y="3429000"/>
            <a:ext cx="2152650" cy="2228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33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1347787"/>
            <a:ext cx="4162425" cy="41624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1955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43604" y="2557198"/>
            <a:ext cx="2219325" cy="15065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743604" y="4470664"/>
            <a:ext cx="2219325" cy="15065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9216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48796" y="1608931"/>
            <a:ext cx="2928937" cy="29289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631531" y="1608931"/>
            <a:ext cx="2928937" cy="29289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14266" y="1608931"/>
            <a:ext cx="2928937" cy="29289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0320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880138" y="527902"/>
            <a:ext cx="3631253" cy="3851640"/>
          </a:xfrm>
          <a:custGeom>
            <a:avLst/>
            <a:gdLst/>
            <a:ahLst/>
            <a:cxnLst/>
            <a:rect l="l" t="t" r="r" b="b"/>
            <a:pathLst>
              <a:path w="3631253" h="3851640">
                <a:moveTo>
                  <a:pt x="1112183" y="2093673"/>
                </a:moveTo>
                <a:cubicBezTo>
                  <a:pt x="931091" y="2209845"/>
                  <a:pt x="806376" y="2318757"/>
                  <a:pt x="738039" y="2420409"/>
                </a:cubicBezTo>
                <a:cubicBezTo>
                  <a:pt x="669702" y="2522060"/>
                  <a:pt x="635533" y="2637805"/>
                  <a:pt x="635533" y="2767646"/>
                </a:cubicBezTo>
                <a:cubicBezTo>
                  <a:pt x="635533" y="2935071"/>
                  <a:pt x="694901" y="3071318"/>
                  <a:pt x="813636" y="3176386"/>
                </a:cubicBezTo>
                <a:cubicBezTo>
                  <a:pt x="932372" y="3281454"/>
                  <a:pt x="1091682" y="3333988"/>
                  <a:pt x="1291568" y="3333988"/>
                </a:cubicBezTo>
                <a:cubicBezTo>
                  <a:pt x="1604209" y="3333988"/>
                  <a:pt x="1871577" y="3242587"/>
                  <a:pt x="2093672" y="3059786"/>
                </a:cubicBezTo>
                <a:close/>
                <a:moveTo>
                  <a:pt x="1350508" y="479213"/>
                </a:moveTo>
                <a:cubicBezTo>
                  <a:pt x="1215543" y="479213"/>
                  <a:pt x="1108339" y="513809"/>
                  <a:pt x="1028898" y="583000"/>
                </a:cubicBezTo>
                <a:cubicBezTo>
                  <a:pt x="949456" y="652191"/>
                  <a:pt x="909735" y="744873"/>
                  <a:pt x="909735" y="861046"/>
                </a:cubicBezTo>
                <a:cubicBezTo>
                  <a:pt x="909735" y="968676"/>
                  <a:pt x="938351" y="1070327"/>
                  <a:pt x="995583" y="1165999"/>
                </a:cubicBezTo>
                <a:cubicBezTo>
                  <a:pt x="1052816" y="1261671"/>
                  <a:pt x="1132684" y="1363322"/>
                  <a:pt x="1235190" y="1470953"/>
                </a:cubicBezTo>
                <a:cubicBezTo>
                  <a:pt x="1428242" y="1361613"/>
                  <a:pt x="1563634" y="1259535"/>
                  <a:pt x="1641367" y="1164718"/>
                </a:cubicBezTo>
                <a:cubicBezTo>
                  <a:pt x="1719101" y="1069900"/>
                  <a:pt x="1757967" y="963551"/>
                  <a:pt x="1757967" y="845670"/>
                </a:cubicBezTo>
                <a:cubicBezTo>
                  <a:pt x="1757967" y="734622"/>
                  <a:pt x="1720809" y="645784"/>
                  <a:pt x="1646493" y="579156"/>
                </a:cubicBezTo>
                <a:cubicBezTo>
                  <a:pt x="1572176" y="512527"/>
                  <a:pt x="1473515" y="479213"/>
                  <a:pt x="1350508" y="479213"/>
                </a:cubicBezTo>
                <a:close/>
                <a:moveTo>
                  <a:pt x="1360759" y="0"/>
                </a:moveTo>
                <a:cubicBezTo>
                  <a:pt x="1663150" y="0"/>
                  <a:pt x="1900620" y="73036"/>
                  <a:pt x="2073171" y="219106"/>
                </a:cubicBezTo>
                <a:cubicBezTo>
                  <a:pt x="2245722" y="365176"/>
                  <a:pt x="2331997" y="562072"/>
                  <a:pt x="2331997" y="809793"/>
                </a:cubicBezTo>
                <a:cubicBezTo>
                  <a:pt x="2331997" y="1004553"/>
                  <a:pt x="2274338" y="1181375"/>
                  <a:pt x="2159019" y="1340258"/>
                </a:cubicBezTo>
                <a:cubicBezTo>
                  <a:pt x="2043701" y="1499142"/>
                  <a:pt x="1851076" y="1658025"/>
                  <a:pt x="1581145" y="1816908"/>
                </a:cubicBezTo>
                <a:lnTo>
                  <a:pt x="2467817" y="2672828"/>
                </a:lnTo>
                <a:cubicBezTo>
                  <a:pt x="2606199" y="2490027"/>
                  <a:pt x="2721518" y="2221804"/>
                  <a:pt x="2813772" y="1868161"/>
                </a:cubicBezTo>
                <a:lnTo>
                  <a:pt x="3433930" y="1868161"/>
                </a:lnTo>
                <a:cubicBezTo>
                  <a:pt x="3314340" y="2353353"/>
                  <a:pt x="3122997" y="2748853"/>
                  <a:pt x="2859900" y="3054661"/>
                </a:cubicBezTo>
                <a:lnTo>
                  <a:pt x="3631253" y="3800387"/>
                </a:lnTo>
                <a:lnTo>
                  <a:pt x="2854775" y="3800387"/>
                </a:lnTo>
                <a:lnTo>
                  <a:pt x="2472942" y="3428805"/>
                </a:lnTo>
                <a:cubicBezTo>
                  <a:pt x="2298683" y="3568896"/>
                  <a:pt x="2112892" y="3674391"/>
                  <a:pt x="1915569" y="3745291"/>
                </a:cubicBezTo>
                <a:cubicBezTo>
                  <a:pt x="1718247" y="3816190"/>
                  <a:pt x="1499995" y="3851640"/>
                  <a:pt x="1260816" y="3851640"/>
                </a:cubicBezTo>
                <a:cubicBezTo>
                  <a:pt x="867879" y="3851640"/>
                  <a:pt x="559509" y="3758531"/>
                  <a:pt x="335705" y="3572313"/>
                </a:cubicBezTo>
                <a:cubicBezTo>
                  <a:pt x="111902" y="3386095"/>
                  <a:pt x="0" y="3131540"/>
                  <a:pt x="0" y="2808648"/>
                </a:cubicBezTo>
                <a:cubicBezTo>
                  <a:pt x="0" y="2584844"/>
                  <a:pt x="54670" y="2389657"/>
                  <a:pt x="164009" y="2223086"/>
                </a:cubicBezTo>
                <a:cubicBezTo>
                  <a:pt x="273348" y="2056514"/>
                  <a:pt x="470671" y="1891225"/>
                  <a:pt x="755977" y="1727216"/>
                </a:cubicBezTo>
                <a:cubicBezTo>
                  <a:pt x="593677" y="1537581"/>
                  <a:pt x="483057" y="1377416"/>
                  <a:pt x="424116" y="1246722"/>
                </a:cubicBezTo>
                <a:cubicBezTo>
                  <a:pt x="365176" y="1116028"/>
                  <a:pt x="335705" y="980635"/>
                  <a:pt x="335705" y="840545"/>
                </a:cubicBezTo>
                <a:cubicBezTo>
                  <a:pt x="335705" y="580864"/>
                  <a:pt x="428387" y="375853"/>
                  <a:pt x="613751" y="225512"/>
                </a:cubicBezTo>
                <a:cubicBezTo>
                  <a:pt x="799115" y="75171"/>
                  <a:pt x="1048117" y="0"/>
                  <a:pt x="1360759" y="0"/>
                </a:cubicBezTo>
                <a:close/>
              </a:path>
            </a:pathLst>
          </a:custGeom>
          <a:solidFill>
            <a:schemeClr val="bg1">
              <a:lumMod val="7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056062" y="1117600"/>
            <a:ext cx="4079875" cy="4622800"/>
          </a:xfrm>
          <a:prstGeom prst="rect">
            <a:avLst/>
          </a:prstGeom>
          <a:solidFill>
            <a:schemeClr val="bg1"/>
          </a:solidFill>
          <a:effectLst>
            <a:outerShdw blurRad="660400" dist="76200" dir="2700000" algn="tl" rotWithShape="0">
              <a:prstClr val="black">
                <a:alpha val="29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8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78.xml"/><Relationship Id="rId68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99.xml"/><Relationship Id="rId89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9.xml"/><Relationship Id="rId79" Type="http://schemas.openxmlformats.org/officeDocument/2006/relationships/slideLayout" Target="../slideLayouts/slideLayout94.xml"/><Relationship Id="rId5" Type="http://schemas.openxmlformats.org/officeDocument/2006/relationships/slideLayout" Target="../slideLayouts/slideLayout20.xml"/><Relationship Id="rId90" Type="http://schemas.openxmlformats.org/officeDocument/2006/relationships/slideLayout" Target="../slideLayouts/slideLayout105.xml"/><Relationship Id="rId95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79.xml"/><Relationship Id="rId69" Type="http://schemas.openxmlformats.org/officeDocument/2006/relationships/slideLayout" Target="../slideLayouts/slideLayout84.xml"/><Relationship Id="rId80" Type="http://schemas.openxmlformats.org/officeDocument/2006/relationships/slideLayout" Target="../slideLayouts/slideLayout95.xml"/><Relationship Id="rId85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74.xml"/><Relationship Id="rId67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62" Type="http://schemas.openxmlformats.org/officeDocument/2006/relationships/slideLayout" Target="../slideLayouts/slideLayout77.xml"/><Relationship Id="rId70" Type="http://schemas.openxmlformats.org/officeDocument/2006/relationships/slideLayout" Target="../slideLayouts/slideLayout85.xml"/><Relationship Id="rId75" Type="http://schemas.openxmlformats.org/officeDocument/2006/relationships/slideLayout" Target="../slideLayouts/slideLayout90.xml"/><Relationship Id="rId83" Type="http://schemas.openxmlformats.org/officeDocument/2006/relationships/slideLayout" Target="../slideLayouts/slideLayout98.xml"/><Relationship Id="rId88" Type="http://schemas.openxmlformats.org/officeDocument/2006/relationships/slideLayout" Target="../slideLayouts/slideLayout103.xml"/><Relationship Id="rId91" Type="http://schemas.openxmlformats.org/officeDocument/2006/relationships/slideLayout" Target="../slideLayouts/slideLayout106.xml"/><Relationship Id="rId96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75.xml"/><Relationship Id="rId65" Type="http://schemas.openxmlformats.org/officeDocument/2006/relationships/slideLayout" Target="../slideLayouts/slideLayout80.xml"/><Relationship Id="rId73" Type="http://schemas.openxmlformats.org/officeDocument/2006/relationships/slideLayout" Target="../slideLayouts/slideLayout88.xml"/><Relationship Id="rId78" Type="http://schemas.openxmlformats.org/officeDocument/2006/relationships/slideLayout" Target="../slideLayouts/slideLayout93.xml"/><Relationship Id="rId81" Type="http://schemas.openxmlformats.org/officeDocument/2006/relationships/slideLayout" Target="../slideLayouts/slideLayout96.xml"/><Relationship Id="rId86" Type="http://schemas.openxmlformats.org/officeDocument/2006/relationships/slideLayout" Target="../slideLayouts/slideLayout101.xml"/><Relationship Id="rId94" Type="http://schemas.openxmlformats.org/officeDocument/2006/relationships/slideLayout" Target="../slideLayouts/slideLayout109.xml"/><Relationship Id="rId99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54.xml"/><Relationship Id="rId34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76" Type="http://schemas.openxmlformats.org/officeDocument/2006/relationships/slideLayout" Target="../slideLayouts/slideLayout91.xml"/><Relationship Id="rId97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22.xml"/><Relationship Id="rId71" Type="http://schemas.openxmlformats.org/officeDocument/2006/relationships/slideLayout" Target="../slideLayouts/slideLayout86.xml"/><Relationship Id="rId9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66" Type="http://schemas.openxmlformats.org/officeDocument/2006/relationships/slideLayout" Target="../slideLayouts/slideLayout81.xml"/><Relationship Id="rId87" Type="http://schemas.openxmlformats.org/officeDocument/2006/relationships/slideLayout" Target="../slideLayouts/slideLayout102.xml"/><Relationship Id="rId61" Type="http://schemas.openxmlformats.org/officeDocument/2006/relationships/slideLayout" Target="../slideLayouts/slideLayout76.xml"/><Relationship Id="rId82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71.xml"/><Relationship Id="rId77" Type="http://schemas.openxmlformats.org/officeDocument/2006/relationships/slideLayout" Target="../slideLayouts/slideLayout92.xml"/><Relationship Id="rId100" Type="http://schemas.openxmlformats.org/officeDocument/2006/relationships/theme" Target="../theme/theme2.xml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72" Type="http://schemas.openxmlformats.org/officeDocument/2006/relationships/slideLayout" Target="../slideLayouts/slideLayout87.xml"/><Relationship Id="rId93" Type="http://schemas.openxmlformats.org/officeDocument/2006/relationships/slideLayout" Target="../slideLayouts/slideLayout108.xml"/><Relationship Id="rId98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A0D16-F60C-4AEE-BC75-AB095E8FC946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8BBFA-A7F2-41AD-9274-CB9B59EAC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4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764" r:id="rId14"/>
    <p:sldLayoutId id="21474837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39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8" r:id="rId14"/>
    <p:sldLayoutId id="2147483679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  <p:sldLayoutId id="2147483697" r:id="rId32"/>
    <p:sldLayoutId id="2147483698" r:id="rId33"/>
    <p:sldLayoutId id="2147483699" r:id="rId34"/>
    <p:sldLayoutId id="2147483700" r:id="rId35"/>
    <p:sldLayoutId id="2147483701" r:id="rId36"/>
    <p:sldLayoutId id="2147483702" r:id="rId37"/>
    <p:sldLayoutId id="2147483703" r:id="rId38"/>
    <p:sldLayoutId id="2147483704" r:id="rId39"/>
    <p:sldLayoutId id="2147483705" r:id="rId40"/>
    <p:sldLayoutId id="2147483706" r:id="rId41"/>
    <p:sldLayoutId id="2147483707" r:id="rId42"/>
    <p:sldLayoutId id="2147483708" r:id="rId43"/>
    <p:sldLayoutId id="2147483709" r:id="rId44"/>
    <p:sldLayoutId id="2147483710" r:id="rId45"/>
    <p:sldLayoutId id="2147483711" r:id="rId46"/>
    <p:sldLayoutId id="2147483712" r:id="rId47"/>
    <p:sldLayoutId id="2147483713" r:id="rId48"/>
    <p:sldLayoutId id="2147483714" r:id="rId49"/>
    <p:sldLayoutId id="2147483715" r:id="rId50"/>
    <p:sldLayoutId id="2147483716" r:id="rId51"/>
    <p:sldLayoutId id="2147483717" r:id="rId52"/>
    <p:sldLayoutId id="2147483718" r:id="rId53"/>
    <p:sldLayoutId id="2147483719" r:id="rId54"/>
    <p:sldLayoutId id="2147483720" r:id="rId55"/>
    <p:sldLayoutId id="2147483721" r:id="rId56"/>
    <p:sldLayoutId id="2147483722" r:id="rId57"/>
    <p:sldLayoutId id="2147483723" r:id="rId58"/>
    <p:sldLayoutId id="2147483724" r:id="rId59"/>
    <p:sldLayoutId id="2147483725" r:id="rId60"/>
    <p:sldLayoutId id="2147483726" r:id="rId61"/>
    <p:sldLayoutId id="2147483727" r:id="rId62"/>
    <p:sldLayoutId id="2147483728" r:id="rId63"/>
    <p:sldLayoutId id="2147483729" r:id="rId64"/>
    <p:sldLayoutId id="2147483730" r:id="rId65"/>
    <p:sldLayoutId id="2147483731" r:id="rId66"/>
    <p:sldLayoutId id="2147483732" r:id="rId67"/>
    <p:sldLayoutId id="2147483733" r:id="rId68"/>
    <p:sldLayoutId id="2147483734" r:id="rId69"/>
    <p:sldLayoutId id="2147483735" r:id="rId70"/>
    <p:sldLayoutId id="2147483736" r:id="rId71"/>
    <p:sldLayoutId id="2147483737" r:id="rId72"/>
    <p:sldLayoutId id="2147483738" r:id="rId73"/>
    <p:sldLayoutId id="2147483739" r:id="rId74"/>
    <p:sldLayoutId id="2147483740" r:id="rId75"/>
    <p:sldLayoutId id="2147483741" r:id="rId76"/>
    <p:sldLayoutId id="2147483742" r:id="rId77"/>
    <p:sldLayoutId id="2147483743" r:id="rId78"/>
    <p:sldLayoutId id="2147483744" r:id="rId79"/>
    <p:sldLayoutId id="2147483745" r:id="rId80"/>
    <p:sldLayoutId id="2147483746" r:id="rId81"/>
    <p:sldLayoutId id="2147483747" r:id="rId82"/>
    <p:sldLayoutId id="2147483748" r:id="rId83"/>
    <p:sldLayoutId id="2147483749" r:id="rId84"/>
    <p:sldLayoutId id="2147483750" r:id="rId85"/>
    <p:sldLayoutId id="2147483751" r:id="rId86"/>
    <p:sldLayoutId id="2147483752" r:id="rId87"/>
    <p:sldLayoutId id="2147483753" r:id="rId88"/>
    <p:sldLayoutId id="2147483754" r:id="rId89"/>
    <p:sldLayoutId id="2147483755" r:id="rId90"/>
    <p:sldLayoutId id="2147483756" r:id="rId91"/>
    <p:sldLayoutId id="2147483757" r:id="rId92"/>
    <p:sldLayoutId id="2147483758" r:id="rId93"/>
    <p:sldLayoutId id="2147483759" r:id="rId94"/>
    <p:sldLayoutId id="2147483760" r:id="rId95"/>
    <p:sldLayoutId id="2147483761" r:id="rId96"/>
    <p:sldLayoutId id="2147483762" r:id="rId97"/>
    <p:sldLayoutId id="2147483763" r:id="rId98"/>
    <p:sldLayoutId id="2147483766" r:id="rId9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3" name="Group 2"/>
          <p:cNvGrpSpPr/>
          <p:nvPr/>
        </p:nvGrpSpPr>
        <p:grpSpPr>
          <a:xfrm>
            <a:off x="0" y="189"/>
            <a:ext cx="12191388" cy="6857998"/>
            <a:chOff x="2908300" y="-409510"/>
            <a:chExt cx="6372226" cy="3584556"/>
          </a:xfrm>
        </p:grpSpPr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2908300" y="-409510"/>
              <a:ext cx="6372225" cy="3584556"/>
            </a:xfrm>
            <a:prstGeom prst="rect">
              <a:avLst/>
            </a:prstGeom>
            <a:solidFill>
              <a:srgbClr val="FCFF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2908300" y="625475"/>
              <a:ext cx="6372225" cy="234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832225" y="1328738"/>
              <a:ext cx="4618038" cy="1393825"/>
            </a:xfrm>
            <a:custGeom>
              <a:avLst/>
              <a:gdLst>
                <a:gd name="T0" fmla="*/ 1208 w 1229"/>
                <a:gd name="T1" fmla="*/ 326 h 371"/>
                <a:gd name="T2" fmla="*/ 1092 w 1229"/>
                <a:gd name="T3" fmla="*/ 263 h 371"/>
                <a:gd name="T4" fmla="*/ 1092 w 1229"/>
                <a:gd name="T5" fmla="*/ 263 h 371"/>
                <a:gd name="T6" fmla="*/ 980 w 1229"/>
                <a:gd name="T7" fmla="*/ 209 h 371"/>
                <a:gd name="T8" fmla="*/ 950 w 1229"/>
                <a:gd name="T9" fmla="*/ 213 h 371"/>
                <a:gd name="T10" fmla="*/ 950 w 1229"/>
                <a:gd name="T11" fmla="*/ 209 h 371"/>
                <a:gd name="T12" fmla="*/ 861 w 1229"/>
                <a:gd name="T13" fmla="*/ 114 h 371"/>
                <a:gd name="T14" fmla="*/ 853 w 1229"/>
                <a:gd name="T15" fmla="*/ 115 h 371"/>
                <a:gd name="T16" fmla="*/ 772 w 1229"/>
                <a:gd name="T17" fmla="*/ 58 h 371"/>
                <a:gd name="T18" fmla="*/ 686 w 1229"/>
                <a:gd name="T19" fmla="*/ 133 h 371"/>
                <a:gd name="T20" fmla="*/ 655 w 1229"/>
                <a:gd name="T21" fmla="*/ 122 h 371"/>
                <a:gd name="T22" fmla="*/ 534 w 1229"/>
                <a:gd name="T23" fmla="*/ 1 h 371"/>
                <a:gd name="T24" fmla="*/ 414 w 1229"/>
                <a:gd name="T25" fmla="*/ 105 h 371"/>
                <a:gd name="T26" fmla="*/ 414 w 1229"/>
                <a:gd name="T27" fmla="*/ 160 h 371"/>
                <a:gd name="T28" fmla="*/ 380 w 1229"/>
                <a:gd name="T29" fmla="*/ 153 h 371"/>
                <a:gd name="T30" fmla="*/ 296 w 1229"/>
                <a:gd name="T31" fmla="*/ 218 h 371"/>
                <a:gd name="T32" fmla="*/ 247 w 1229"/>
                <a:gd name="T33" fmla="*/ 209 h 371"/>
                <a:gd name="T34" fmla="*/ 124 w 1229"/>
                <a:gd name="T35" fmla="*/ 278 h 371"/>
                <a:gd name="T36" fmla="*/ 23 w 1229"/>
                <a:gd name="T37" fmla="*/ 325 h 371"/>
                <a:gd name="T38" fmla="*/ 32 w 1229"/>
                <a:gd name="T39" fmla="*/ 371 h 371"/>
                <a:gd name="T40" fmla="*/ 97 w 1229"/>
                <a:gd name="T41" fmla="*/ 371 h 371"/>
                <a:gd name="T42" fmla="*/ 1131 w 1229"/>
                <a:gd name="T43" fmla="*/ 371 h 371"/>
                <a:gd name="T44" fmla="*/ 1180 w 1229"/>
                <a:gd name="T45" fmla="*/ 371 h 371"/>
                <a:gd name="T46" fmla="*/ 1197 w 1229"/>
                <a:gd name="T47" fmla="*/ 371 h 371"/>
                <a:gd name="T48" fmla="*/ 1208 w 1229"/>
                <a:gd name="T49" fmla="*/ 326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9" h="371">
                  <a:moveTo>
                    <a:pt x="1208" y="326"/>
                  </a:moveTo>
                  <a:cubicBezTo>
                    <a:pt x="1092" y="263"/>
                    <a:pt x="1092" y="263"/>
                    <a:pt x="1092" y="263"/>
                  </a:cubicBezTo>
                  <a:cubicBezTo>
                    <a:pt x="1092" y="263"/>
                    <a:pt x="1092" y="263"/>
                    <a:pt x="1092" y="263"/>
                  </a:cubicBezTo>
                  <a:cubicBezTo>
                    <a:pt x="1065" y="230"/>
                    <a:pt x="1025" y="209"/>
                    <a:pt x="980" y="209"/>
                  </a:cubicBezTo>
                  <a:cubicBezTo>
                    <a:pt x="970" y="209"/>
                    <a:pt x="959" y="211"/>
                    <a:pt x="950" y="213"/>
                  </a:cubicBezTo>
                  <a:cubicBezTo>
                    <a:pt x="950" y="212"/>
                    <a:pt x="950" y="211"/>
                    <a:pt x="950" y="209"/>
                  </a:cubicBezTo>
                  <a:cubicBezTo>
                    <a:pt x="950" y="157"/>
                    <a:pt x="910" y="114"/>
                    <a:pt x="861" y="114"/>
                  </a:cubicBezTo>
                  <a:cubicBezTo>
                    <a:pt x="859" y="114"/>
                    <a:pt x="856" y="114"/>
                    <a:pt x="853" y="115"/>
                  </a:cubicBezTo>
                  <a:cubicBezTo>
                    <a:pt x="840" y="81"/>
                    <a:pt x="809" y="58"/>
                    <a:pt x="772" y="58"/>
                  </a:cubicBezTo>
                  <a:cubicBezTo>
                    <a:pt x="730" y="58"/>
                    <a:pt x="694" y="90"/>
                    <a:pt x="686" y="133"/>
                  </a:cubicBezTo>
                  <a:cubicBezTo>
                    <a:pt x="676" y="128"/>
                    <a:pt x="666" y="124"/>
                    <a:pt x="655" y="122"/>
                  </a:cubicBezTo>
                  <a:cubicBezTo>
                    <a:pt x="650" y="55"/>
                    <a:pt x="598" y="2"/>
                    <a:pt x="534" y="1"/>
                  </a:cubicBezTo>
                  <a:cubicBezTo>
                    <a:pt x="477" y="0"/>
                    <a:pt x="426" y="45"/>
                    <a:pt x="414" y="105"/>
                  </a:cubicBezTo>
                  <a:cubicBezTo>
                    <a:pt x="410" y="124"/>
                    <a:pt x="410" y="143"/>
                    <a:pt x="414" y="160"/>
                  </a:cubicBezTo>
                  <a:cubicBezTo>
                    <a:pt x="403" y="156"/>
                    <a:pt x="392" y="153"/>
                    <a:pt x="380" y="153"/>
                  </a:cubicBezTo>
                  <a:cubicBezTo>
                    <a:pt x="341" y="153"/>
                    <a:pt x="308" y="180"/>
                    <a:pt x="296" y="218"/>
                  </a:cubicBezTo>
                  <a:cubicBezTo>
                    <a:pt x="281" y="213"/>
                    <a:pt x="265" y="209"/>
                    <a:pt x="247" y="209"/>
                  </a:cubicBezTo>
                  <a:cubicBezTo>
                    <a:pt x="197" y="209"/>
                    <a:pt x="152" y="237"/>
                    <a:pt x="124" y="278"/>
                  </a:cubicBezTo>
                  <a:cubicBezTo>
                    <a:pt x="23" y="325"/>
                    <a:pt x="23" y="325"/>
                    <a:pt x="23" y="325"/>
                  </a:cubicBezTo>
                  <a:cubicBezTo>
                    <a:pt x="0" y="335"/>
                    <a:pt x="7" y="371"/>
                    <a:pt x="32" y="371"/>
                  </a:cubicBezTo>
                  <a:cubicBezTo>
                    <a:pt x="97" y="371"/>
                    <a:pt x="97" y="371"/>
                    <a:pt x="97" y="371"/>
                  </a:cubicBezTo>
                  <a:cubicBezTo>
                    <a:pt x="1131" y="371"/>
                    <a:pt x="1131" y="371"/>
                    <a:pt x="1131" y="371"/>
                  </a:cubicBezTo>
                  <a:cubicBezTo>
                    <a:pt x="1180" y="371"/>
                    <a:pt x="1180" y="371"/>
                    <a:pt x="1180" y="371"/>
                  </a:cubicBezTo>
                  <a:cubicBezTo>
                    <a:pt x="1197" y="371"/>
                    <a:pt x="1197" y="371"/>
                    <a:pt x="1197" y="371"/>
                  </a:cubicBezTo>
                  <a:cubicBezTo>
                    <a:pt x="1221" y="371"/>
                    <a:pt x="1229" y="337"/>
                    <a:pt x="1208" y="326"/>
                  </a:cubicBezTo>
                </a:path>
              </a:pathLst>
            </a:custGeom>
            <a:solidFill>
              <a:srgbClr val="FCFA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7900988" y="866775"/>
              <a:ext cx="1222375" cy="442913"/>
            </a:xfrm>
            <a:custGeom>
              <a:avLst/>
              <a:gdLst>
                <a:gd name="T0" fmla="*/ 321 w 325"/>
                <a:gd name="T1" fmla="*/ 110 h 118"/>
                <a:gd name="T2" fmla="*/ 290 w 325"/>
                <a:gd name="T3" fmla="*/ 98 h 118"/>
                <a:gd name="T4" fmla="*/ 253 w 325"/>
                <a:gd name="T5" fmla="*/ 72 h 118"/>
                <a:gd name="T6" fmla="*/ 239 w 325"/>
                <a:gd name="T7" fmla="*/ 75 h 118"/>
                <a:gd name="T8" fmla="*/ 200 w 325"/>
                <a:gd name="T9" fmla="*/ 39 h 118"/>
                <a:gd name="T10" fmla="*/ 161 w 325"/>
                <a:gd name="T11" fmla="*/ 0 h 118"/>
                <a:gd name="T12" fmla="*/ 121 w 325"/>
                <a:gd name="T13" fmla="*/ 39 h 118"/>
                <a:gd name="T14" fmla="*/ 82 w 325"/>
                <a:gd name="T15" fmla="*/ 73 h 118"/>
                <a:gd name="T16" fmla="*/ 74 w 325"/>
                <a:gd name="T17" fmla="*/ 72 h 118"/>
                <a:gd name="T18" fmla="*/ 38 w 325"/>
                <a:gd name="T19" fmla="*/ 94 h 118"/>
                <a:gd name="T20" fmla="*/ 4 w 325"/>
                <a:gd name="T21" fmla="*/ 110 h 118"/>
                <a:gd name="T22" fmla="*/ 6 w 325"/>
                <a:gd name="T23" fmla="*/ 118 h 118"/>
                <a:gd name="T24" fmla="*/ 28 w 325"/>
                <a:gd name="T25" fmla="*/ 118 h 118"/>
                <a:gd name="T26" fmla="*/ 35 w 325"/>
                <a:gd name="T27" fmla="*/ 118 h 118"/>
                <a:gd name="T28" fmla="*/ 113 w 325"/>
                <a:gd name="T29" fmla="*/ 118 h 118"/>
                <a:gd name="T30" fmla="*/ 120 w 325"/>
                <a:gd name="T31" fmla="*/ 118 h 118"/>
                <a:gd name="T32" fmla="*/ 175 w 325"/>
                <a:gd name="T33" fmla="*/ 118 h 118"/>
                <a:gd name="T34" fmla="*/ 215 w 325"/>
                <a:gd name="T35" fmla="*/ 118 h 118"/>
                <a:gd name="T36" fmla="*/ 292 w 325"/>
                <a:gd name="T37" fmla="*/ 118 h 118"/>
                <a:gd name="T38" fmla="*/ 319 w 325"/>
                <a:gd name="T39" fmla="*/ 118 h 118"/>
                <a:gd name="T40" fmla="*/ 321 w 325"/>
                <a:gd name="T41" fmla="*/ 11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" h="118">
                  <a:moveTo>
                    <a:pt x="321" y="110"/>
                  </a:moveTo>
                  <a:cubicBezTo>
                    <a:pt x="290" y="98"/>
                    <a:pt x="290" y="98"/>
                    <a:pt x="290" y="98"/>
                  </a:cubicBezTo>
                  <a:cubicBezTo>
                    <a:pt x="285" y="83"/>
                    <a:pt x="270" y="72"/>
                    <a:pt x="253" y="72"/>
                  </a:cubicBezTo>
                  <a:cubicBezTo>
                    <a:pt x="248" y="72"/>
                    <a:pt x="243" y="73"/>
                    <a:pt x="239" y="75"/>
                  </a:cubicBezTo>
                  <a:cubicBezTo>
                    <a:pt x="237" y="55"/>
                    <a:pt x="220" y="39"/>
                    <a:pt x="200" y="39"/>
                  </a:cubicBezTo>
                  <a:cubicBezTo>
                    <a:pt x="200" y="17"/>
                    <a:pt x="182" y="0"/>
                    <a:pt x="161" y="0"/>
                  </a:cubicBezTo>
                  <a:cubicBezTo>
                    <a:pt x="139" y="0"/>
                    <a:pt x="121" y="17"/>
                    <a:pt x="121" y="39"/>
                  </a:cubicBezTo>
                  <a:cubicBezTo>
                    <a:pt x="101" y="39"/>
                    <a:pt x="85" y="54"/>
                    <a:pt x="82" y="73"/>
                  </a:cubicBezTo>
                  <a:cubicBezTo>
                    <a:pt x="80" y="72"/>
                    <a:pt x="77" y="72"/>
                    <a:pt x="74" y="72"/>
                  </a:cubicBezTo>
                  <a:cubicBezTo>
                    <a:pt x="58" y="72"/>
                    <a:pt x="45" y="81"/>
                    <a:pt x="38" y="94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0" y="112"/>
                    <a:pt x="2" y="118"/>
                    <a:pt x="6" y="118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113" y="118"/>
                    <a:pt x="113" y="118"/>
                    <a:pt x="113" y="118"/>
                  </a:cubicBezTo>
                  <a:cubicBezTo>
                    <a:pt x="120" y="118"/>
                    <a:pt x="120" y="118"/>
                    <a:pt x="120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215" y="118"/>
                    <a:pt x="215" y="118"/>
                    <a:pt x="215" y="118"/>
                  </a:cubicBezTo>
                  <a:cubicBezTo>
                    <a:pt x="292" y="118"/>
                    <a:pt x="292" y="118"/>
                    <a:pt x="292" y="118"/>
                  </a:cubicBezTo>
                  <a:cubicBezTo>
                    <a:pt x="319" y="118"/>
                    <a:pt x="319" y="118"/>
                    <a:pt x="319" y="118"/>
                  </a:cubicBezTo>
                  <a:cubicBezTo>
                    <a:pt x="324" y="118"/>
                    <a:pt x="325" y="111"/>
                    <a:pt x="321" y="110"/>
                  </a:cubicBezTo>
                </a:path>
              </a:pathLst>
            </a:custGeom>
            <a:solidFill>
              <a:srgbClr val="FFE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3502025" y="919163"/>
              <a:ext cx="1622425" cy="555625"/>
            </a:xfrm>
            <a:custGeom>
              <a:avLst/>
              <a:gdLst>
                <a:gd name="T0" fmla="*/ 424 w 432"/>
                <a:gd name="T1" fmla="*/ 131 h 148"/>
                <a:gd name="T2" fmla="*/ 390 w 432"/>
                <a:gd name="T3" fmla="*/ 110 h 148"/>
                <a:gd name="T4" fmla="*/ 390 w 432"/>
                <a:gd name="T5" fmla="*/ 110 h 148"/>
                <a:gd name="T6" fmla="*/ 341 w 432"/>
                <a:gd name="T7" fmla="*/ 80 h 148"/>
                <a:gd name="T8" fmla="*/ 299 w 432"/>
                <a:gd name="T9" fmla="*/ 100 h 148"/>
                <a:gd name="T10" fmla="*/ 258 w 432"/>
                <a:gd name="T11" fmla="*/ 69 h 148"/>
                <a:gd name="T12" fmla="*/ 248 w 432"/>
                <a:gd name="T13" fmla="*/ 70 h 148"/>
                <a:gd name="T14" fmla="*/ 249 w 432"/>
                <a:gd name="T15" fmla="*/ 41 h 148"/>
                <a:gd name="T16" fmla="*/ 209 w 432"/>
                <a:gd name="T17" fmla="*/ 5 h 148"/>
                <a:gd name="T18" fmla="*/ 151 w 432"/>
                <a:gd name="T19" fmla="*/ 54 h 148"/>
                <a:gd name="T20" fmla="*/ 154 w 432"/>
                <a:gd name="T21" fmla="*/ 70 h 148"/>
                <a:gd name="T22" fmla="*/ 144 w 432"/>
                <a:gd name="T23" fmla="*/ 69 h 148"/>
                <a:gd name="T24" fmla="*/ 107 w 432"/>
                <a:gd name="T25" fmla="*/ 90 h 148"/>
                <a:gd name="T26" fmla="*/ 86 w 432"/>
                <a:gd name="T27" fmla="*/ 86 h 148"/>
                <a:gd name="T28" fmla="*/ 42 w 432"/>
                <a:gd name="T29" fmla="*/ 110 h 148"/>
                <a:gd name="T30" fmla="*/ 42 w 432"/>
                <a:gd name="T31" fmla="*/ 110 h 148"/>
                <a:gd name="T32" fmla="*/ 8 w 432"/>
                <a:gd name="T33" fmla="*/ 131 h 148"/>
                <a:gd name="T34" fmla="*/ 12 w 432"/>
                <a:gd name="T35" fmla="*/ 148 h 148"/>
                <a:gd name="T36" fmla="*/ 26 w 432"/>
                <a:gd name="T37" fmla="*/ 148 h 148"/>
                <a:gd name="T38" fmla="*/ 34 w 432"/>
                <a:gd name="T39" fmla="*/ 148 h 148"/>
                <a:gd name="T40" fmla="*/ 279 w 432"/>
                <a:gd name="T41" fmla="*/ 148 h 148"/>
                <a:gd name="T42" fmla="*/ 287 w 432"/>
                <a:gd name="T43" fmla="*/ 148 h 148"/>
                <a:gd name="T44" fmla="*/ 394 w 432"/>
                <a:gd name="T45" fmla="*/ 148 h 148"/>
                <a:gd name="T46" fmla="*/ 419 w 432"/>
                <a:gd name="T47" fmla="*/ 148 h 148"/>
                <a:gd name="T48" fmla="*/ 424 w 432"/>
                <a:gd name="T49" fmla="*/ 1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2" h="148">
                  <a:moveTo>
                    <a:pt x="424" y="131"/>
                  </a:moveTo>
                  <a:cubicBezTo>
                    <a:pt x="390" y="110"/>
                    <a:pt x="390" y="110"/>
                    <a:pt x="390" y="110"/>
                  </a:cubicBezTo>
                  <a:cubicBezTo>
                    <a:pt x="390" y="110"/>
                    <a:pt x="390" y="110"/>
                    <a:pt x="390" y="110"/>
                  </a:cubicBezTo>
                  <a:cubicBezTo>
                    <a:pt x="381" y="92"/>
                    <a:pt x="362" y="80"/>
                    <a:pt x="341" y="80"/>
                  </a:cubicBezTo>
                  <a:cubicBezTo>
                    <a:pt x="324" y="80"/>
                    <a:pt x="309" y="88"/>
                    <a:pt x="299" y="100"/>
                  </a:cubicBezTo>
                  <a:cubicBezTo>
                    <a:pt x="294" y="82"/>
                    <a:pt x="277" y="69"/>
                    <a:pt x="258" y="69"/>
                  </a:cubicBezTo>
                  <a:cubicBezTo>
                    <a:pt x="254" y="69"/>
                    <a:pt x="251" y="69"/>
                    <a:pt x="248" y="70"/>
                  </a:cubicBezTo>
                  <a:cubicBezTo>
                    <a:pt x="251" y="61"/>
                    <a:pt x="251" y="51"/>
                    <a:pt x="249" y="41"/>
                  </a:cubicBezTo>
                  <a:cubicBezTo>
                    <a:pt x="244" y="22"/>
                    <a:pt x="228" y="8"/>
                    <a:pt x="209" y="5"/>
                  </a:cubicBezTo>
                  <a:cubicBezTo>
                    <a:pt x="178" y="0"/>
                    <a:pt x="151" y="24"/>
                    <a:pt x="151" y="54"/>
                  </a:cubicBezTo>
                  <a:cubicBezTo>
                    <a:pt x="151" y="60"/>
                    <a:pt x="152" y="65"/>
                    <a:pt x="154" y="70"/>
                  </a:cubicBezTo>
                  <a:cubicBezTo>
                    <a:pt x="150" y="69"/>
                    <a:pt x="147" y="69"/>
                    <a:pt x="144" y="69"/>
                  </a:cubicBezTo>
                  <a:cubicBezTo>
                    <a:pt x="128" y="69"/>
                    <a:pt x="114" y="77"/>
                    <a:pt x="107" y="90"/>
                  </a:cubicBezTo>
                  <a:cubicBezTo>
                    <a:pt x="100" y="87"/>
                    <a:pt x="93" y="86"/>
                    <a:pt x="86" y="86"/>
                  </a:cubicBezTo>
                  <a:cubicBezTo>
                    <a:pt x="67" y="86"/>
                    <a:pt x="51" y="96"/>
                    <a:pt x="42" y="110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0" y="136"/>
                    <a:pt x="3" y="148"/>
                    <a:pt x="12" y="148"/>
                  </a:cubicBezTo>
                  <a:cubicBezTo>
                    <a:pt x="26" y="148"/>
                    <a:pt x="26" y="148"/>
                    <a:pt x="26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279" y="148"/>
                    <a:pt x="279" y="148"/>
                    <a:pt x="279" y="148"/>
                  </a:cubicBezTo>
                  <a:cubicBezTo>
                    <a:pt x="287" y="148"/>
                    <a:pt x="287" y="148"/>
                    <a:pt x="287" y="148"/>
                  </a:cubicBezTo>
                  <a:cubicBezTo>
                    <a:pt x="394" y="148"/>
                    <a:pt x="394" y="148"/>
                    <a:pt x="394" y="148"/>
                  </a:cubicBezTo>
                  <a:cubicBezTo>
                    <a:pt x="419" y="148"/>
                    <a:pt x="419" y="148"/>
                    <a:pt x="419" y="148"/>
                  </a:cubicBezTo>
                  <a:cubicBezTo>
                    <a:pt x="428" y="148"/>
                    <a:pt x="432" y="136"/>
                    <a:pt x="424" y="131"/>
                  </a:cubicBezTo>
                </a:path>
              </a:pathLst>
            </a:custGeom>
            <a:solidFill>
              <a:srgbClr val="FFE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8626475" y="757238"/>
              <a:ext cx="165100" cy="79375"/>
            </a:xfrm>
            <a:custGeom>
              <a:avLst/>
              <a:gdLst>
                <a:gd name="T0" fmla="*/ 41 w 44"/>
                <a:gd name="T1" fmla="*/ 20 h 21"/>
                <a:gd name="T2" fmla="*/ 39 w 44"/>
                <a:gd name="T3" fmla="*/ 19 h 21"/>
                <a:gd name="T4" fmla="*/ 22 w 44"/>
                <a:gd name="T5" fmla="*/ 4 h 21"/>
                <a:gd name="T6" fmla="*/ 22 w 44"/>
                <a:gd name="T7" fmla="*/ 4 h 21"/>
                <a:gd name="T8" fmla="*/ 4 w 44"/>
                <a:gd name="T9" fmla="*/ 19 h 21"/>
                <a:gd name="T10" fmla="*/ 1 w 44"/>
                <a:gd name="T11" fmla="*/ 20 h 21"/>
                <a:gd name="T12" fmla="*/ 0 w 44"/>
                <a:gd name="T13" fmla="*/ 17 h 21"/>
                <a:gd name="T14" fmla="*/ 22 w 44"/>
                <a:gd name="T15" fmla="*/ 0 h 21"/>
                <a:gd name="T16" fmla="*/ 22 w 44"/>
                <a:gd name="T17" fmla="*/ 0 h 21"/>
                <a:gd name="T18" fmla="*/ 43 w 44"/>
                <a:gd name="T19" fmla="*/ 17 h 21"/>
                <a:gd name="T20" fmla="*/ 42 w 44"/>
                <a:gd name="T21" fmla="*/ 20 h 21"/>
                <a:gd name="T22" fmla="*/ 41 w 44"/>
                <a:gd name="T23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21">
                  <a:moveTo>
                    <a:pt x="41" y="20"/>
                  </a:moveTo>
                  <a:cubicBezTo>
                    <a:pt x="41" y="20"/>
                    <a:pt x="40" y="20"/>
                    <a:pt x="39" y="19"/>
                  </a:cubicBezTo>
                  <a:cubicBezTo>
                    <a:pt x="35" y="10"/>
                    <a:pt x="28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5" y="4"/>
                    <a:pt x="9" y="10"/>
                    <a:pt x="4" y="19"/>
                  </a:cubicBezTo>
                  <a:cubicBezTo>
                    <a:pt x="3" y="20"/>
                    <a:pt x="2" y="21"/>
                    <a:pt x="1" y="20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6" y="6"/>
                    <a:pt x="14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0" y="0"/>
                    <a:pt x="38" y="6"/>
                    <a:pt x="43" y="17"/>
                  </a:cubicBezTo>
                  <a:cubicBezTo>
                    <a:pt x="44" y="18"/>
                    <a:pt x="43" y="19"/>
                    <a:pt x="42" y="20"/>
                  </a:cubicBezTo>
                  <a:lnTo>
                    <a:pt x="41" y="20"/>
                  </a:lnTo>
                  <a:close/>
                </a:path>
              </a:pathLst>
            </a:custGeom>
            <a:solidFill>
              <a:srgbClr val="FFD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8772525" y="757238"/>
              <a:ext cx="166688" cy="79375"/>
            </a:xfrm>
            <a:custGeom>
              <a:avLst/>
              <a:gdLst>
                <a:gd name="T0" fmla="*/ 2 w 44"/>
                <a:gd name="T1" fmla="*/ 20 h 21"/>
                <a:gd name="T2" fmla="*/ 1 w 44"/>
                <a:gd name="T3" fmla="*/ 20 h 21"/>
                <a:gd name="T4" fmla="*/ 0 w 44"/>
                <a:gd name="T5" fmla="*/ 17 h 21"/>
                <a:gd name="T6" fmla="*/ 22 w 44"/>
                <a:gd name="T7" fmla="*/ 0 h 21"/>
                <a:gd name="T8" fmla="*/ 22 w 44"/>
                <a:gd name="T9" fmla="*/ 0 h 21"/>
                <a:gd name="T10" fmla="*/ 44 w 44"/>
                <a:gd name="T11" fmla="*/ 17 h 21"/>
                <a:gd name="T12" fmla="*/ 43 w 44"/>
                <a:gd name="T13" fmla="*/ 20 h 21"/>
                <a:gd name="T14" fmla="*/ 40 w 44"/>
                <a:gd name="T15" fmla="*/ 19 h 21"/>
                <a:gd name="T16" fmla="*/ 22 w 44"/>
                <a:gd name="T17" fmla="*/ 4 h 21"/>
                <a:gd name="T18" fmla="*/ 22 w 44"/>
                <a:gd name="T19" fmla="*/ 4 h 21"/>
                <a:gd name="T20" fmla="*/ 4 w 44"/>
                <a:gd name="T21" fmla="*/ 19 h 21"/>
                <a:gd name="T22" fmla="*/ 2 w 44"/>
                <a:gd name="T23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21">
                  <a:moveTo>
                    <a:pt x="2" y="20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6" y="6"/>
                    <a:pt x="14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0" y="0"/>
                    <a:pt x="38" y="6"/>
                    <a:pt x="44" y="17"/>
                  </a:cubicBezTo>
                  <a:cubicBezTo>
                    <a:pt x="44" y="18"/>
                    <a:pt x="44" y="19"/>
                    <a:pt x="43" y="20"/>
                  </a:cubicBezTo>
                  <a:cubicBezTo>
                    <a:pt x="42" y="21"/>
                    <a:pt x="40" y="20"/>
                    <a:pt x="40" y="19"/>
                  </a:cubicBezTo>
                  <a:cubicBezTo>
                    <a:pt x="35" y="10"/>
                    <a:pt x="28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5" y="4"/>
                    <a:pt x="9" y="10"/>
                    <a:pt x="4" y="19"/>
                  </a:cubicBezTo>
                  <a:cubicBezTo>
                    <a:pt x="4" y="20"/>
                    <a:pt x="3" y="20"/>
                    <a:pt x="2" y="20"/>
                  </a:cubicBezTo>
                  <a:close/>
                </a:path>
              </a:pathLst>
            </a:custGeom>
            <a:solidFill>
              <a:srgbClr val="FFD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8736013" y="814388"/>
              <a:ext cx="90488" cy="30163"/>
            </a:xfrm>
            <a:custGeom>
              <a:avLst/>
              <a:gdLst>
                <a:gd name="T0" fmla="*/ 22 w 24"/>
                <a:gd name="T1" fmla="*/ 8 h 8"/>
                <a:gd name="T2" fmla="*/ 21 w 24"/>
                <a:gd name="T3" fmla="*/ 7 h 8"/>
                <a:gd name="T4" fmla="*/ 4 w 24"/>
                <a:gd name="T5" fmla="*/ 7 h 8"/>
                <a:gd name="T6" fmla="*/ 1 w 24"/>
                <a:gd name="T7" fmla="*/ 7 h 8"/>
                <a:gd name="T8" fmla="*/ 2 w 24"/>
                <a:gd name="T9" fmla="*/ 4 h 8"/>
                <a:gd name="T10" fmla="*/ 23 w 24"/>
                <a:gd name="T11" fmla="*/ 4 h 8"/>
                <a:gd name="T12" fmla="*/ 24 w 24"/>
                <a:gd name="T13" fmla="*/ 7 h 8"/>
                <a:gd name="T14" fmla="*/ 22 w 24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8">
                  <a:moveTo>
                    <a:pt x="22" y="8"/>
                  </a:moveTo>
                  <a:cubicBezTo>
                    <a:pt x="22" y="8"/>
                    <a:pt x="21" y="8"/>
                    <a:pt x="21" y="7"/>
                  </a:cubicBezTo>
                  <a:cubicBezTo>
                    <a:pt x="16" y="5"/>
                    <a:pt x="8" y="5"/>
                    <a:pt x="4" y="7"/>
                  </a:cubicBezTo>
                  <a:cubicBezTo>
                    <a:pt x="3" y="8"/>
                    <a:pt x="2" y="8"/>
                    <a:pt x="1" y="7"/>
                  </a:cubicBezTo>
                  <a:cubicBezTo>
                    <a:pt x="0" y="6"/>
                    <a:pt x="1" y="4"/>
                    <a:pt x="2" y="4"/>
                  </a:cubicBezTo>
                  <a:cubicBezTo>
                    <a:pt x="8" y="0"/>
                    <a:pt x="17" y="0"/>
                    <a:pt x="23" y="4"/>
                  </a:cubicBezTo>
                  <a:cubicBezTo>
                    <a:pt x="24" y="4"/>
                    <a:pt x="24" y="5"/>
                    <a:pt x="24" y="7"/>
                  </a:cubicBezTo>
                  <a:cubicBezTo>
                    <a:pt x="23" y="7"/>
                    <a:pt x="23" y="8"/>
                    <a:pt x="22" y="8"/>
                  </a:cubicBezTo>
                  <a:close/>
                </a:path>
              </a:pathLst>
            </a:custGeom>
            <a:solidFill>
              <a:srgbClr val="FFD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4618038" y="881063"/>
              <a:ext cx="165100" cy="79375"/>
            </a:xfrm>
            <a:custGeom>
              <a:avLst/>
              <a:gdLst>
                <a:gd name="T0" fmla="*/ 42 w 44"/>
                <a:gd name="T1" fmla="*/ 21 h 21"/>
                <a:gd name="T2" fmla="*/ 40 w 44"/>
                <a:gd name="T3" fmla="*/ 19 h 21"/>
                <a:gd name="T4" fmla="*/ 22 w 44"/>
                <a:gd name="T5" fmla="*/ 5 h 21"/>
                <a:gd name="T6" fmla="*/ 22 w 44"/>
                <a:gd name="T7" fmla="*/ 5 h 21"/>
                <a:gd name="T8" fmla="*/ 4 w 44"/>
                <a:gd name="T9" fmla="*/ 19 h 21"/>
                <a:gd name="T10" fmla="*/ 1 w 44"/>
                <a:gd name="T11" fmla="*/ 20 h 21"/>
                <a:gd name="T12" fmla="*/ 1 w 44"/>
                <a:gd name="T13" fmla="*/ 17 h 21"/>
                <a:gd name="T14" fmla="*/ 22 w 44"/>
                <a:gd name="T15" fmla="*/ 0 h 21"/>
                <a:gd name="T16" fmla="*/ 22 w 44"/>
                <a:gd name="T17" fmla="*/ 0 h 21"/>
                <a:gd name="T18" fmla="*/ 44 w 44"/>
                <a:gd name="T19" fmla="*/ 17 h 21"/>
                <a:gd name="T20" fmla="*/ 43 w 44"/>
                <a:gd name="T21" fmla="*/ 20 h 21"/>
                <a:gd name="T22" fmla="*/ 42 w 44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21">
                  <a:moveTo>
                    <a:pt x="42" y="21"/>
                  </a:moveTo>
                  <a:cubicBezTo>
                    <a:pt x="41" y="21"/>
                    <a:pt x="40" y="20"/>
                    <a:pt x="40" y="19"/>
                  </a:cubicBezTo>
                  <a:cubicBezTo>
                    <a:pt x="35" y="10"/>
                    <a:pt x="29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6" y="5"/>
                    <a:pt x="9" y="10"/>
                    <a:pt x="4" y="19"/>
                  </a:cubicBezTo>
                  <a:cubicBezTo>
                    <a:pt x="4" y="21"/>
                    <a:pt x="3" y="21"/>
                    <a:pt x="1" y="20"/>
                  </a:cubicBezTo>
                  <a:cubicBezTo>
                    <a:pt x="0" y="20"/>
                    <a:pt x="0" y="19"/>
                    <a:pt x="1" y="17"/>
                  </a:cubicBezTo>
                  <a:cubicBezTo>
                    <a:pt x="6" y="6"/>
                    <a:pt x="14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1" y="0"/>
                    <a:pt x="38" y="7"/>
                    <a:pt x="44" y="17"/>
                  </a:cubicBezTo>
                  <a:cubicBezTo>
                    <a:pt x="44" y="19"/>
                    <a:pt x="44" y="20"/>
                    <a:pt x="43" y="20"/>
                  </a:cubicBezTo>
                  <a:lnTo>
                    <a:pt x="42" y="21"/>
                  </a:lnTo>
                  <a:close/>
                </a:path>
              </a:pathLst>
            </a:custGeom>
            <a:solidFill>
              <a:srgbClr val="FFD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4764088" y="881063"/>
              <a:ext cx="168275" cy="79375"/>
            </a:xfrm>
            <a:custGeom>
              <a:avLst/>
              <a:gdLst>
                <a:gd name="T0" fmla="*/ 3 w 45"/>
                <a:gd name="T1" fmla="*/ 21 h 21"/>
                <a:gd name="T2" fmla="*/ 2 w 45"/>
                <a:gd name="T3" fmla="*/ 20 h 21"/>
                <a:gd name="T4" fmla="*/ 1 w 45"/>
                <a:gd name="T5" fmla="*/ 17 h 21"/>
                <a:gd name="T6" fmla="*/ 22 w 45"/>
                <a:gd name="T7" fmla="*/ 0 h 21"/>
                <a:gd name="T8" fmla="*/ 22 w 45"/>
                <a:gd name="T9" fmla="*/ 0 h 21"/>
                <a:gd name="T10" fmla="*/ 44 w 45"/>
                <a:gd name="T11" fmla="*/ 17 h 21"/>
                <a:gd name="T12" fmla="*/ 43 w 45"/>
                <a:gd name="T13" fmla="*/ 20 h 21"/>
                <a:gd name="T14" fmla="*/ 40 w 45"/>
                <a:gd name="T15" fmla="*/ 19 h 21"/>
                <a:gd name="T16" fmla="*/ 22 w 45"/>
                <a:gd name="T17" fmla="*/ 5 h 21"/>
                <a:gd name="T18" fmla="*/ 22 w 45"/>
                <a:gd name="T19" fmla="*/ 5 h 21"/>
                <a:gd name="T20" fmla="*/ 5 w 45"/>
                <a:gd name="T21" fmla="*/ 19 h 21"/>
                <a:gd name="T22" fmla="*/ 3 w 45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21">
                  <a:moveTo>
                    <a:pt x="3" y="21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9"/>
                    <a:pt x="1" y="17"/>
                  </a:cubicBezTo>
                  <a:cubicBezTo>
                    <a:pt x="6" y="7"/>
                    <a:pt x="14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1" y="0"/>
                    <a:pt x="38" y="6"/>
                    <a:pt x="44" y="17"/>
                  </a:cubicBezTo>
                  <a:cubicBezTo>
                    <a:pt x="45" y="19"/>
                    <a:pt x="44" y="20"/>
                    <a:pt x="43" y="20"/>
                  </a:cubicBezTo>
                  <a:cubicBezTo>
                    <a:pt x="42" y="21"/>
                    <a:pt x="41" y="21"/>
                    <a:pt x="40" y="19"/>
                  </a:cubicBezTo>
                  <a:cubicBezTo>
                    <a:pt x="35" y="10"/>
                    <a:pt x="29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6" y="5"/>
                    <a:pt x="10" y="10"/>
                    <a:pt x="5" y="19"/>
                  </a:cubicBezTo>
                  <a:cubicBezTo>
                    <a:pt x="4" y="20"/>
                    <a:pt x="4" y="21"/>
                    <a:pt x="3" y="21"/>
                  </a:cubicBezTo>
                  <a:close/>
                </a:path>
              </a:pathLst>
            </a:custGeom>
            <a:solidFill>
              <a:srgbClr val="FFD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4730750" y="938213"/>
              <a:ext cx="88900" cy="30163"/>
            </a:xfrm>
            <a:custGeom>
              <a:avLst/>
              <a:gdLst>
                <a:gd name="T0" fmla="*/ 21 w 24"/>
                <a:gd name="T1" fmla="*/ 8 h 8"/>
                <a:gd name="T2" fmla="*/ 20 w 24"/>
                <a:gd name="T3" fmla="*/ 8 h 8"/>
                <a:gd name="T4" fmla="*/ 3 w 24"/>
                <a:gd name="T5" fmla="*/ 8 h 8"/>
                <a:gd name="T6" fmla="*/ 0 w 24"/>
                <a:gd name="T7" fmla="*/ 7 h 8"/>
                <a:gd name="T8" fmla="*/ 1 w 24"/>
                <a:gd name="T9" fmla="*/ 4 h 8"/>
                <a:gd name="T10" fmla="*/ 22 w 24"/>
                <a:gd name="T11" fmla="*/ 4 h 8"/>
                <a:gd name="T12" fmla="*/ 23 w 24"/>
                <a:gd name="T13" fmla="*/ 7 h 8"/>
                <a:gd name="T14" fmla="*/ 21 w 24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8">
                  <a:moveTo>
                    <a:pt x="21" y="8"/>
                  </a:moveTo>
                  <a:cubicBezTo>
                    <a:pt x="21" y="8"/>
                    <a:pt x="21" y="8"/>
                    <a:pt x="20" y="8"/>
                  </a:cubicBezTo>
                  <a:cubicBezTo>
                    <a:pt x="16" y="5"/>
                    <a:pt x="8" y="5"/>
                    <a:pt x="3" y="8"/>
                  </a:cubicBezTo>
                  <a:cubicBezTo>
                    <a:pt x="2" y="8"/>
                    <a:pt x="1" y="8"/>
                    <a:pt x="0" y="7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7" y="0"/>
                    <a:pt x="16" y="0"/>
                    <a:pt x="22" y="4"/>
                  </a:cubicBezTo>
                  <a:cubicBezTo>
                    <a:pt x="23" y="5"/>
                    <a:pt x="24" y="6"/>
                    <a:pt x="23" y="7"/>
                  </a:cubicBezTo>
                  <a:cubicBezTo>
                    <a:pt x="23" y="8"/>
                    <a:pt x="22" y="8"/>
                    <a:pt x="21" y="8"/>
                  </a:cubicBezTo>
                  <a:close/>
                </a:path>
              </a:pathLst>
            </a:custGeom>
            <a:solidFill>
              <a:srgbClr val="FFD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3159125" y="892175"/>
              <a:ext cx="165100" cy="76200"/>
            </a:xfrm>
            <a:custGeom>
              <a:avLst/>
              <a:gdLst>
                <a:gd name="T0" fmla="*/ 42 w 44"/>
                <a:gd name="T1" fmla="*/ 20 h 20"/>
                <a:gd name="T2" fmla="*/ 40 w 44"/>
                <a:gd name="T3" fmla="*/ 19 h 20"/>
                <a:gd name="T4" fmla="*/ 22 w 44"/>
                <a:gd name="T5" fmla="*/ 4 h 20"/>
                <a:gd name="T6" fmla="*/ 22 w 44"/>
                <a:gd name="T7" fmla="*/ 4 h 20"/>
                <a:gd name="T8" fmla="*/ 4 w 44"/>
                <a:gd name="T9" fmla="*/ 19 h 20"/>
                <a:gd name="T10" fmla="*/ 1 w 44"/>
                <a:gd name="T11" fmla="*/ 20 h 20"/>
                <a:gd name="T12" fmla="*/ 0 w 44"/>
                <a:gd name="T13" fmla="*/ 17 h 20"/>
                <a:gd name="T14" fmla="*/ 22 w 44"/>
                <a:gd name="T15" fmla="*/ 0 h 20"/>
                <a:gd name="T16" fmla="*/ 22 w 44"/>
                <a:gd name="T17" fmla="*/ 0 h 20"/>
                <a:gd name="T18" fmla="*/ 44 w 44"/>
                <a:gd name="T19" fmla="*/ 17 h 20"/>
                <a:gd name="T20" fmla="*/ 43 w 44"/>
                <a:gd name="T21" fmla="*/ 20 h 20"/>
                <a:gd name="T22" fmla="*/ 42 w 44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20">
                  <a:moveTo>
                    <a:pt x="42" y="20"/>
                  </a:moveTo>
                  <a:cubicBezTo>
                    <a:pt x="41" y="20"/>
                    <a:pt x="40" y="19"/>
                    <a:pt x="40" y="19"/>
                  </a:cubicBezTo>
                  <a:cubicBezTo>
                    <a:pt x="35" y="9"/>
                    <a:pt x="29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5" y="4"/>
                    <a:pt x="9" y="9"/>
                    <a:pt x="4" y="19"/>
                  </a:cubicBezTo>
                  <a:cubicBezTo>
                    <a:pt x="4" y="20"/>
                    <a:pt x="2" y="20"/>
                    <a:pt x="1" y="20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6" y="6"/>
                    <a:pt x="14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0" y="0"/>
                    <a:pt x="38" y="6"/>
                    <a:pt x="44" y="17"/>
                  </a:cubicBezTo>
                  <a:cubicBezTo>
                    <a:pt x="44" y="18"/>
                    <a:pt x="44" y="19"/>
                    <a:pt x="43" y="20"/>
                  </a:cubicBezTo>
                  <a:lnTo>
                    <a:pt x="42" y="20"/>
                  </a:lnTo>
                  <a:close/>
                </a:path>
              </a:pathLst>
            </a:custGeom>
            <a:solidFill>
              <a:srgbClr val="FFD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3305175" y="892175"/>
              <a:ext cx="166688" cy="76200"/>
            </a:xfrm>
            <a:custGeom>
              <a:avLst/>
              <a:gdLst>
                <a:gd name="T0" fmla="*/ 3 w 44"/>
                <a:gd name="T1" fmla="*/ 20 h 20"/>
                <a:gd name="T2" fmla="*/ 2 w 44"/>
                <a:gd name="T3" fmla="*/ 20 h 20"/>
                <a:gd name="T4" fmla="*/ 1 w 44"/>
                <a:gd name="T5" fmla="*/ 17 h 20"/>
                <a:gd name="T6" fmla="*/ 22 w 44"/>
                <a:gd name="T7" fmla="*/ 0 h 20"/>
                <a:gd name="T8" fmla="*/ 22 w 44"/>
                <a:gd name="T9" fmla="*/ 0 h 20"/>
                <a:gd name="T10" fmla="*/ 44 w 44"/>
                <a:gd name="T11" fmla="*/ 17 h 20"/>
                <a:gd name="T12" fmla="*/ 43 w 44"/>
                <a:gd name="T13" fmla="*/ 20 h 20"/>
                <a:gd name="T14" fmla="*/ 40 w 44"/>
                <a:gd name="T15" fmla="*/ 19 h 20"/>
                <a:gd name="T16" fmla="*/ 22 w 44"/>
                <a:gd name="T17" fmla="*/ 4 h 20"/>
                <a:gd name="T18" fmla="*/ 22 w 44"/>
                <a:gd name="T19" fmla="*/ 4 h 20"/>
                <a:gd name="T20" fmla="*/ 5 w 44"/>
                <a:gd name="T21" fmla="*/ 19 h 20"/>
                <a:gd name="T22" fmla="*/ 3 w 44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20">
                  <a:moveTo>
                    <a:pt x="3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0" y="19"/>
                    <a:pt x="0" y="18"/>
                    <a:pt x="1" y="17"/>
                  </a:cubicBezTo>
                  <a:cubicBezTo>
                    <a:pt x="6" y="6"/>
                    <a:pt x="14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0" y="0"/>
                    <a:pt x="38" y="6"/>
                    <a:pt x="44" y="17"/>
                  </a:cubicBezTo>
                  <a:cubicBezTo>
                    <a:pt x="44" y="18"/>
                    <a:pt x="44" y="19"/>
                    <a:pt x="43" y="20"/>
                  </a:cubicBezTo>
                  <a:cubicBezTo>
                    <a:pt x="42" y="20"/>
                    <a:pt x="40" y="20"/>
                    <a:pt x="40" y="19"/>
                  </a:cubicBezTo>
                  <a:cubicBezTo>
                    <a:pt x="35" y="9"/>
                    <a:pt x="29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5" y="4"/>
                    <a:pt x="9" y="9"/>
                    <a:pt x="5" y="19"/>
                  </a:cubicBezTo>
                  <a:cubicBezTo>
                    <a:pt x="4" y="19"/>
                    <a:pt x="3" y="20"/>
                    <a:pt x="3" y="20"/>
                  </a:cubicBezTo>
                  <a:close/>
                </a:path>
              </a:pathLst>
            </a:custGeom>
            <a:solidFill>
              <a:srgbClr val="FFD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3271838" y="949325"/>
              <a:ext cx="90488" cy="30163"/>
            </a:xfrm>
            <a:custGeom>
              <a:avLst/>
              <a:gdLst>
                <a:gd name="T0" fmla="*/ 21 w 24"/>
                <a:gd name="T1" fmla="*/ 7 h 8"/>
                <a:gd name="T2" fmla="*/ 20 w 24"/>
                <a:gd name="T3" fmla="*/ 7 h 8"/>
                <a:gd name="T4" fmla="*/ 3 w 24"/>
                <a:gd name="T5" fmla="*/ 7 h 8"/>
                <a:gd name="T6" fmla="*/ 0 w 24"/>
                <a:gd name="T7" fmla="*/ 6 h 8"/>
                <a:gd name="T8" fmla="*/ 1 w 24"/>
                <a:gd name="T9" fmla="*/ 3 h 8"/>
                <a:gd name="T10" fmla="*/ 22 w 24"/>
                <a:gd name="T11" fmla="*/ 3 h 8"/>
                <a:gd name="T12" fmla="*/ 23 w 24"/>
                <a:gd name="T13" fmla="*/ 6 h 8"/>
                <a:gd name="T14" fmla="*/ 21 w 24"/>
                <a:gd name="T1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8">
                  <a:moveTo>
                    <a:pt x="21" y="7"/>
                  </a:moveTo>
                  <a:cubicBezTo>
                    <a:pt x="21" y="7"/>
                    <a:pt x="20" y="7"/>
                    <a:pt x="20" y="7"/>
                  </a:cubicBezTo>
                  <a:cubicBezTo>
                    <a:pt x="15" y="4"/>
                    <a:pt x="8" y="4"/>
                    <a:pt x="3" y="7"/>
                  </a:cubicBezTo>
                  <a:cubicBezTo>
                    <a:pt x="2" y="8"/>
                    <a:pt x="1" y="7"/>
                    <a:pt x="0" y="6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7" y="0"/>
                    <a:pt x="16" y="0"/>
                    <a:pt x="22" y="3"/>
                  </a:cubicBezTo>
                  <a:cubicBezTo>
                    <a:pt x="23" y="4"/>
                    <a:pt x="24" y="5"/>
                    <a:pt x="23" y="6"/>
                  </a:cubicBezTo>
                  <a:cubicBezTo>
                    <a:pt x="23" y="7"/>
                    <a:pt x="22" y="7"/>
                    <a:pt x="21" y="7"/>
                  </a:cubicBezTo>
                  <a:close/>
                </a:path>
              </a:pathLst>
            </a:custGeom>
            <a:solidFill>
              <a:srgbClr val="FFD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7627938" y="858838"/>
              <a:ext cx="165100" cy="74613"/>
            </a:xfrm>
            <a:custGeom>
              <a:avLst/>
              <a:gdLst>
                <a:gd name="T0" fmla="*/ 41 w 44"/>
                <a:gd name="T1" fmla="*/ 20 h 20"/>
                <a:gd name="T2" fmla="*/ 39 w 44"/>
                <a:gd name="T3" fmla="*/ 19 h 20"/>
                <a:gd name="T4" fmla="*/ 22 w 44"/>
                <a:gd name="T5" fmla="*/ 4 h 20"/>
                <a:gd name="T6" fmla="*/ 22 w 44"/>
                <a:gd name="T7" fmla="*/ 4 h 20"/>
                <a:gd name="T8" fmla="*/ 4 w 44"/>
                <a:gd name="T9" fmla="*/ 19 h 20"/>
                <a:gd name="T10" fmla="*/ 1 w 44"/>
                <a:gd name="T11" fmla="*/ 20 h 20"/>
                <a:gd name="T12" fmla="*/ 0 w 44"/>
                <a:gd name="T13" fmla="*/ 17 h 20"/>
                <a:gd name="T14" fmla="*/ 22 w 44"/>
                <a:gd name="T15" fmla="*/ 0 h 20"/>
                <a:gd name="T16" fmla="*/ 22 w 44"/>
                <a:gd name="T17" fmla="*/ 0 h 20"/>
                <a:gd name="T18" fmla="*/ 43 w 44"/>
                <a:gd name="T19" fmla="*/ 17 h 20"/>
                <a:gd name="T20" fmla="*/ 42 w 44"/>
                <a:gd name="T21" fmla="*/ 20 h 20"/>
                <a:gd name="T22" fmla="*/ 41 w 44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20">
                  <a:moveTo>
                    <a:pt x="41" y="20"/>
                  </a:moveTo>
                  <a:cubicBezTo>
                    <a:pt x="41" y="20"/>
                    <a:pt x="40" y="20"/>
                    <a:pt x="39" y="19"/>
                  </a:cubicBezTo>
                  <a:cubicBezTo>
                    <a:pt x="35" y="9"/>
                    <a:pt x="28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5" y="4"/>
                    <a:pt x="9" y="9"/>
                    <a:pt x="4" y="19"/>
                  </a:cubicBezTo>
                  <a:cubicBezTo>
                    <a:pt x="3" y="20"/>
                    <a:pt x="2" y="20"/>
                    <a:pt x="1" y="20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6" y="6"/>
                    <a:pt x="14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0" y="0"/>
                    <a:pt x="38" y="6"/>
                    <a:pt x="43" y="17"/>
                  </a:cubicBezTo>
                  <a:cubicBezTo>
                    <a:pt x="44" y="18"/>
                    <a:pt x="43" y="19"/>
                    <a:pt x="42" y="20"/>
                  </a:cubicBezTo>
                  <a:lnTo>
                    <a:pt x="41" y="20"/>
                  </a:lnTo>
                  <a:close/>
                </a:path>
              </a:pathLst>
            </a:custGeom>
            <a:solidFill>
              <a:srgbClr val="FFD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7773988" y="858838"/>
              <a:ext cx="165100" cy="74613"/>
            </a:xfrm>
            <a:custGeom>
              <a:avLst/>
              <a:gdLst>
                <a:gd name="T0" fmla="*/ 2 w 44"/>
                <a:gd name="T1" fmla="*/ 20 h 20"/>
                <a:gd name="T2" fmla="*/ 1 w 44"/>
                <a:gd name="T3" fmla="*/ 20 h 20"/>
                <a:gd name="T4" fmla="*/ 0 w 44"/>
                <a:gd name="T5" fmla="*/ 17 h 20"/>
                <a:gd name="T6" fmla="*/ 22 w 44"/>
                <a:gd name="T7" fmla="*/ 0 h 20"/>
                <a:gd name="T8" fmla="*/ 22 w 44"/>
                <a:gd name="T9" fmla="*/ 0 h 20"/>
                <a:gd name="T10" fmla="*/ 44 w 44"/>
                <a:gd name="T11" fmla="*/ 17 h 20"/>
                <a:gd name="T12" fmla="*/ 43 w 44"/>
                <a:gd name="T13" fmla="*/ 20 h 20"/>
                <a:gd name="T14" fmla="*/ 40 w 44"/>
                <a:gd name="T15" fmla="*/ 19 h 20"/>
                <a:gd name="T16" fmla="*/ 22 w 44"/>
                <a:gd name="T17" fmla="*/ 4 h 20"/>
                <a:gd name="T18" fmla="*/ 22 w 44"/>
                <a:gd name="T19" fmla="*/ 4 h 20"/>
                <a:gd name="T20" fmla="*/ 4 w 44"/>
                <a:gd name="T21" fmla="*/ 19 h 20"/>
                <a:gd name="T22" fmla="*/ 2 w 44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20">
                  <a:moveTo>
                    <a:pt x="2" y="20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6" y="6"/>
                    <a:pt x="14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0" y="0"/>
                    <a:pt x="38" y="6"/>
                    <a:pt x="44" y="17"/>
                  </a:cubicBezTo>
                  <a:cubicBezTo>
                    <a:pt x="44" y="18"/>
                    <a:pt x="44" y="19"/>
                    <a:pt x="43" y="20"/>
                  </a:cubicBezTo>
                  <a:cubicBezTo>
                    <a:pt x="42" y="20"/>
                    <a:pt x="40" y="20"/>
                    <a:pt x="40" y="19"/>
                  </a:cubicBezTo>
                  <a:cubicBezTo>
                    <a:pt x="35" y="9"/>
                    <a:pt x="28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5" y="4"/>
                    <a:pt x="9" y="9"/>
                    <a:pt x="4" y="19"/>
                  </a:cubicBezTo>
                  <a:cubicBezTo>
                    <a:pt x="4" y="20"/>
                    <a:pt x="3" y="20"/>
                    <a:pt x="2" y="20"/>
                  </a:cubicBezTo>
                  <a:close/>
                </a:path>
              </a:pathLst>
            </a:custGeom>
            <a:solidFill>
              <a:srgbClr val="FFD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7735888" y="915988"/>
              <a:ext cx="90488" cy="30163"/>
            </a:xfrm>
            <a:custGeom>
              <a:avLst/>
              <a:gdLst>
                <a:gd name="T0" fmla="*/ 22 w 24"/>
                <a:gd name="T1" fmla="*/ 7 h 8"/>
                <a:gd name="T2" fmla="*/ 21 w 24"/>
                <a:gd name="T3" fmla="*/ 7 h 8"/>
                <a:gd name="T4" fmla="*/ 4 w 24"/>
                <a:gd name="T5" fmla="*/ 7 h 8"/>
                <a:gd name="T6" fmla="*/ 1 w 24"/>
                <a:gd name="T7" fmla="*/ 6 h 8"/>
                <a:gd name="T8" fmla="*/ 2 w 24"/>
                <a:gd name="T9" fmla="*/ 3 h 8"/>
                <a:gd name="T10" fmla="*/ 23 w 24"/>
                <a:gd name="T11" fmla="*/ 3 h 8"/>
                <a:gd name="T12" fmla="*/ 24 w 24"/>
                <a:gd name="T13" fmla="*/ 6 h 8"/>
                <a:gd name="T14" fmla="*/ 22 w 24"/>
                <a:gd name="T1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8">
                  <a:moveTo>
                    <a:pt x="22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16" y="4"/>
                    <a:pt x="8" y="4"/>
                    <a:pt x="4" y="7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5"/>
                    <a:pt x="1" y="4"/>
                    <a:pt x="2" y="3"/>
                  </a:cubicBezTo>
                  <a:cubicBezTo>
                    <a:pt x="8" y="0"/>
                    <a:pt x="17" y="0"/>
                    <a:pt x="23" y="3"/>
                  </a:cubicBezTo>
                  <a:cubicBezTo>
                    <a:pt x="24" y="4"/>
                    <a:pt x="24" y="5"/>
                    <a:pt x="24" y="6"/>
                  </a:cubicBezTo>
                  <a:cubicBezTo>
                    <a:pt x="23" y="7"/>
                    <a:pt x="23" y="7"/>
                    <a:pt x="22" y="7"/>
                  </a:cubicBezTo>
                  <a:close/>
                </a:path>
              </a:pathLst>
            </a:custGeom>
            <a:solidFill>
              <a:srgbClr val="FFD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auto">
            <a:xfrm>
              <a:off x="5621338" y="2068513"/>
              <a:ext cx="165100" cy="76200"/>
            </a:xfrm>
            <a:custGeom>
              <a:avLst/>
              <a:gdLst>
                <a:gd name="T0" fmla="*/ 42 w 44"/>
                <a:gd name="T1" fmla="*/ 20 h 20"/>
                <a:gd name="T2" fmla="*/ 40 w 44"/>
                <a:gd name="T3" fmla="*/ 19 h 20"/>
                <a:gd name="T4" fmla="*/ 22 w 44"/>
                <a:gd name="T5" fmla="*/ 4 h 20"/>
                <a:gd name="T6" fmla="*/ 22 w 44"/>
                <a:gd name="T7" fmla="*/ 4 h 20"/>
                <a:gd name="T8" fmla="*/ 5 w 44"/>
                <a:gd name="T9" fmla="*/ 19 h 20"/>
                <a:gd name="T10" fmla="*/ 2 w 44"/>
                <a:gd name="T11" fmla="*/ 20 h 20"/>
                <a:gd name="T12" fmla="*/ 1 w 44"/>
                <a:gd name="T13" fmla="*/ 17 h 20"/>
                <a:gd name="T14" fmla="*/ 22 w 44"/>
                <a:gd name="T15" fmla="*/ 0 h 20"/>
                <a:gd name="T16" fmla="*/ 22 w 44"/>
                <a:gd name="T17" fmla="*/ 0 h 20"/>
                <a:gd name="T18" fmla="*/ 44 w 44"/>
                <a:gd name="T19" fmla="*/ 17 h 20"/>
                <a:gd name="T20" fmla="*/ 43 w 44"/>
                <a:gd name="T21" fmla="*/ 20 h 20"/>
                <a:gd name="T22" fmla="*/ 42 w 44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20">
                  <a:moveTo>
                    <a:pt x="42" y="20"/>
                  </a:moveTo>
                  <a:cubicBezTo>
                    <a:pt x="41" y="20"/>
                    <a:pt x="40" y="20"/>
                    <a:pt x="40" y="19"/>
                  </a:cubicBezTo>
                  <a:cubicBezTo>
                    <a:pt x="35" y="10"/>
                    <a:pt x="29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6" y="4"/>
                    <a:pt x="9" y="10"/>
                    <a:pt x="5" y="19"/>
                  </a:cubicBezTo>
                  <a:cubicBezTo>
                    <a:pt x="4" y="20"/>
                    <a:pt x="3" y="20"/>
                    <a:pt x="2" y="20"/>
                  </a:cubicBezTo>
                  <a:cubicBezTo>
                    <a:pt x="0" y="19"/>
                    <a:pt x="0" y="18"/>
                    <a:pt x="1" y="17"/>
                  </a:cubicBezTo>
                  <a:cubicBezTo>
                    <a:pt x="6" y="6"/>
                    <a:pt x="14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1" y="0"/>
                    <a:pt x="38" y="6"/>
                    <a:pt x="44" y="17"/>
                  </a:cubicBezTo>
                  <a:cubicBezTo>
                    <a:pt x="44" y="18"/>
                    <a:pt x="44" y="19"/>
                    <a:pt x="43" y="20"/>
                  </a:cubicBezTo>
                  <a:lnTo>
                    <a:pt x="42" y="20"/>
                  </a:lnTo>
                  <a:close/>
                </a:path>
              </a:pathLst>
            </a:custGeom>
            <a:solidFill>
              <a:srgbClr val="FFD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3"/>
            <p:cNvSpPr>
              <a:spLocks/>
            </p:cNvSpPr>
            <p:nvPr/>
          </p:nvSpPr>
          <p:spPr bwMode="auto">
            <a:xfrm>
              <a:off x="5767388" y="2068513"/>
              <a:ext cx="168275" cy="76200"/>
            </a:xfrm>
            <a:custGeom>
              <a:avLst/>
              <a:gdLst>
                <a:gd name="T0" fmla="*/ 3 w 45"/>
                <a:gd name="T1" fmla="*/ 20 h 20"/>
                <a:gd name="T2" fmla="*/ 2 w 45"/>
                <a:gd name="T3" fmla="*/ 20 h 20"/>
                <a:gd name="T4" fmla="*/ 1 w 45"/>
                <a:gd name="T5" fmla="*/ 17 h 20"/>
                <a:gd name="T6" fmla="*/ 22 w 45"/>
                <a:gd name="T7" fmla="*/ 0 h 20"/>
                <a:gd name="T8" fmla="*/ 22 w 45"/>
                <a:gd name="T9" fmla="*/ 0 h 20"/>
                <a:gd name="T10" fmla="*/ 44 w 45"/>
                <a:gd name="T11" fmla="*/ 17 h 20"/>
                <a:gd name="T12" fmla="*/ 43 w 45"/>
                <a:gd name="T13" fmla="*/ 20 h 20"/>
                <a:gd name="T14" fmla="*/ 40 w 45"/>
                <a:gd name="T15" fmla="*/ 19 h 20"/>
                <a:gd name="T16" fmla="*/ 22 w 45"/>
                <a:gd name="T17" fmla="*/ 4 h 20"/>
                <a:gd name="T18" fmla="*/ 22 w 45"/>
                <a:gd name="T19" fmla="*/ 4 h 20"/>
                <a:gd name="T20" fmla="*/ 5 w 45"/>
                <a:gd name="T21" fmla="*/ 19 h 20"/>
                <a:gd name="T22" fmla="*/ 3 w 45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20">
                  <a:moveTo>
                    <a:pt x="3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0" y="18"/>
                    <a:pt x="1" y="17"/>
                  </a:cubicBezTo>
                  <a:cubicBezTo>
                    <a:pt x="6" y="6"/>
                    <a:pt x="14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1" y="0"/>
                    <a:pt x="38" y="6"/>
                    <a:pt x="44" y="17"/>
                  </a:cubicBezTo>
                  <a:cubicBezTo>
                    <a:pt x="45" y="18"/>
                    <a:pt x="44" y="19"/>
                    <a:pt x="43" y="20"/>
                  </a:cubicBezTo>
                  <a:cubicBezTo>
                    <a:pt x="42" y="20"/>
                    <a:pt x="41" y="20"/>
                    <a:pt x="40" y="19"/>
                  </a:cubicBezTo>
                  <a:cubicBezTo>
                    <a:pt x="35" y="10"/>
                    <a:pt x="29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6" y="4"/>
                    <a:pt x="10" y="10"/>
                    <a:pt x="5" y="19"/>
                  </a:cubicBezTo>
                  <a:cubicBezTo>
                    <a:pt x="4" y="20"/>
                    <a:pt x="4" y="20"/>
                    <a:pt x="3" y="20"/>
                  </a:cubicBezTo>
                  <a:close/>
                </a:path>
              </a:pathLst>
            </a:custGeom>
            <a:solidFill>
              <a:srgbClr val="FFD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5734050" y="2125663"/>
              <a:ext cx="88900" cy="30163"/>
            </a:xfrm>
            <a:custGeom>
              <a:avLst/>
              <a:gdLst>
                <a:gd name="T0" fmla="*/ 21 w 24"/>
                <a:gd name="T1" fmla="*/ 8 h 8"/>
                <a:gd name="T2" fmla="*/ 20 w 24"/>
                <a:gd name="T3" fmla="*/ 7 h 8"/>
                <a:gd name="T4" fmla="*/ 4 w 24"/>
                <a:gd name="T5" fmla="*/ 7 h 8"/>
                <a:gd name="T6" fmla="*/ 0 w 24"/>
                <a:gd name="T7" fmla="*/ 6 h 8"/>
                <a:gd name="T8" fmla="*/ 1 w 24"/>
                <a:gd name="T9" fmla="*/ 3 h 8"/>
                <a:gd name="T10" fmla="*/ 23 w 24"/>
                <a:gd name="T11" fmla="*/ 3 h 8"/>
                <a:gd name="T12" fmla="*/ 23 w 24"/>
                <a:gd name="T13" fmla="*/ 6 h 8"/>
                <a:gd name="T14" fmla="*/ 21 w 24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8">
                  <a:moveTo>
                    <a:pt x="21" y="8"/>
                  </a:moveTo>
                  <a:cubicBezTo>
                    <a:pt x="21" y="8"/>
                    <a:pt x="21" y="7"/>
                    <a:pt x="20" y="7"/>
                  </a:cubicBezTo>
                  <a:cubicBezTo>
                    <a:pt x="16" y="4"/>
                    <a:pt x="8" y="4"/>
                    <a:pt x="4" y="7"/>
                  </a:cubicBezTo>
                  <a:cubicBezTo>
                    <a:pt x="2" y="8"/>
                    <a:pt x="1" y="8"/>
                    <a:pt x="0" y="6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7" y="0"/>
                    <a:pt x="16" y="0"/>
                    <a:pt x="23" y="3"/>
                  </a:cubicBezTo>
                  <a:cubicBezTo>
                    <a:pt x="24" y="4"/>
                    <a:pt x="24" y="5"/>
                    <a:pt x="23" y="6"/>
                  </a:cubicBezTo>
                  <a:cubicBezTo>
                    <a:pt x="23" y="7"/>
                    <a:pt x="22" y="8"/>
                    <a:pt x="21" y="8"/>
                  </a:cubicBezTo>
                  <a:close/>
                </a:path>
              </a:pathLst>
            </a:custGeom>
            <a:solidFill>
              <a:srgbClr val="FFD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7331075" y="1141413"/>
              <a:ext cx="1949450" cy="1584325"/>
            </a:xfrm>
            <a:custGeom>
              <a:avLst/>
              <a:gdLst>
                <a:gd name="T0" fmla="*/ 0 w 519"/>
                <a:gd name="T1" fmla="*/ 422 h 422"/>
                <a:gd name="T2" fmla="*/ 258 w 519"/>
                <a:gd name="T3" fmla="*/ 0 h 422"/>
                <a:gd name="T4" fmla="*/ 519 w 519"/>
                <a:gd name="T5" fmla="*/ 422 h 422"/>
                <a:gd name="T6" fmla="*/ 0 w 519"/>
                <a:gd name="T7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9" h="422">
                  <a:moveTo>
                    <a:pt x="0" y="422"/>
                  </a:moveTo>
                  <a:cubicBezTo>
                    <a:pt x="0" y="422"/>
                    <a:pt x="51" y="0"/>
                    <a:pt x="258" y="0"/>
                  </a:cubicBezTo>
                  <a:cubicBezTo>
                    <a:pt x="466" y="0"/>
                    <a:pt x="519" y="422"/>
                    <a:pt x="519" y="422"/>
                  </a:cubicBezTo>
                  <a:cubicBezTo>
                    <a:pt x="0" y="422"/>
                    <a:pt x="0" y="422"/>
                    <a:pt x="0" y="422"/>
                  </a:cubicBezTo>
                </a:path>
              </a:pathLst>
            </a:custGeom>
            <a:solidFill>
              <a:srgbClr val="FF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7716838" y="1141413"/>
              <a:ext cx="1198563" cy="896938"/>
            </a:xfrm>
            <a:custGeom>
              <a:avLst/>
              <a:gdLst>
                <a:gd name="T0" fmla="*/ 7 w 319"/>
                <a:gd name="T1" fmla="*/ 103 h 239"/>
                <a:gd name="T2" fmla="*/ 48 w 319"/>
                <a:gd name="T3" fmla="*/ 144 h 239"/>
                <a:gd name="T4" fmla="*/ 89 w 319"/>
                <a:gd name="T5" fmla="*/ 186 h 239"/>
                <a:gd name="T6" fmla="*/ 95 w 319"/>
                <a:gd name="T7" fmla="*/ 186 h 239"/>
                <a:gd name="T8" fmla="*/ 137 w 319"/>
                <a:gd name="T9" fmla="*/ 144 h 239"/>
                <a:gd name="T10" fmla="*/ 137 w 319"/>
                <a:gd name="T11" fmla="*/ 112 h 239"/>
                <a:gd name="T12" fmla="*/ 172 w 319"/>
                <a:gd name="T13" fmla="*/ 76 h 239"/>
                <a:gd name="T14" fmla="*/ 208 w 319"/>
                <a:gd name="T15" fmla="*/ 112 h 239"/>
                <a:gd name="T16" fmla="*/ 208 w 319"/>
                <a:gd name="T17" fmla="*/ 184 h 239"/>
                <a:gd name="T18" fmla="*/ 263 w 319"/>
                <a:gd name="T19" fmla="*/ 239 h 239"/>
                <a:gd name="T20" fmla="*/ 319 w 319"/>
                <a:gd name="T21" fmla="*/ 184 h 239"/>
                <a:gd name="T22" fmla="*/ 319 w 319"/>
                <a:gd name="T23" fmla="*/ 116 h 239"/>
                <a:gd name="T24" fmla="*/ 155 w 319"/>
                <a:gd name="T25" fmla="*/ 0 h 239"/>
                <a:gd name="T26" fmla="*/ 0 w 319"/>
                <a:gd name="T27" fmla="*/ 103 h 239"/>
                <a:gd name="T28" fmla="*/ 7 w 319"/>
                <a:gd name="T29" fmla="*/ 10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9" h="239">
                  <a:moveTo>
                    <a:pt x="7" y="103"/>
                  </a:moveTo>
                  <a:cubicBezTo>
                    <a:pt x="29" y="103"/>
                    <a:pt x="48" y="122"/>
                    <a:pt x="48" y="144"/>
                  </a:cubicBezTo>
                  <a:cubicBezTo>
                    <a:pt x="48" y="167"/>
                    <a:pt x="66" y="186"/>
                    <a:pt x="89" y="186"/>
                  </a:cubicBezTo>
                  <a:cubicBezTo>
                    <a:pt x="95" y="186"/>
                    <a:pt x="95" y="186"/>
                    <a:pt x="95" y="186"/>
                  </a:cubicBezTo>
                  <a:cubicBezTo>
                    <a:pt x="118" y="186"/>
                    <a:pt x="137" y="167"/>
                    <a:pt x="137" y="144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7" y="92"/>
                    <a:pt x="153" y="76"/>
                    <a:pt x="172" y="76"/>
                  </a:cubicBezTo>
                  <a:cubicBezTo>
                    <a:pt x="192" y="76"/>
                    <a:pt x="208" y="92"/>
                    <a:pt x="208" y="112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208" y="214"/>
                    <a:pt x="233" y="239"/>
                    <a:pt x="263" y="239"/>
                  </a:cubicBezTo>
                  <a:cubicBezTo>
                    <a:pt x="294" y="239"/>
                    <a:pt x="319" y="214"/>
                    <a:pt x="319" y="184"/>
                  </a:cubicBezTo>
                  <a:cubicBezTo>
                    <a:pt x="319" y="116"/>
                    <a:pt x="319" y="116"/>
                    <a:pt x="319" y="116"/>
                  </a:cubicBezTo>
                  <a:cubicBezTo>
                    <a:pt x="280" y="50"/>
                    <a:pt x="227" y="0"/>
                    <a:pt x="155" y="0"/>
                  </a:cubicBezTo>
                  <a:cubicBezTo>
                    <a:pt x="89" y="0"/>
                    <a:pt x="38" y="44"/>
                    <a:pt x="0" y="103"/>
                  </a:cubicBezTo>
                  <a:cubicBezTo>
                    <a:pt x="7" y="103"/>
                    <a:pt x="7" y="103"/>
                    <a:pt x="7" y="103"/>
                  </a:cubicBezTo>
                </a:path>
              </a:pathLst>
            </a:custGeom>
            <a:solidFill>
              <a:srgbClr val="FFCC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8304213" y="1425575"/>
              <a:ext cx="976313" cy="1300163"/>
            </a:xfrm>
            <a:custGeom>
              <a:avLst/>
              <a:gdLst>
                <a:gd name="T0" fmla="*/ 16 w 260"/>
                <a:gd name="T1" fmla="*/ 0 h 346"/>
                <a:gd name="T2" fmla="*/ 0 w 260"/>
                <a:gd name="T3" fmla="*/ 4 h 346"/>
                <a:gd name="T4" fmla="*/ 0 w 260"/>
                <a:gd name="T5" fmla="*/ 346 h 346"/>
                <a:gd name="T6" fmla="*/ 260 w 260"/>
                <a:gd name="T7" fmla="*/ 346 h 346"/>
                <a:gd name="T8" fmla="*/ 260 w 260"/>
                <a:gd name="T9" fmla="*/ 346 h 346"/>
                <a:gd name="T10" fmla="*/ 260 w 260"/>
                <a:gd name="T11" fmla="*/ 346 h 346"/>
                <a:gd name="T12" fmla="*/ 260 w 260"/>
                <a:gd name="T13" fmla="*/ 346 h 346"/>
                <a:gd name="T14" fmla="*/ 260 w 260"/>
                <a:gd name="T15" fmla="*/ 346 h 346"/>
                <a:gd name="T16" fmla="*/ 260 w 260"/>
                <a:gd name="T17" fmla="*/ 346 h 346"/>
                <a:gd name="T18" fmla="*/ 163 w 260"/>
                <a:gd name="T19" fmla="*/ 40 h 346"/>
                <a:gd name="T20" fmla="*/ 163 w 260"/>
                <a:gd name="T21" fmla="*/ 108 h 346"/>
                <a:gd name="T22" fmla="*/ 107 w 260"/>
                <a:gd name="T23" fmla="*/ 163 h 346"/>
                <a:gd name="T24" fmla="*/ 52 w 260"/>
                <a:gd name="T25" fmla="*/ 108 h 346"/>
                <a:gd name="T26" fmla="*/ 52 w 260"/>
                <a:gd name="T27" fmla="*/ 36 h 346"/>
                <a:gd name="T28" fmla="*/ 16 w 260"/>
                <a:gd name="T29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0" h="346">
                  <a:moveTo>
                    <a:pt x="16" y="0"/>
                  </a:moveTo>
                  <a:cubicBezTo>
                    <a:pt x="11" y="0"/>
                    <a:pt x="5" y="2"/>
                    <a:pt x="0" y="4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260" y="346"/>
                    <a:pt x="260" y="346"/>
                    <a:pt x="260" y="346"/>
                  </a:cubicBezTo>
                  <a:cubicBezTo>
                    <a:pt x="260" y="346"/>
                    <a:pt x="260" y="346"/>
                    <a:pt x="260" y="346"/>
                  </a:cubicBezTo>
                  <a:cubicBezTo>
                    <a:pt x="260" y="346"/>
                    <a:pt x="260" y="346"/>
                    <a:pt x="260" y="346"/>
                  </a:cubicBezTo>
                  <a:cubicBezTo>
                    <a:pt x="260" y="346"/>
                    <a:pt x="260" y="346"/>
                    <a:pt x="260" y="346"/>
                  </a:cubicBezTo>
                  <a:cubicBezTo>
                    <a:pt x="260" y="346"/>
                    <a:pt x="260" y="346"/>
                    <a:pt x="260" y="346"/>
                  </a:cubicBezTo>
                  <a:cubicBezTo>
                    <a:pt x="260" y="346"/>
                    <a:pt x="260" y="346"/>
                    <a:pt x="260" y="346"/>
                  </a:cubicBezTo>
                  <a:cubicBezTo>
                    <a:pt x="259" y="344"/>
                    <a:pt x="236" y="164"/>
                    <a:pt x="163" y="40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38"/>
                    <a:pt x="138" y="163"/>
                    <a:pt x="107" y="163"/>
                  </a:cubicBezTo>
                  <a:cubicBezTo>
                    <a:pt x="77" y="163"/>
                    <a:pt x="52" y="138"/>
                    <a:pt x="52" y="108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16"/>
                    <a:pt x="36" y="0"/>
                    <a:pt x="16" y="0"/>
                  </a:cubicBezTo>
                </a:path>
              </a:pathLst>
            </a:custGeom>
            <a:solidFill>
              <a:srgbClr val="FF8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8304213" y="1141413"/>
              <a:ext cx="611188" cy="896938"/>
            </a:xfrm>
            <a:custGeom>
              <a:avLst/>
              <a:gdLst>
                <a:gd name="T0" fmla="*/ 0 w 163"/>
                <a:gd name="T1" fmla="*/ 0 h 239"/>
                <a:gd name="T2" fmla="*/ 0 w 163"/>
                <a:gd name="T3" fmla="*/ 80 h 239"/>
                <a:gd name="T4" fmla="*/ 16 w 163"/>
                <a:gd name="T5" fmla="*/ 76 h 239"/>
                <a:gd name="T6" fmla="*/ 52 w 163"/>
                <a:gd name="T7" fmla="*/ 112 h 239"/>
                <a:gd name="T8" fmla="*/ 52 w 163"/>
                <a:gd name="T9" fmla="*/ 184 h 239"/>
                <a:gd name="T10" fmla="*/ 107 w 163"/>
                <a:gd name="T11" fmla="*/ 239 h 239"/>
                <a:gd name="T12" fmla="*/ 163 w 163"/>
                <a:gd name="T13" fmla="*/ 184 h 239"/>
                <a:gd name="T14" fmla="*/ 163 w 163"/>
                <a:gd name="T15" fmla="*/ 116 h 239"/>
                <a:gd name="T16" fmla="*/ 0 w 163"/>
                <a:gd name="T17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239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5" y="78"/>
                    <a:pt x="11" y="76"/>
                    <a:pt x="16" y="76"/>
                  </a:cubicBezTo>
                  <a:cubicBezTo>
                    <a:pt x="36" y="76"/>
                    <a:pt x="52" y="92"/>
                    <a:pt x="52" y="112"/>
                  </a:cubicBezTo>
                  <a:cubicBezTo>
                    <a:pt x="52" y="184"/>
                    <a:pt x="52" y="184"/>
                    <a:pt x="52" y="184"/>
                  </a:cubicBezTo>
                  <a:cubicBezTo>
                    <a:pt x="52" y="214"/>
                    <a:pt x="77" y="239"/>
                    <a:pt x="107" y="239"/>
                  </a:cubicBezTo>
                  <a:cubicBezTo>
                    <a:pt x="138" y="239"/>
                    <a:pt x="163" y="214"/>
                    <a:pt x="163" y="184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24" y="51"/>
                    <a:pt x="71" y="1"/>
                    <a:pt x="0" y="0"/>
                  </a:cubicBezTo>
                </a:path>
              </a:pathLst>
            </a:custGeom>
            <a:solidFill>
              <a:srgbClr val="FFB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9"/>
            <p:cNvSpPr>
              <a:spLocks/>
            </p:cNvSpPr>
            <p:nvPr/>
          </p:nvSpPr>
          <p:spPr bwMode="auto">
            <a:xfrm>
              <a:off x="6872288" y="1735138"/>
              <a:ext cx="1360488" cy="990600"/>
            </a:xfrm>
            <a:custGeom>
              <a:avLst/>
              <a:gdLst>
                <a:gd name="T0" fmla="*/ 0 w 362"/>
                <a:gd name="T1" fmla="*/ 264 h 264"/>
                <a:gd name="T2" fmla="*/ 180 w 362"/>
                <a:gd name="T3" fmla="*/ 0 h 264"/>
                <a:gd name="T4" fmla="*/ 362 w 362"/>
                <a:gd name="T5" fmla="*/ 264 h 264"/>
                <a:gd name="T6" fmla="*/ 0 w 362"/>
                <a:gd name="T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2" h="264">
                  <a:moveTo>
                    <a:pt x="0" y="264"/>
                  </a:moveTo>
                  <a:cubicBezTo>
                    <a:pt x="0" y="264"/>
                    <a:pt x="36" y="0"/>
                    <a:pt x="180" y="0"/>
                  </a:cubicBezTo>
                  <a:cubicBezTo>
                    <a:pt x="325" y="0"/>
                    <a:pt x="362" y="264"/>
                    <a:pt x="362" y="264"/>
                  </a:cubicBezTo>
                  <a:cubicBezTo>
                    <a:pt x="0" y="264"/>
                    <a:pt x="0" y="264"/>
                    <a:pt x="0" y="264"/>
                  </a:cubicBezTo>
                </a:path>
              </a:pathLst>
            </a:custGeom>
            <a:solidFill>
              <a:srgbClr val="FFC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0"/>
            <p:cNvSpPr>
              <a:spLocks/>
            </p:cNvSpPr>
            <p:nvPr/>
          </p:nvSpPr>
          <p:spPr bwMode="auto">
            <a:xfrm>
              <a:off x="7070725" y="1735138"/>
              <a:ext cx="860425" cy="577850"/>
            </a:xfrm>
            <a:custGeom>
              <a:avLst/>
              <a:gdLst>
                <a:gd name="T0" fmla="*/ 31 w 229"/>
                <a:gd name="T1" fmla="*/ 154 h 154"/>
                <a:gd name="T2" fmla="*/ 31 w 229"/>
                <a:gd name="T3" fmla="*/ 154 h 154"/>
                <a:gd name="T4" fmla="*/ 62 w 229"/>
                <a:gd name="T5" fmla="*/ 123 h 154"/>
                <a:gd name="T6" fmla="*/ 62 w 229"/>
                <a:gd name="T7" fmla="*/ 94 h 154"/>
                <a:gd name="T8" fmla="*/ 95 w 229"/>
                <a:gd name="T9" fmla="*/ 62 h 154"/>
                <a:gd name="T10" fmla="*/ 128 w 229"/>
                <a:gd name="T11" fmla="*/ 94 h 154"/>
                <a:gd name="T12" fmla="*/ 128 w 229"/>
                <a:gd name="T13" fmla="*/ 107 h 154"/>
                <a:gd name="T14" fmla="*/ 159 w 229"/>
                <a:gd name="T15" fmla="*/ 139 h 154"/>
                <a:gd name="T16" fmla="*/ 190 w 229"/>
                <a:gd name="T17" fmla="*/ 107 h 154"/>
                <a:gd name="T18" fmla="*/ 229 w 229"/>
                <a:gd name="T19" fmla="*/ 55 h 154"/>
                <a:gd name="T20" fmla="*/ 127 w 229"/>
                <a:gd name="T21" fmla="*/ 0 h 154"/>
                <a:gd name="T22" fmla="*/ 0 w 229"/>
                <a:gd name="T23" fmla="*/ 94 h 154"/>
                <a:gd name="T24" fmla="*/ 0 w 229"/>
                <a:gd name="T25" fmla="*/ 123 h 154"/>
                <a:gd name="T26" fmla="*/ 31 w 229"/>
                <a:gd name="T2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9" h="154">
                  <a:moveTo>
                    <a:pt x="31" y="154"/>
                  </a:moveTo>
                  <a:cubicBezTo>
                    <a:pt x="31" y="154"/>
                    <a:pt x="31" y="154"/>
                    <a:pt x="31" y="154"/>
                  </a:cubicBezTo>
                  <a:cubicBezTo>
                    <a:pt x="48" y="154"/>
                    <a:pt x="62" y="140"/>
                    <a:pt x="62" y="123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76"/>
                    <a:pt x="77" y="62"/>
                    <a:pt x="95" y="62"/>
                  </a:cubicBezTo>
                  <a:cubicBezTo>
                    <a:pt x="113" y="62"/>
                    <a:pt x="128" y="76"/>
                    <a:pt x="128" y="94"/>
                  </a:cubicBezTo>
                  <a:cubicBezTo>
                    <a:pt x="128" y="107"/>
                    <a:pt x="128" y="107"/>
                    <a:pt x="128" y="107"/>
                  </a:cubicBezTo>
                  <a:cubicBezTo>
                    <a:pt x="128" y="125"/>
                    <a:pt x="142" y="139"/>
                    <a:pt x="159" y="139"/>
                  </a:cubicBezTo>
                  <a:cubicBezTo>
                    <a:pt x="176" y="139"/>
                    <a:pt x="190" y="125"/>
                    <a:pt x="190" y="107"/>
                  </a:cubicBezTo>
                  <a:cubicBezTo>
                    <a:pt x="190" y="83"/>
                    <a:pt x="207" y="62"/>
                    <a:pt x="229" y="55"/>
                  </a:cubicBezTo>
                  <a:cubicBezTo>
                    <a:pt x="203" y="23"/>
                    <a:pt x="170" y="0"/>
                    <a:pt x="127" y="0"/>
                  </a:cubicBezTo>
                  <a:cubicBezTo>
                    <a:pt x="69" y="0"/>
                    <a:pt x="28" y="43"/>
                    <a:pt x="0" y="9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40"/>
                    <a:pt x="14" y="154"/>
                    <a:pt x="31" y="154"/>
                  </a:cubicBezTo>
                </a:path>
              </a:pathLst>
            </a:custGeom>
            <a:solidFill>
              <a:srgbClr val="FFE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1"/>
            <p:cNvSpPr>
              <a:spLocks/>
            </p:cNvSpPr>
            <p:nvPr/>
          </p:nvSpPr>
          <p:spPr bwMode="auto">
            <a:xfrm>
              <a:off x="7551738" y="1941513"/>
              <a:ext cx="681038" cy="784225"/>
            </a:xfrm>
            <a:custGeom>
              <a:avLst/>
              <a:gdLst>
                <a:gd name="T0" fmla="*/ 101 w 181"/>
                <a:gd name="T1" fmla="*/ 0 h 209"/>
                <a:gd name="T2" fmla="*/ 62 w 181"/>
                <a:gd name="T3" fmla="*/ 52 h 209"/>
                <a:gd name="T4" fmla="*/ 31 w 181"/>
                <a:gd name="T5" fmla="*/ 84 h 209"/>
                <a:gd name="T6" fmla="*/ 0 w 181"/>
                <a:gd name="T7" fmla="*/ 52 h 209"/>
                <a:gd name="T8" fmla="*/ 0 w 181"/>
                <a:gd name="T9" fmla="*/ 209 h 209"/>
                <a:gd name="T10" fmla="*/ 181 w 181"/>
                <a:gd name="T11" fmla="*/ 209 h 209"/>
                <a:gd name="T12" fmla="*/ 101 w 181"/>
                <a:gd name="T1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209">
                  <a:moveTo>
                    <a:pt x="101" y="0"/>
                  </a:moveTo>
                  <a:cubicBezTo>
                    <a:pt x="79" y="7"/>
                    <a:pt x="62" y="28"/>
                    <a:pt x="62" y="52"/>
                  </a:cubicBezTo>
                  <a:cubicBezTo>
                    <a:pt x="62" y="70"/>
                    <a:pt x="48" y="84"/>
                    <a:pt x="31" y="84"/>
                  </a:cubicBezTo>
                  <a:cubicBezTo>
                    <a:pt x="14" y="84"/>
                    <a:pt x="0" y="70"/>
                    <a:pt x="0" y="5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181" y="209"/>
                    <a:pt x="181" y="209"/>
                    <a:pt x="181" y="209"/>
                  </a:cubicBezTo>
                  <a:cubicBezTo>
                    <a:pt x="181" y="209"/>
                    <a:pt x="162" y="78"/>
                    <a:pt x="101" y="0"/>
                  </a:cubicBezTo>
                </a:path>
              </a:pathLst>
            </a:custGeom>
            <a:solidFill>
              <a:srgbClr val="FFA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7551738" y="1735138"/>
              <a:ext cx="379413" cy="522288"/>
            </a:xfrm>
            <a:custGeom>
              <a:avLst/>
              <a:gdLst>
                <a:gd name="T0" fmla="*/ 0 w 101"/>
                <a:gd name="T1" fmla="*/ 0 h 139"/>
                <a:gd name="T2" fmla="*/ 0 w 101"/>
                <a:gd name="T3" fmla="*/ 107 h 139"/>
                <a:gd name="T4" fmla="*/ 31 w 101"/>
                <a:gd name="T5" fmla="*/ 139 h 139"/>
                <a:gd name="T6" fmla="*/ 62 w 101"/>
                <a:gd name="T7" fmla="*/ 107 h 139"/>
                <a:gd name="T8" fmla="*/ 101 w 101"/>
                <a:gd name="T9" fmla="*/ 55 h 139"/>
                <a:gd name="T10" fmla="*/ 0 w 101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" h="139">
                  <a:moveTo>
                    <a:pt x="0" y="0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0" y="125"/>
                    <a:pt x="14" y="139"/>
                    <a:pt x="31" y="139"/>
                  </a:cubicBezTo>
                  <a:cubicBezTo>
                    <a:pt x="48" y="139"/>
                    <a:pt x="62" y="125"/>
                    <a:pt x="62" y="107"/>
                  </a:cubicBezTo>
                  <a:cubicBezTo>
                    <a:pt x="62" y="83"/>
                    <a:pt x="79" y="62"/>
                    <a:pt x="101" y="55"/>
                  </a:cubicBezTo>
                  <a:cubicBezTo>
                    <a:pt x="75" y="23"/>
                    <a:pt x="42" y="0"/>
                    <a:pt x="0" y="0"/>
                  </a:cubicBezTo>
                </a:path>
              </a:pathLst>
            </a:custGeom>
            <a:solidFill>
              <a:srgbClr val="FFC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2908300" y="1141413"/>
              <a:ext cx="1949450" cy="1584325"/>
            </a:xfrm>
            <a:custGeom>
              <a:avLst/>
              <a:gdLst>
                <a:gd name="T0" fmla="*/ 519 w 519"/>
                <a:gd name="T1" fmla="*/ 422 h 422"/>
                <a:gd name="T2" fmla="*/ 261 w 519"/>
                <a:gd name="T3" fmla="*/ 0 h 422"/>
                <a:gd name="T4" fmla="*/ 0 w 519"/>
                <a:gd name="T5" fmla="*/ 422 h 422"/>
                <a:gd name="T6" fmla="*/ 519 w 519"/>
                <a:gd name="T7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9" h="422">
                  <a:moveTo>
                    <a:pt x="519" y="422"/>
                  </a:moveTo>
                  <a:cubicBezTo>
                    <a:pt x="519" y="422"/>
                    <a:pt x="468" y="0"/>
                    <a:pt x="261" y="0"/>
                  </a:cubicBezTo>
                  <a:cubicBezTo>
                    <a:pt x="53" y="0"/>
                    <a:pt x="0" y="422"/>
                    <a:pt x="0" y="422"/>
                  </a:cubicBezTo>
                  <a:cubicBezTo>
                    <a:pt x="519" y="422"/>
                    <a:pt x="519" y="422"/>
                    <a:pt x="519" y="422"/>
                  </a:cubicBezTo>
                </a:path>
              </a:pathLst>
            </a:custGeom>
            <a:solidFill>
              <a:srgbClr val="FF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4"/>
            <p:cNvSpPr>
              <a:spLocks/>
            </p:cNvSpPr>
            <p:nvPr/>
          </p:nvSpPr>
          <p:spPr bwMode="auto">
            <a:xfrm>
              <a:off x="3335338" y="1141413"/>
              <a:ext cx="1079500" cy="904875"/>
            </a:xfrm>
            <a:custGeom>
              <a:avLst/>
              <a:gdLst>
                <a:gd name="T0" fmla="*/ 24 w 287"/>
                <a:gd name="T1" fmla="*/ 124 h 241"/>
                <a:gd name="T2" fmla="*/ 24 w 287"/>
                <a:gd name="T3" fmla="*/ 159 h 241"/>
                <a:gd name="T4" fmla="*/ 60 w 287"/>
                <a:gd name="T5" fmla="*/ 195 h 241"/>
                <a:gd name="T6" fmla="*/ 95 w 287"/>
                <a:gd name="T7" fmla="*/ 159 h 241"/>
                <a:gd name="T8" fmla="*/ 95 w 287"/>
                <a:gd name="T9" fmla="*/ 132 h 241"/>
                <a:gd name="T10" fmla="*/ 121 w 287"/>
                <a:gd name="T11" fmla="*/ 107 h 241"/>
                <a:gd name="T12" fmla="*/ 146 w 287"/>
                <a:gd name="T13" fmla="*/ 132 h 241"/>
                <a:gd name="T14" fmla="*/ 146 w 287"/>
                <a:gd name="T15" fmla="*/ 197 h 241"/>
                <a:gd name="T16" fmla="*/ 190 w 287"/>
                <a:gd name="T17" fmla="*/ 241 h 241"/>
                <a:gd name="T18" fmla="*/ 233 w 287"/>
                <a:gd name="T19" fmla="*/ 197 h 241"/>
                <a:gd name="T20" fmla="*/ 233 w 287"/>
                <a:gd name="T21" fmla="*/ 165 h 241"/>
                <a:gd name="T22" fmla="*/ 260 w 287"/>
                <a:gd name="T23" fmla="*/ 138 h 241"/>
                <a:gd name="T24" fmla="*/ 287 w 287"/>
                <a:gd name="T25" fmla="*/ 111 h 241"/>
                <a:gd name="T26" fmla="*/ 287 w 287"/>
                <a:gd name="T27" fmla="*/ 82 h 241"/>
                <a:gd name="T28" fmla="*/ 147 w 287"/>
                <a:gd name="T29" fmla="*/ 0 h 241"/>
                <a:gd name="T30" fmla="*/ 0 w 287"/>
                <a:gd name="T31" fmla="*/ 90 h 241"/>
                <a:gd name="T32" fmla="*/ 24 w 287"/>
                <a:gd name="T33" fmla="*/ 124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7" h="241">
                  <a:moveTo>
                    <a:pt x="24" y="124"/>
                  </a:moveTo>
                  <a:cubicBezTo>
                    <a:pt x="24" y="159"/>
                    <a:pt x="24" y="159"/>
                    <a:pt x="24" y="159"/>
                  </a:cubicBezTo>
                  <a:cubicBezTo>
                    <a:pt x="24" y="179"/>
                    <a:pt x="40" y="195"/>
                    <a:pt x="60" y="195"/>
                  </a:cubicBezTo>
                  <a:cubicBezTo>
                    <a:pt x="79" y="195"/>
                    <a:pt x="95" y="179"/>
                    <a:pt x="95" y="159"/>
                  </a:cubicBezTo>
                  <a:cubicBezTo>
                    <a:pt x="95" y="132"/>
                    <a:pt x="95" y="132"/>
                    <a:pt x="95" y="132"/>
                  </a:cubicBezTo>
                  <a:cubicBezTo>
                    <a:pt x="95" y="118"/>
                    <a:pt x="107" y="107"/>
                    <a:pt x="121" y="107"/>
                  </a:cubicBezTo>
                  <a:cubicBezTo>
                    <a:pt x="134" y="107"/>
                    <a:pt x="146" y="118"/>
                    <a:pt x="146" y="132"/>
                  </a:cubicBezTo>
                  <a:cubicBezTo>
                    <a:pt x="146" y="197"/>
                    <a:pt x="146" y="197"/>
                    <a:pt x="146" y="197"/>
                  </a:cubicBezTo>
                  <a:cubicBezTo>
                    <a:pt x="146" y="221"/>
                    <a:pt x="165" y="241"/>
                    <a:pt x="190" y="241"/>
                  </a:cubicBezTo>
                  <a:cubicBezTo>
                    <a:pt x="214" y="241"/>
                    <a:pt x="233" y="221"/>
                    <a:pt x="233" y="197"/>
                  </a:cubicBezTo>
                  <a:cubicBezTo>
                    <a:pt x="233" y="165"/>
                    <a:pt x="233" y="165"/>
                    <a:pt x="233" y="165"/>
                  </a:cubicBezTo>
                  <a:cubicBezTo>
                    <a:pt x="233" y="150"/>
                    <a:pt x="245" y="138"/>
                    <a:pt x="260" y="138"/>
                  </a:cubicBezTo>
                  <a:cubicBezTo>
                    <a:pt x="275" y="138"/>
                    <a:pt x="287" y="126"/>
                    <a:pt x="287" y="111"/>
                  </a:cubicBezTo>
                  <a:cubicBezTo>
                    <a:pt x="287" y="82"/>
                    <a:pt x="287" y="82"/>
                    <a:pt x="287" y="82"/>
                  </a:cubicBezTo>
                  <a:cubicBezTo>
                    <a:pt x="251" y="34"/>
                    <a:pt x="205" y="0"/>
                    <a:pt x="147" y="0"/>
                  </a:cubicBezTo>
                  <a:cubicBezTo>
                    <a:pt x="85" y="0"/>
                    <a:pt x="37" y="38"/>
                    <a:pt x="0" y="90"/>
                  </a:cubicBezTo>
                  <a:cubicBezTo>
                    <a:pt x="14" y="95"/>
                    <a:pt x="24" y="108"/>
                    <a:pt x="24" y="124"/>
                  </a:cubicBezTo>
                </a:path>
              </a:pathLst>
            </a:custGeom>
            <a:solidFill>
              <a:srgbClr val="FFCC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3884613" y="1455738"/>
              <a:ext cx="973138" cy="1270000"/>
            </a:xfrm>
            <a:custGeom>
              <a:avLst/>
              <a:gdLst>
                <a:gd name="T0" fmla="*/ 141 w 259"/>
                <a:gd name="T1" fmla="*/ 0 h 338"/>
                <a:gd name="T2" fmla="*/ 141 w 259"/>
                <a:gd name="T3" fmla="*/ 27 h 338"/>
                <a:gd name="T4" fmla="*/ 114 w 259"/>
                <a:gd name="T5" fmla="*/ 54 h 338"/>
                <a:gd name="T6" fmla="*/ 87 w 259"/>
                <a:gd name="T7" fmla="*/ 81 h 338"/>
                <a:gd name="T8" fmla="*/ 87 w 259"/>
                <a:gd name="T9" fmla="*/ 113 h 338"/>
                <a:gd name="T10" fmla="*/ 44 w 259"/>
                <a:gd name="T11" fmla="*/ 157 h 338"/>
                <a:gd name="T12" fmla="*/ 0 w 259"/>
                <a:gd name="T13" fmla="*/ 113 h 338"/>
                <a:gd name="T14" fmla="*/ 0 w 259"/>
                <a:gd name="T15" fmla="*/ 338 h 338"/>
                <a:gd name="T16" fmla="*/ 259 w 259"/>
                <a:gd name="T17" fmla="*/ 338 h 338"/>
                <a:gd name="T18" fmla="*/ 259 w 259"/>
                <a:gd name="T19" fmla="*/ 338 h 338"/>
                <a:gd name="T20" fmla="*/ 200 w 259"/>
                <a:gd name="T21" fmla="*/ 338 h 338"/>
                <a:gd name="T22" fmla="*/ 19 w 259"/>
                <a:gd name="T23" fmla="*/ 338 h 338"/>
                <a:gd name="T24" fmla="*/ 19 w 259"/>
                <a:gd name="T25" fmla="*/ 338 h 338"/>
                <a:gd name="T26" fmla="*/ 19 w 259"/>
                <a:gd name="T27" fmla="*/ 338 h 338"/>
                <a:gd name="T28" fmla="*/ 19 w 259"/>
                <a:gd name="T29" fmla="*/ 338 h 338"/>
                <a:gd name="T30" fmla="*/ 19 w 259"/>
                <a:gd name="T31" fmla="*/ 338 h 338"/>
                <a:gd name="T32" fmla="*/ 19 w 259"/>
                <a:gd name="T33" fmla="*/ 338 h 338"/>
                <a:gd name="T34" fmla="*/ 19 w 259"/>
                <a:gd name="T35" fmla="*/ 338 h 338"/>
                <a:gd name="T36" fmla="*/ 19 w 259"/>
                <a:gd name="T37" fmla="*/ 338 h 338"/>
                <a:gd name="T38" fmla="*/ 185 w 259"/>
                <a:gd name="T39" fmla="*/ 75 h 338"/>
                <a:gd name="T40" fmla="*/ 141 w 259"/>
                <a:gd name="T4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9" h="338">
                  <a:moveTo>
                    <a:pt x="141" y="0"/>
                  </a:moveTo>
                  <a:cubicBezTo>
                    <a:pt x="141" y="27"/>
                    <a:pt x="141" y="27"/>
                    <a:pt x="141" y="27"/>
                  </a:cubicBezTo>
                  <a:cubicBezTo>
                    <a:pt x="141" y="42"/>
                    <a:pt x="129" y="54"/>
                    <a:pt x="114" y="54"/>
                  </a:cubicBezTo>
                  <a:cubicBezTo>
                    <a:pt x="99" y="54"/>
                    <a:pt x="87" y="66"/>
                    <a:pt x="87" y="81"/>
                  </a:cubicBezTo>
                  <a:cubicBezTo>
                    <a:pt x="87" y="113"/>
                    <a:pt x="87" y="113"/>
                    <a:pt x="87" y="113"/>
                  </a:cubicBezTo>
                  <a:cubicBezTo>
                    <a:pt x="87" y="137"/>
                    <a:pt x="68" y="157"/>
                    <a:pt x="44" y="157"/>
                  </a:cubicBezTo>
                  <a:cubicBezTo>
                    <a:pt x="19" y="157"/>
                    <a:pt x="0" y="137"/>
                    <a:pt x="0" y="113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259" y="338"/>
                    <a:pt x="259" y="338"/>
                    <a:pt x="259" y="338"/>
                  </a:cubicBezTo>
                  <a:cubicBezTo>
                    <a:pt x="259" y="338"/>
                    <a:pt x="259" y="338"/>
                    <a:pt x="259" y="338"/>
                  </a:cubicBezTo>
                  <a:cubicBezTo>
                    <a:pt x="200" y="338"/>
                    <a:pt x="200" y="338"/>
                    <a:pt x="200" y="338"/>
                  </a:cubicBezTo>
                  <a:cubicBezTo>
                    <a:pt x="19" y="338"/>
                    <a:pt x="19" y="338"/>
                    <a:pt x="19" y="338"/>
                  </a:cubicBezTo>
                  <a:cubicBezTo>
                    <a:pt x="19" y="338"/>
                    <a:pt x="19" y="338"/>
                    <a:pt x="19" y="338"/>
                  </a:cubicBezTo>
                  <a:cubicBezTo>
                    <a:pt x="19" y="338"/>
                    <a:pt x="19" y="338"/>
                    <a:pt x="19" y="338"/>
                  </a:cubicBezTo>
                  <a:cubicBezTo>
                    <a:pt x="19" y="338"/>
                    <a:pt x="19" y="338"/>
                    <a:pt x="19" y="338"/>
                  </a:cubicBezTo>
                  <a:cubicBezTo>
                    <a:pt x="19" y="338"/>
                    <a:pt x="19" y="338"/>
                    <a:pt x="19" y="338"/>
                  </a:cubicBezTo>
                  <a:cubicBezTo>
                    <a:pt x="19" y="338"/>
                    <a:pt x="19" y="338"/>
                    <a:pt x="19" y="338"/>
                  </a:cubicBezTo>
                  <a:cubicBezTo>
                    <a:pt x="19" y="338"/>
                    <a:pt x="19" y="338"/>
                    <a:pt x="19" y="338"/>
                  </a:cubicBezTo>
                  <a:cubicBezTo>
                    <a:pt x="19" y="338"/>
                    <a:pt x="19" y="338"/>
                    <a:pt x="19" y="338"/>
                  </a:cubicBezTo>
                  <a:cubicBezTo>
                    <a:pt x="20" y="331"/>
                    <a:pt x="56" y="93"/>
                    <a:pt x="185" y="75"/>
                  </a:cubicBezTo>
                  <a:cubicBezTo>
                    <a:pt x="172" y="48"/>
                    <a:pt x="158" y="22"/>
                    <a:pt x="141" y="0"/>
                  </a:cubicBezTo>
                </a:path>
              </a:pathLst>
            </a:custGeom>
            <a:solidFill>
              <a:srgbClr val="FF8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6"/>
            <p:cNvSpPr>
              <a:spLocks/>
            </p:cNvSpPr>
            <p:nvPr/>
          </p:nvSpPr>
          <p:spPr bwMode="auto">
            <a:xfrm>
              <a:off x="3884613" y="1141413"/>
              <a:ext cx="530225" cy="904875"/>
            </a:xfrm>
            <a:custGeom>
              <a:avLst/>
              <a:gdLst>
                <a:gd name="T0" fmla="*/ 0 w 141"/>
                <a:gd name="T1" fmla="*/ 0 h 241"/>
                <a:gd name="T2" fmla="*/ 0 w 141"/>
                <a:gd name="T3" fmla="*/ 197 h 241"/>
                <a:gd name="T4" fmla="*/ 44 w 141"/>
                <a:gd name="T5" fmla="*/ 241 h 241"/>
                <a:gd name="T6" fmla="*/ 87 w 141"/>
                <a:gd name="T7" fmla="*/ 197 h 241"/>
                <a:gd name="T8" fmla="*/ 87 w 141"/>
                <a:gd name="T9" fmla="*/ 165 h 241"/>
                <a:gd name="T10" fmla="*/ 114 w 141"/>
                <a:gd name="T11" fmla="*/ 138 h 241"/>
                <a:gd name="T12" fmla="*/ 141 w 141"/>
                <a:gd name="T13" fmla="*/ 111 h 241"/>
                <a:gd name="T14" fmla="*/ 141 w 141"/>
                <a:gd name="T15" fmla="*/ 84 h 241"/>
                <a:gd name="T16" fmla="*/ 0 w 141"/>
                <a:gd name="T1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241">
                  <a:moveTo>
                    <a:pt x="0" y="0"/>
                  </a:moveTo>
                  <a:cubicBezTo>
                    <a:pt x="0" y="197"/>
                    <a:pt x="0" y="197"/>
                    <a:pt x="0" y="197"/>
                  </a:cubicBezTo>
                  <a:cubicBezTo>
                    <a:pt x="0" y="221"/>
                    <a:pt x="19" y="241"/>
                    <a:pt x="44" y="241"/>
                  </a:cubicBezTo>
                  <a:cubicBezTo>
                    <a:pt x="68" y="241"/>
                    <a:pt x="87" y="221"/>
                    <a:pt x="87" y="197"/>
                  </a:cubicBezTo>
                  <a:cubicBezTo>
                    <a:pt x="87" y="165"/>
                    <a:pt x="87" y="165"/>
                    <a:pt x="87" y="165"/>
                  </a:cubicBezTo>
                  <a:cubicBezTo>
                    <a:pt x="87" y="150"/>
                    <a:pt x="99" y="138"/>
                    <a:pt x="114" y="138"/>
                  </a:cubicBezTo>
                  <a:cubicBezTo>
                    <a:pt x="129" y="138"/>
                    <a:pt x="141" y="126"/>
                    <a:pt x="141" y="111"/>
                  </a:cubicBezTo>
                  <a:cubicBezTo>
                    <a:pt x="141" y="84"/>
                    <a:pt x="141" y="84"/>
                    <a:pt x="141" y="84"/>
                  </a:cubicBezTo>
                  <a:cubicBezTo>
                    <a:pt x="105" y="35"/>
                    <a:pt x="59" y="1"/>
                    <a:pt x="0" y="0"/>
                  </a:cubicBezTo>
                </a:path>
              </a:pathLst>
            </a:custGeom>
            <a:solidFill>
              <a:srgbClr val="FFB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7"/>
            <p:cNvSpPr>
              <a:spLocks/>
            </p:cNvSpPr>
            <p:nvPr/>
          </p:nvSpPr>
          <p:spPr bwMode="auto">
            <a:xfrm>
              <a:off x="3956050" y="1735138"/>
              <a:ext cx="679450" cy="990600"/>
            </a:xfrm>
            <a:custGeom>
              <a:avLst/>
              <a:gdLst>
                <a:gd name="T0" fmla="*/ 181 w 181"/>
                <a:gd name="T1" fmla="*/ 0 h 264"/>
                <a:gd name="T2" fmla="*/ 0 w 181"/>
                <a:gd name="T3" fmla="*/ 264 h 264"/>
                <a:gd name="T4" fmla="*/ 181 w 181"/>
                <a:gd name="T5" fmla="*/ 264 h 264"/>
                <a:gd name="T6" fmla="*/ 181 w 181"/>
                <a:gd name="T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264">
                  <a:moveTo>
                    <a:pt x="181" y="0"/>
                  </a:moveTo>
                  <a:cubicBezTo>
                    <a:pt x="37" y="0"/>
                    <a:pt x="0" y="264"/>
                    <a:pt x="0" y="264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81" y="0"/>
                    <a:pt x="181" y="0"/>
                    <a:pt x="181" y="0"/>
                  </a:cubicBezTo>
                </a:path>
              </a:pathLst>
            </a:custGeom>
            <a:solidFill>
              <a:srgbClr val="FFC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8"/>
            <p:cNvSpPr>
              <a:spLocks/>
            </p:cNvSpPr>
            <p:nvPr/>
          </p:nvSpPr>
          <p:spPr bwMode="auto">
            <a:xfrm>
              <a:off x="3956050" y="1735138"/>
              <a:ext cx="1360488" cy="990600"/>
            </a:xfrm>
            <a:custGeom>
              <a:avLst/>
              <a:gdLst>
                <a:gd name="T0" fmla="*/ 362 w 362"/>
                <a:gd name="T1" fmla="*/ 264 h 264"/>
                <a:gd name="T2" fmla="*/ 182 w 362"/>
                <a:gd name="T3" fmla="*/ 0 h 264"/>
                <a:gd name="T4" fmla="*/ 0 w 362"/>
                <a:gd name="T5" fmla="*/ 264 h 264"/>
                <a:gd name="T6" fmla="*/ 362 w 362"/>
                <a:gd name="T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2" h="264">
                  <a:moveTo>
                    <a:pt x="362" y="264"/>
                  </a:moveTo>
                  <a:cubicBezTo>
                    <a:pt x="362" y="264"/>
                    <a:pt x="326" y="0"/>
                    <a:pt x="182" y="0"/>
                  </a:cubicBezTo>
                  <a:cubicBezTo>
                    <a:pt x="37" y="0"/>
                    <a:pt x="0" y="264"/>
                    <a:pt x="0" y="264"/>
                  </a:cubicBezTo>
                  <a:cubicBezTo>
                    <a:pt x="362" y="264"/>
                    <a:pt x="362" y="264"/>
                    <a:pt x="362" y="264"/>
                  </a:cubicBezTo>
                </a:path>
              </a:pathLst>
            </a:custGeom>
            <a:solidFill>
              <a:srgbClr val="FFC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9"/>
            <p:cNvSpPr>
              <a:spLocks/>
            </p:cNvSpPr>
            <p:nvPr/>
          </p:nvSpPr>
          <p:spPr bwMode="auto">
            <a:xfrm>
              <a:off x="4140200" y="1735138"/>
              <a:ext cx="976313" cy="574675"/>
            </a:xfrm>
            <a:custGeom>
              <a:avLst/>
              <a:gdLst>
                <a:gd name="T0" fmla="*/ 24 w 260"/>
                <a:gd name="T1" fmla="*/ 153 h 153"/>
                <a:gd name="T2" fmla="*/ 47 w 260"/>
                <a:gd name="T3" fmla="*/ 129 h 153"/>
                <a:gd name="T4" fmla="*/ 47 w 260"/>
                <a:gd name="T5" fmla="*/ 89 h 153"/>
                <a:gd name="T6" fmla="*/ 67 w 260"/>
                <a:gd name="T7" fmla="*/ 69 h 153"/>
                <a:gd name="T8" fmla="*/ 87 w 260"/>
                <a:gd name="T9" fmla="*/ 89 h 153"/>
                <a:gd name="T10" fmla="*/ 87 w 260"/>
                <a:gd name="T11" fmla="*/ 104 h 153"/>
                <a:gd name="T12" fmla="*/ 110 w 260"/>
                <a:gd name="T13" fmla="*/ 127 h 153"/>
                <a:gd name="T14" fmla="*/ 132 w 260"/>
                <a:gd name="T15" fmla="*/ 104 h 153"/>
                <a:gd name="T16" fmla="*/ 132 w 260"/>
                <a:gd name="T17" fmla="*/ 90 h 153"/>
                <a:gd name="T18" fmla="*/ 153 w 260"/>
                <a:gd name="T19" fmla="*/ 69 h 153"/>
                <a:gd name="T20" fmla="*/ 174 w 260"/>
                <a:gd name="T21" fmla="*/ 90 h 153"/>
                <a:gd name="T22" fmla="*/ 174 w 260"/>
                <a:gd name="T23" fmla="*/ 130 h 153"/>
                <a:gd name="T24" fmla="*/ 197 w 260"/>
                <a:gd name="T25" fmla="*/ 153 h 153"/>
                <a:gd name="T26" fmla="*/ 219 w 260"/>
                <a:gd name="T27" fmla="*/ 130 h 153"/>
                <a:gd name="T28" fmla="*/ 254 w 260"/>
                <a:gd name="T29" fmla="*/ 96 h 153"/>
                <a:gd name="T30" fmla="*/ 260 w 260"/>
                <a:gd name="T31" fmla="*/ 96 h 153"/>
                <a:gd name="T32" fmla="*/ 133 w 260"/>
                <a:gd name="T33" fmla="*/ 0 h 153"/>
                <a:gd name="T34" fmla="*/ 0 w 260"/>
                <a:gd name="T35" fmla="*/ 105 h 153"/>
                <a:gd name="T36" fmla="*/ 0 w 260"/>
                <a:gd name="T37" fmla="*/ 129 h 153"/>
                <a:gd name="T38" fmla="*/ 24 w 260"/>
                <a:gd name="T3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0" h="153">
                  <a:moveTo>
                    <a:pt x="24" y="153"/>
                  </a:moveTo>
                  <a:cubicBezTo>
                    <a:pt x="37" y="153"/>
                    <a:pt x="47" y="142"/>
                    <a:pt x="47" y="129"/>
                  </a:cubicBezTo>
                  <a:cubicBezTo>
                    <a:pt x="47" y="89"/>
                    <a:pt x="47" y="89"/>
                    <a:pt x="47" y="89"/>
                  </a:cubicBezTo>
                  <a:cubicBezTo>
                    <a:pt x="47" y="78"/>
                    <a:pt x="56" y="69"/>
                    <a:pt x="67" y="69"/>
                  </a:cubicBezTo>
                  <a:cubicBezTo>
                    <a:pt x="78" y="69"/>
                    <a:pt x="87" y="78"/>
                    <a:pt x="87" y="89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87" y="117"/>
                    <a:pt x="97" y="127"/>
                    <a:pt x="110" y="127"/>
                  </a:cubicBezTo>
                  <a:cubicBezTo>
                    <a:pt x="122" y="127"/>
                    <a:pt x="132" y="117"/>
                    <a:pt x="132" y="104"/>
                  </a:cubicBezTo>
                  <a:cubicBezTo>
                    <a:pt x="132" y="90"/>
                    <a:pt x="132" y="90"/>
                    <a:pt x="132" y="90"/>
                  </a:cubicBezTo>
                  <a:cubicBezTo>
                    <a:pt x="132" y="78"/>
                    <a:pt x="142" y="69"/>
                    <a:pt x="153" y="69"/>
                  </a:cubicBezTo>
                  <a:cubicBezTo>
                    <a:pt x="165" y="69"/>
                    <a:pt x="174" y="78"/>
                    <a:pt x="174" y="90"/>
                  </a:cubicBezTo>
                  <a:cubicBezTo>
                    <a:pt x="174" y="130"/>
                    <a:pt x="174" y="130"/>
                    <a:pt x="174" y="130"/>
                  </a:cubicBezTo>
                  <a:cubicBezTo>
                    <a:pt x="174" y="143"/>
                    <a:pt x="184" y="153"/>
                    <a:pt x="197" y="153"/>
                  </a:cubicBezTo>
                  <a:cubicBezTo>
                    <a:pt x="209" y="153"/>
                    <a:pt x="219" y="143"/>
                    <a:pt x="219" y="130"/>
                  </a:cubicBezTo>
                  <a:cubicBezTo>
                    <a:pt x="219" y="111"/>
                    <a:pt x="235" y="96"/>
                    <a:pt x="254" y="96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33" y="44"/>
                    <a:pt x="192" y="0"/>
                    <a:pt x="133" y="0"/>
                  </a:cubicBezTo>
                  <a:cubicBezTo>
                    <a:pt x="71" y="0"/>
                    <a:pt x="28" y="49"/>
                    <a:pt x="0" y="105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42"/>
                    <a:pt x="11" y="153"/>
                    <a:pt x="24" y="153"/>
                  </a:cubicBezTo>
                </a:path>
              </a:pathLst>
            </a:custGeom>
            <a:solidFill>
              <a:srgbClr val="FFE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0"/>
            <p:cNvSpPr>
              <a:spLocks/>
            </p:cNvSpPr>
            <p:nvPr/>
          </p:nvSpPr>
          <p:spPr bwMode="auto">
            <a:xfrm>
              <a:off x="5316538" y="27257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DD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1"/>
            <p:cNvSpPr>
              <a:spLocks/>
            </p:cNvSpPr>
            <p:nvPr/>
          </p:nvSpPr>
          <p:spPr bwMode="auto">
            <a:xfrm>
              <a:off x="4635500" y="1993900"/>
              <a:ext cx="681038" cy="731838"/>
            </a:xfrm>
            <a:custGeom>
              <a:avLst/>
              <a:gdLst>
                <a:gd name="T0" fmla="*/ 21 w 181"/>
                <a:gd name="T1" fmla="*/ 0 h 195"/>
                <a:gd name="T2" fmla="*/ 0 w 181"/>
                <a:gd name="T3" fmla="*/ 21 h 195"/>
                <a:gd name="T4" fmla="*/ 0 w 181"/>
                <a:gd name="T5" fmla="*/ 195 h 195"/>
                <a:gd name="T6" fmla="*/ 181 w 181"/>
                <a:gd name="T7" fmla="*/ 195 h 195"/>
                <a:gd name="T8" fmla="*/ 181 w 181"/>
                <a:gd name="T9" fmla="*/ 195 h 195"/>
                <a:gd name="T10" fmla="*/ 128 w 181"/>
                <a:gd name="T11" fmla="*/ 27 h 195"/>
                <a:gd name="T12" fmla="*/ 122 w 181"/>
                <a:gd name="T13" fmla="*/ 27 h 195"/>
                <a:gd name="T14" fmla="*/ 87 w 181"/>
                <a:gd name="T15" fmla="*/ 61 h 195"/>
                <a:gd name="T16" fmla="*/ 65 w 181"/>
                <a:gd name="T17" fmla="*/ 84 h 195"/>
                <a:gd name="T18" fmla="*/ 42 w 181"/>
                <a:gd name="T19" fmla="*/ 61 h 195"/>
                <a:gd name="T20" fmla="*/ 42 w 181"/>
                <a:gd name="T21" fmla="*/ 21 h 195"/>
                <a:gd name="T22" fmla="*/ 21 w 181"/>
                <a:gd name="T2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195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81" y="195"/>
                    <a:pt x="181" y="195"/>
                    <a:pt x="181" y="195"/>
                  </a:cubicBezTo>
                  <a:cubicBezTo>
                    <a:pt x="181" y="195"/>
                    <a:pt x="181" y="195"/>
                    <a:pt x="181" y="195"/>
                  </a:cubicBezTo>
                  <a:cubicBezTo>
                    <a:pt x="181" y="191"/>
                    <a:pt x="167" y="101"/>
                    <a:pt x="128" y="27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03" y="27"/>
                    <a:pt x="87" y="42"/>
                    <a:pt x="87" y="61"/>
                  </a:cubicBezTo>
                  <a:cubicBezTo>
                    <a:pt x="87" y="74"/>
                    <a:pt x="77" y="84"/>
                    <a:pt x="65" y="84"/>
                  </a:cubicBezTo>
                  <a:cubicBezTo>
                    <a:pt x="52" y="84"/>
                    <a:pt x="42" y="74"/>
                    <a:pt x="42" y="6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</a:path>
              </a:pathLst>
            </a:custGeom>
            <a:solidFill>
              <a:srgbClr val="FFA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2"/>
            <p:cNvSpPr>
              <a:spLocks/>
            </p:cNvSpPr>
            <p:nvPr/>
          </p:nvSpPr>
          <p:spPr bwMode="auto">
            <a:xfrm>
              <a:off x="4635500" y="1735138"/>
              <a:ext cx="481013" cy="574675"/>
            </a:xfrm>
            <a:custGeom>
              <a:avLst/>
              <a:gdLst>
                <a:gd name="T0" fmla="*/ 0 w 128"/>
                <a:gd name="T1" fmla="*/ 0 h 153"/>
                <a:gd name="T2" fmla="*/ 0 w 128"/>
                <a:gd name="T3" fmla="*/ 90 h 153"/>
                <a:gd name="T4" fmla="*/ 21 w 128"/>
                <a:gd name="T5" fmla="*/ 69 h 153"/>
                <a:gd name="T6" fmla="*/ 42 w 128"/>
                <a:gd name="T7" fmla="*/ 90 h 153"/>
                <a:gd name="T8" fmla="*/ 42 w 128"/>
                <a:gd name="T9" fmla="*/ 130 h 153"/>
                <a:gd name="T10" fmla="*/ 65 w 128"/>
                <a:gd name="T11" fmla="*/ 153 h 153"/>
                <a:gd name="T12" fmla="*/ 87 w 128"/>
                <a:gd name="T13" fmla="*/ 130 h 153"/>
                <a:gd name="T14" fmla="*/ 122 w 128"/>
                <a:gd name="T15" fmla="*/ 96 h 153"/>
                <a:gd name="T16" fmla="*/ 128 w 128"/>
                <a:gd name="T17" fmla="*/ 96 h 153"/>
                <a:gd name="T18" fmla="*/ 0 w 128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53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0" y="78"/>
                    <a:pt x="10" y="69"/>
                    <a:pt x="21" y="69"/>
                  </a:cubicBezTo>
                  <a:cubicBezTo>
                    <a:pt x="33" y="69"/>
                    <a:pt x="42" y="78"/>
                    <a:pt x="42" y="9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43"/>
                    <a:pt x="52" y="153"/>
                    <a:pt x="65" y="153"/>
                  </a:cubicBezTo>
                  <a:cubicBezTo>
                    <a:pt x="77" y="153"/>
                    <a:pt x="87" y="143"/>
                    <a:pt x="87" y="130"/>
                  </a:cubicBezTo>
                  <a:cubicBezTo>
                    <a:pt x="87" y="111"/>
                    <a:pt x="103" y="96"/>
                    <a:pt x="122" y="96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00" y="44"/>
                    <a:pt x="59" y="0"/>
                    <a:pt x="0" y="0"/>
                  </a:cubicBezTo>
                </a:path>
              </a:pathLst>
            </a:custGeom>
            <a:solidFill>
              <a:srgbClr val="FFC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3"/>
            <p:cNvSpPr>
              <a:spLocks/>
            </p:cNvSpPr>
            <p:nvPr/>
          </p:nvSpPr>
          <p:spPr bwMode="auto">
            <a:xfrm>
              <a:off x="6481763" y="2406650"/>
              <a:ext cx="2795588" cy="319088"/>
            </a:xfrm>
            <a:custGeom>
              <a:avLst/>
              <a:gdLst>
                <a:gd name="T0" fmla="*/ 744 w 744"/>
                <a:gd name="T1" fmla="*/ 73 h 85"/>
                <a:gd name="T2" fmla="*/ 706 w 744"/>
                <a:gd name="T3" fmla="*/ 35 h 85"/>
                <a:gd name="T4" fmla="*/ 699 w 744"/>
                <a:gd name="T5" fmla="*/ 36 h 85"/>
                <a:gd name="T6" fmla="*/ 699 w 744"/>
                <a:gd name="T7" fmla="*/ 35 h 85"/>
                <a:gd name="T8" fmla="*/ 677 w 744"/>
                <a:gd name="T9" fmla="*/ 13 h 85"/>
                <a:gd name="T10" fmla="*/ 655 w 744"/>
                <a:gd name="T11" fmla="*/ 35 h 85"/>
                <a:gd name="T12" fmla="*/ 655 w 744"/>
                <a:gd name="T13" fmla="*/ 37 h 85"/>
                <a:gd name="T14" fmla="*/ 647 w 744"/>
                <a:gd name="T15" fmla="*/ 35 h 85"/>
                <a:gd name="T16" fmla="*/ 622 w 744"/>
                <a:gd name="T17" fmla="*/ 15 h 85"/>
                <a:gd name="T18" fmla="*/ 596 w 744"/>
                <a:gd name="T19" fmla="*/ 36 h 85"/>
                <a:gd name="T20" fmla="*/ 592 w 744"/>
                <a:gd name="T21" fmla="*/ 35 h 85"/>
                <a:gd name="T22" fmla="*/ 579 w 744"/>
                <a:gd name="T23" fmla="*/ 38 h 85"/>
                <a:gd name="T24" fmla="*/ 558 w 744"/>
                <a:gd name="T25" fmla="*/ 22 h 85"/>
                <a:gd name="T26" fmla="*/ 537 w 744"/>
                <a:gd name="T27" fmla="*/ 37 h 85"/>
                <a:gd name="T28" fmla="*/ 527 w 744"/>
                <a:gd name="T29" fmla="*/ 35 h 85"/>
                <a:gd name="T30" fmla="*/ 532 w 744"/>
                <a:gd name="T31" fmla="*/ 22 h 85"/>
                <a:gd name="T32" fmla="*/ 510 w 744"/>
                <a:gd name="T33" fmla="*/ 0 h 85"/>
                <a:gd name="T34" fmla="*/ 488 w 744"/>
                <a:gd name="T35" fmla="*/ 22 h 85"/>
                <a:gd name="T36" fmla="*/ 488 w 744"/>
                <a:gd name="T37" fmla="*/ 26 h 85"/>
                <a:gd name="T38" fmla="*/ 484 w 744"/>
                <a:gd name="T39" fmla="*/ 26 h 85"/>
                <a:gd name="T40" fmla="*/ 463 w 744"/>
                <a:gd name="T41" fmla="*/ 39 h 85"/>
                <a:gd name="T42" fmla="*/ 446 w 744"/>
                <a:gd name="T43" fmla="*/ 35 h 85"/>
                <a:gd name="T44" fmla="*/ 442 w 744"/>
                <a:gd name="T45" fmla="*/ 36 h 85"/>
                <a:gd name="T46" fmla="*/ 419 w 744"/>
                <a:gd name="T47" fmla="*/ 22 h 85"/>
                <a:gd name="T48" fmla="*/ 396 w 744"/>
                <a:gd name="T49" fmla="*/ 36 h 85"/>
                <a:gd name="T50" fmla="*/ 396 w 744"/>
                <a:gd name="T51" fmla="*/ 35 h 85"/>
                <a:gd name="T52" fmla="*/ 374 w 744"/>
                <a:gd name="T53" fmla="*/ 13 h 85"/>
                <a:gd name="T54" fmla="*/ 352 w 744"/>
                <a:gd name="T55" fmla="*/ 35 h 85"/>
                <a:gd name="T56" fmla="*/ 352 w 744"/>
                <a:gd name="T57" fmla="*/ 36 h 85"/>
                <a:gd name="T58" fmla="*/ 344 w 744"/>
                <a:gd name="T59" fmla="*/ 35 h 85"/>
                <a:gd name="T60" fmla="*/ 322 w 744"/>
                <a:gd name="T61" fmla="*/ 42 h 85"/>
                <a:gd name="T62" fmla="*/ 301 w 744"/>
                <a:gd name="T63" fmla="*/ 26 h 85"/>
                <a:gd name="T64" fmla="*/ 291 w 744"/>
                <a:gd name="T65" fmla="*/ 28 h 85"/>
                <a:gd name="T66" fmla="*/ 270 w 744"/>
                <a:gd name="T67" fmla="*/ 9 h 85"/>
                <a:gd name="T68" fmla="*/ 248 w 744"/>
                <a:gd name="T69" fmla="*/ 31 h 85"/>
                <a:gd name="T70" fmla="*/ 250 w 744"/>
                <a:gd name="T71" fmla="*/ 41 h 85"/>
                <a:gd name="T72" fmla="*/ 249 w 744"/>
                <a:gd name="T73" fmla="*/ 42 h 85"/>
                <a:gd name="T74" fmla="*/ 233 w 744"/>
                <a:gd name="T75" fmla="*/ 35 h 85"/>
                <a:gd name="T76" fmla="*/ 218 w 744"/>
                <a:gd name="T77" fmla="*/ 42 h 85"/>
                <a:gd name="T78" fmla="*/ 213 w 744"/>
                <a:gd name="T79" fmla="*/ 41 h 85"/>
                <a:gd name="T80" fmla="*/ 187 w 744"/>
                <a:gd name="T81" fmla="*/ 18 h 85"/>
                <a:gd name="T82" fmla="*/ 181 w 744"/>
                <a:gd name="T83" fmla="*/ 18 h 85"/>
                <a:gd name="T84" fmla="*/ 160 w 744"/>
                <a:gd name="T85" fmla="*/ 0 h 85"/>
                <a:gd name="T86" fmla="*/ 138 w 744"/>
                <a:gd name="T87" fmla="*/ 19 h 85"/>
                <a:gd name="T88" fmla="*/ 138 w 744"/>
                <a:gd name="T89" fmla="*/ 19 h 85"/>
                <a:gd name="T90" fmla="*/ 112 w 744"/>
                <a:gd name="T91" fmla="*/ 36 h 85"/>
                <a:gd name="T92" fmla="*/ 102 w 744"/>
                <a:gd name="T93" fmla="*/ 35 h 85"/>
                <a:gd name="T94" fmla="*/ 99 w 744"/>
                <a:gd name="T95" fmla="*/ 35 h 85"/>
                <a:gd name="T96" fmla="*/ 69 w 744"/>
                <a:gd name="T97" fmla="*/ 9 h 85"/>
                <a:gd name="T98" fmla="*/ 39 w 744"/>
                <a:gd name="T99" fmla="*/ 39 h 85"/>
                <a:gd name="T100" fmla="*/ 39 w 744"/>
                <a:gd name="T101" fmla="*/ 41 h 85"/>
                <a:gd name="T102" fmla="*/ 35 w 744"/>
                <a:gd name="T103" fmla="*/ 40 h 85"/>
                <a:gd name="T104" fmla="*/ 0 w 744"/>
                <a:gd name="T105" fmla="*/ 75 h 85"/>
                <a:gd name="T106" fmla="*/ 0 w 744"/>
                <a:gd name="T107" fmla="*/ 85 h 85"/>
                <a:gd name="T108" fmla="*/ 744 w 744"/>
                <a:gd name="T109" fmla="*/ 85 h 85"/>
                <a:gd name="T110" fmla="*/ 744 w 744"/>
                <a:gd name="T111" fmla="*/ 75 h 85"/>
                <a:gd name="T112" fmla="*/ 744 w 744"/>
                <a:gd name="T113" fmla="*/ 75 h 85"/>
                <a:gd name="T114" fmla="*/ 744 w 744"/>
                <a:gd name="T115" fmla="*/ 7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4" h="85">
                  <a:moveTo>
                    <a:pt x="744" y="73"/>
                  </a:moveTo>
                  <a:cubicBezTo>
                    <a:pt x="744" y="52"/>
                    <a:pt x="727" y="35"/>
                    <a:pt x="706" y="35"/>
                  </a:cubicBezTo>
                  <a:cubicBezTo>
                    <a:pt x="704" y="35"/>
                    <a:pt x="701" y="36"/>
                    <a:pt x="699" y="36"/>
                  </a:cubicBezTo>
                  <a:cubicBezTo>
                    <a:pt x="699" y="35"/>
                    <a:pt x="699" y="35"/>
                    <a:pt x="699" y="35"/>
                  </a:cubicBezTo>
                  <a:cubicBezTo>
                    <a:pt x="699" y="23"/>
                    <a:pt x="689" y="13"/>
                    <a:pt x="677" y="13"/>
                  </a:cubicBezTo>
                  <a:cubicBezTo>
                    <a:pt x="665" y="13"/>
                    <a:pt x="655" y="23"/>
                    <a:pt x="655" y="35"/>
                  </a:cubicBezTo>
                  <a:cubicBezTo>
                    <a:pt x="655" y="36"/>
                    <a:pt x="655" y="37"/>
                    <a:pt x="655" y="37"/>
                  </a:cubicBezTo>
                  <a:cubicBezTo>
                    <a:pt x="653" y="36"/>
                    <a:pt x="650" y="36"/>
                    <a:pt x="647" y="35"/>
                  </a:cubicBezTo>
                  <a:cubicBezTo>
                    <a:pt x="644" y="24"/>
                    <a:pt x="634" y="15"/>
                    <a:pt x="622" y="15"/>
                  </a:cubicBezTo>
                  <a:cubicBezTo>
                    <a:pt x="609" y="15"/>
                    <a:pt x="599" y="24"/>
                    <a:pt x="596" y="36"/>
                  </a:cubicBezTo>
                  <a:cubicBezTo>
                    <a:pt x="595" y="35"/>
                    <a:pt x="593" y="35"/>
                    <a:pt x="592" y="35"/>
                  </a:cubicBezTo>
                  <a:cubicBezTo>
                    <a:pt x="587" y="35"/>
                    <a:pt x="583" y="36"/>
                    <a:pt x="579" y="38"/>
                  </a:cubicBezTo>
                  <a:cubicBezTo>
                    <a:pt x="576" y="29"/>
                    <a:pt x="568" y="22"/>
                    <a:pt x="558" y="22"/>
                  </a:cubicBezTo>
                  <a:cubicBezTo>
                    <a:pt x="549" y="22"/>
                    <a:pt x="540" y="29"/>
                    <a:pt x="537" y="37"/>
                  </a:cubicBezTo>
                  <a:cubicBezTo>
                    <a:pt x="534" y="36"/>
                    <a:pt x="531" y="36"/>
                    <a:pt x="527" y="35"/>
                  </a:cubicBezTo>
                  <a:cubicBezTo>
                    <a:pt x="530" y="32"/>
                    <a:pt x="532" y="27"/>
                    <a:pt x="532" y="22"/>
                  </a:cubicBezTo>
                  <a:cubicBezTo>
                    <a:pt x="532" y="10"/>
                    <a:pt x="522" y="0"/>
                    <a:pt x="510" y="0"/>
                  </a:cubicBezTo>
                  <a:cubicBezTo>
                    <a:pt x="498" y="0"/>
                    <a:pt x="488" y="10"/>
                    <a:pt x="488" y="22"/>
                  </a:cubicBezTo>
                  <a:cubicBezTo>
                    <a:pt x="488" y="24"/>
                    <a:pt x="488" y="25"/>
                    <a:pt x="488" y="26"/>
                  </a:cubicBezTo>
                  <a:cubicBezTo>
                    <a:pt x="487" y="26"/>
                    <a:pt x="485" y="26"/>
                    <a:pt x="484" y="26"/>
                  </a:cubicBezTo>
                  <a:cubicBezTo>
                    <a:pt x="474" y="26"/>
                    <a:pt x="466" y="31"/>
                    <a:pt x="463" y="39"/>
                  </a:cubicBezTo>
                  <a:cubicBezTo>
                    <a:pt x="458" y="37"/>
                    <a:pt x="452" y="35"/>
                    <a:pt x="446" y="35"/>
                  </a:cubicBezTo>
                  <a:cubicBezTo>
                    <a:pt x="445" y="35"/>
                    <a:pt x="443" y="35"/>
                    <a:pt x="442" y="36"/>
                  </a:cubicBezTo>
                  <a:cubicBezTo>
                    <a:pt x="438" y="28"/>
                    <a:pt x="429" y="22"/>
                    <a:pt x="419" y="22"/>
                  </a:cubicBezTo>
                  <a:cubicBezTo>
                    <a:pt x="409" y="22"/>
                    <a:pt x="401" y="28"/>
                    <a:pt x="396" y="36"/>
                  </a:cubicBezTo>
                  <a:cubicBezTo>
                    <a:pt x="396" y="35"/>
                    <a:pt x="396" y="35"/>
                    <a:pt x="396" y="35"/>
                  </a:cubicBezTo>
                  <a:cubicBezTo>
                    <a:pt x="396" y="23"/>
                    <a:pt x="386" y="13"/>
                    <a:pt x="374" y="13"/>
                  </a:cubicBezTo>
                  <a:cubicBezTo>
                    <a:pt x="362" y="13"/>
                    <a:pt x="352" y="23"/>
                    <a:pt x="352" y="35"/>
                  </a:cubicBezTo>
                  <a:cubicBezTo>
                    <a:pt x="352" y="36"/>
                    <a:pt x="352" y="36"/>
                    <a:pt x="352" y="36"/>
                  </a:cubicBezTo>
                  <a:cubicBezTo>
                    <a:pt x="350" y="36"/>
                    <a:pt x="347" y="35"/>
                    <a:pt x="344" y="35"/>
                  </a:cubicBezTo>
                  <a:cubicBezTo>
                    <a:pt x="336" y="35"/>
                    <a:pt x="328" y="38"/>
                    <a:pt x="322" y="42"/>
                  </a:cubicBezTo>
                  <a:cubicBezTo>
                    <a:pt x="320" y="33"/>
                    <a:pt x="311" y="26"/>
                    <a:pt x="301" y="26"/>
                  </a:cubicBezTo>
                  <a:cubicBezTo>
                    <a:pt x="298" y="26"/>
                    <a:pt x="294" y="27"/>
                    <a:pt x="291" y="28"/>
                  </a:cubicBezTo>
                  <a:cubicBezTo>
                    <a:pt x="290" y="17"/>
                    <a:pt x="281" y="9"/>
                    <a:pt x="270" y="9"/>
                  </a:cubicBezTo>
                  <a:cubicBezTo>
                    <a:pt x="258" y="9"/>
                    <a:pt x="248" y="19"/>
                    <a:pt x="248" y="31"/>
                  </a:cubicBezTo>
                  <a:cubicBezTo>
                    <a:pt x="248" y="35"/>
                    <a:pt x="249" y="38"/>
                    <a:pt x="250" y="41"/>
                  </a:cubicBezTo>
                  <a:cubicBezTo>
                    <a:pt x="250" y="41"/>
                    <a:pt x="249" y="41"/>
                    <a:pt x="249" y="42"/>
                  </a:cubicBezTo>
                  <a:cubicBezTo>
                    <a:pt x="245" y="38"/>
                    <a:pt x="239" y="35"/>
                    <a:pt x="233" y="35"/>
                  </a:cubicBezTo>
                  <a:cubicBezTo>
                    <a:pt x="227" y="35"/>
                    <a:pt x="222" y="38"/>
                    <a:pt x="218" y="42"/>
                  </a:cubicBezTo>
                  <a:cubicBezTo>
                    <a:pt x="216" y="41"/>
                    <a:pt x="215" y="41"/>
                    <a:pt x="213" y="41"/>
                  </a:cubicBezTo>
                  <a:cubicBezTo>
                    <a:pt x="211" y="28"/>
                    <a:pt x="200" y="18"/>
                    <a:pt x="187" y="18"/>
                  </a:cubicBezTo>
                  <a:cubicBezTo>
                    <a:pt x="185" y="18"/>
                    <a:pt x="183" y="18"/>
                    <a:pt x="181" y="18"/>
                  </a:cubicBezTo>
                  <a:cubicBezTo>
                    <a:pt x="179" y="8"/>
                    <a:pt x="171" y="0"/>
                    <a:pt x="160" y="0"/>
                  </a:cubicBezTo>
                  <a:cubicBezTo>
                    <a:pt x="149" y="0"/>
                    <a:pt x="140" y="8"/>
                    <a:pt x="138" y="19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26" y="19"/>
                    <a:pt x="116" y="26"/>
                    <a:pt x="112" y="36"/>
                  </a:cubicBezTo>
                  <a:cubicBezTo>
                    <a:pt x="109" y="36"/>
                    <a:pt x="106" y="35"/>
                    <a:pt x="102" y="35"/>
                  </a:cubicBezTo>
                  <a:cubicBezTo>
                    <a:pt x="101" y="35"/>
                    <a:pt x="100" y="35"/>
                    <a:pt x="99" y="35"/>
                  </a:cubicBezTo>
                  <a:cubicBezTo>
                    <a:pt x="97" y="21"/>
                    <a:pt x="85" y="9"/>
                    <a:pt x="69" y="9"/>
                  </a:cubicBezTo>
                  <a:cubicBezTo>
                    <a:pt x="53" y="9"/>
                    <a:pt x="39" y="23"/>
                    <a:pt x="39" y="39"/>
                  </a:cubicBezTo>
                  <a:cubicBezTo>
                    <a:pt x="39" y="40"/>
                    <a:pt x="39" y="40"/>
                    <a:pt x="39" y="41"/>
                  </a:cubicBezTo>
                  <a:cubicBezTo>
                    <a:pt x="38" y="41"/>
                    <a:pt x="36" y="40"/>
                    <a:pt x="35" y="40"/>
                  </a:cubicBezTo>
                  <a:cubicBezTo>
                    <a:pt x="16" y="40"/>
                    <a:pt x="0" y="56"/>
                    <a:pt x="0" y="7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744" y="85"/>
                    <a:pt x="744" y="85"/>
                    <a:pt x="744" y="85"/>
                  </a:cubicBezTo>
                  <a:cubicBezTo>
                    <a:pt x="744" y="75"/>
                    <a:pt x="744" y="75"/>
                    <a:pt x="744" y="75"/>
                  </a:cubicBezTo>
                  <a:cubicBezTo>
                    <a:pt x="744" y="75"/>
                    <a:pt x="744" y="75"/>
                    <a:pt x="744" y="75"/>
                  </a:cubicBezTo>
                  <a:cubicBezTo>
                    <a:pt x="744" y="74"/>
                    <a:pt x="744" y="73"/>
                    <a:pt x="744" y="73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44"/>
            <p:cNvSpPr>
              <a:spLocks noChangeArrowheads="1"/>
            </p:cNvSpPr>
            <p:nvPr/>
          </p:nvSpPr>
          <p:spPr bwMode="auto">
            <a:xfrm>
              <a:off x="8994775" y="2549525"/>
              <a:ext cx="41275" cy="38100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45"/>
            <p:cNvSpPr>
              <a:spLocks noChangeArrowheads="1"/>
            </p:cNvSpPr>
            <p:nvPr/>
          </p:nvSpPr>
          <p:spPr bwMode="auto">
            <a:xfrm>
              <a:off x="9186863" y="2640013"/>
              <a:ext cx="38100" cy="38100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46"/>
            <p:cNvSpPr>
              <a:spLocks noChangeArrowheads="1"/>
            </p:cNvSpPr>
            <p:nvPr/>
          </p:nvSpPr>
          <p:spPr bwMode="auto">
            <a:xfrm>
              <a:off x="8802688" y="2590800"/>
              <a:ext cx="46038" cy="46038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47"/>
            <p:cNvSpPr>
              <a:spLocks noChangeArrowheads="1"/>
            </p:cNvSpPr>
            <p:nvPr/>
          </p:nvSpPr>
          <p:spPr bwMode="auto">
            <a:xfrm>
              <a:off x="8562975" y="2565400"/>
              <a:ext cx="44450" cy="44450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48"/>
            <p:cNvSpPr>
              <a:spLocks noChangeArrowheads="1"/>
            </p:cNvSpPr>
            <p:nvPr/>
          </p:nvSpPr>
          <p:spPr bwMode="auto">
            <a:xfrm>
              <a:off x="8885238" y="2654300"/>
              <a:ext cx="46038" cy="46038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49"/>
            <p:cNvSpPr>
              <a:spLocks noChangeArrowheads="1"/>
            </p:cNvSpPr>
            <p:nvPr/>
          </p:nvSpPr>
          <p:spPr bwMode="auto">
            <a:xfrm>
              <a:off x="9082088" y="2636838"/>
              <a:ext cx="44450" cy="44450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50"/>
            <p:cNvSpPr>
              <a:spLocks noChangeArrowheads="1"/>
            </p:cNvSpPr>
            <p:nvPr/>
          </p:nvSpPr>
          <p:spPr bwMode="auto">
            <a:xfrm>
              <a:off x="8232775" y="2609850"/>
              <a:ext cx="44450" cy="44450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51"/>
            <p:cNvSpPr>
              <a:spLocks noChangeArrowheads="1"/>
            </p:cNvSpPr>
            <p:nvPr/>
          </p:nvSpPr>
          <p:spPr bwMode="auto">
            <a:xfrm>
              <a:off x="7543800" y="2568575"/>
              <a:ext cx="46038" cy="41275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52"/>
            <p:cNvSpPr>
              <a:spLocks noChangeArrowheads="1"/>
            </p:cNvSpPr>
            <p:nvPr/>
          </p:nvSpPr>
          <p:spPr bwMode="auto">
            <a:xfrm>
              <a:off x="8393113" y="2595563"/>
              <a:ext cx="41275" cy="36513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3"/>
            <p:cNvSpPr>
              <a:spLocks noChangeArrowheads="1"/>
            </p:cNvSpPr>
            <p:nvPr/>
          </p:nvSpPr>
          <p:spPr bwMode="auto">
            <a:xfrm>
              <a:off x="8093075" y="2579688"/>
              <a:ext cx="30163" cy="30163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54"/>
            <p:cNvSpPr>
              <a:spLocks noChangeArrowheads="1"/>
            </p:cNvSpPr>
            <p:nvPr/>
          </p:nvSpPr>
          <p:spPr bwMode="auto">
            <a:xfrm>
              <a:off x="8472488" y="2640013"/>
              <a:ext cx="30163" cy="30163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5"/>
            <p:cNvSpPr>
              <a:spLocks noChangeArrowheads="1"/>
            </p:cNvSpPr>
            <p:nvPr/>
          </p:nvSpPr>
          <p:spPr bwMode="auto">
            <a:xfrm>
              <a:off x="6977063" y="2654300"/>
              <a:ext cx="30163" cy="30163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6"/>
            <p:cNvSpPr>
              <a:spLocks noChangeArrowheads="1"/>
            </p:cNvSpPr>
            <p:nvPr/>
          </p:nvSpPr>
          <p:spPr bwMode="auto">
            <a:xfrm>
              <a:off x="8382000" y="2482850"/>
              <a:ext cx="26988" cy="28575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7"/>
            <p:cNvSpPr>
              <a:spLocks noChangeArrowheads="1"/>
            </p:cNvSpPr>
            <p:nvPr/>
          </p:nvSpPr>
          <p:spPr bwMode="auto">
            <a:xfrm>
              <a:off x="8848725" y="2497138"/>
              <a:ext cx="30163" cy="30163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8"/>
            <p:cNvSpPr>
              <a:spLocks noChangeArrowheads="1"/>
            </p:cNvSpPr>
            <p:nvPr/>
          </p:nvSpPr>
          <p:spPr bwMode="auto">
            <a:xfrm>
              <a:off x="8002588" y="2624138"/>
              <a:ext cx="60325" cy="57150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9"/>
            <p:cNvSpPr>
              <a:spLocks noChangeArrowheads="1"/>
            </p:cNvSpPr>
            <p:nvPr/>
          </p:nvSpPr>
          <p:spPr bwMode="auto">
            <a:xfrm>
              <a:off x="7194550" y="2565400"/>
              <a:ext cx="60325" cy="58738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60"/>
            <p:cNvSpPr>
              <a:spLocks noChangeArrowheads="1"/>
            </p:cNvSpPr>
            <p:nvPr/>
          </p:nvSpPr>
          <p:spPr bwMode="auto">
            <a:xfrm>
              <a:off x="7664450" y="2601913"/>
              <a:ext cx="60325" cy="60325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61"/>
            <p:cNvSpPr>
              <a:spLocks noChangeArrowheads="1"/>
            </p:cNvSpPr>
            <p:nvPr/>
          </p:nvSpPr>
          <p:spPr bwMode="auto">
            <a:xfrm>
              <a:off x="6635750" y="2632075"/>
              <a:ext cx="55563" cy="60325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62"/>
            <p:cNvSpPr>
              <a:spLocks noChangeArrowheads="1"/>
            </p:cNvSpPr>
            <p:nvPr/>
          </p:nvSpPr>
          <p:spPr bwMode="auto">
            <a:xfrm>
              <a:off x="7804150" y="2651125"/>
              <a:ext cx="25400" cy="30163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63"/>
            <p:cNvSpPr>
              <a:spLocks noChangeArrowheads="1"/>
            </p:cNvSpPr>
            <p:nvPr/>
          </p:nvSpPr>
          <p:spPr bwMode="auto">
            <a:xfrm>
              <a:off x="8672513" y="2628900"/>
              <a:ext cx="25400" cy="25400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4"/>
            <p:cNvSpPr>
              <a:spLocks noChangeArrowheads="1"/>
            </p:cNvSpPr>
            <p:nvPr/>
          </p:nvSpPr>
          <p:spPr bwMode="auto">
            <a:xfrm>
              <a:off x="7461250" y="2647950"/>
              <a:ext cx="41275" cy="36513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5"/>
            <p:cNvSpPr>
              <a:spLocks noChangeArrowheads="1"/>
            </p:cNvSpPr>
            <p:nvPr/>
          </p:nvSpPr>
          <p:spPr bwMode="auto">
            <a:xfrm>
              <a:off x="6743700" y="2524125"/>
              <a:ext cx="30163" cy="28575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6"/>
            <p:cNvSpPr>
              <a:spLocks noChangeArrowheads="1"/>
            </p:cNvSpPr>
            <p:nvPr/>
          </p:nvSpPr>
          <p:spPr bwMode="auto">
            <a:xfrm>
              <a:off x="7112000" y="2624138"/>
              <a:ext cx="26988" cy="26988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7"/>
            <p:cNvSpPr>
              <a:spLocks noChangeArrowheads="1"/>
            </p:cNvSpPr>
            <p:nvPr/>
          </p:nvSpPr>
          <p:spPr bwMode="auto">
            <a:xfrm>
              <a:off x="7931150" y="2582863"/>
              <a:ext cx="26988" cy="26988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68"/>
            <p:cNvSpPr>
              <a:spLocks noChangeArrowheads="1"/>
            </p:cNvSpPr>
            <p:nvPr/>
          </p:nvSpPr>
          <p:spPr bwMode="auto">
            <a:xfrm>
              <a:off x="6831013" y="2624138"/>
              <a:ext cx="30163" cy="26988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69"/>
            <p:cNvSpPr>
              <a:spLocks noChangeArrowheads="1"/>
            </p:cNvSpPr>
            <p:nvPr/>
          </p:nvSpPr>
          <p:spPr bwMode="auto">
            <a:xfrm>
              <a:off x="7086600" y="2511425"/>
              <a:ext cx="25400" cy="26988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70"/>
            <p:cNvSpPr>
              <a:spLocks noChangeArrowheads="1"/>
            </p:cNvSpPr>
            <p:nvPr/>
          </p:nvSpPr>
          <p:spPr bwMode="auto">
            <a:xfrm>
              <a:off x="7375525" y="2620963"/>
              <a:ext cx="26988" cy="26988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71"/>
            <p:cNvSpPr>
              <a:spLocks noChangeArrowheads="1"/>
            </p:cNvSpPr>
            <p:nvPr/>
          </p:nvSpPr>
          <p:spPr bwMode="auto">
            <a:xfrm>
              <a:off x="7254875" y="2654300"/>
              <a:ext cx="26988" cy="26988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72"/>
            <p:cNvSpPr>
              <a:spLocks noChangeArrowheads="1"/>
            </p:cNvSpPr>
            <p:nvPr/>
          </p:nvSpPr>
          <p:spPr bwMode="auto">
            <a:xfrm>
              <a:off x="6973888" y="2582863"/>
              <a:ext cx="36513" cy="38100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73"/>
            <p:cNvSpPr>
              <a:spLocks noChangeArrowheads="1"/>
            </p:cNvSpPr>
            <p:nvPr/>
          </p:nvSpPr>
          <p:spPr bwMode="auto">
            <a:xfrm>
              <a:off x="6559550" y="2613025"/>
              <a:ext cx="30163" cy="26988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4"/>
            <p:cNvSpPr>
              <a:spLocks/>
            </p:cNvSpPr>
            <p:nvPr/>
          </p:nvSpPr>
          <p:spPr bwMode="auto">
            <a:xfrm>
              <a:off x="9224963" y="2466975"/>
              <a:ext cx="55563" cy="60325"/>
            </a:xfrm>
            <a:custGeom>
              <a:avLst/>
              <a:gdLst>
                <a:gd name="T0" fmla="*/ 11 w 15"/>
                <a:gd name="T1" fmla="*/ 4 h 16"/>
                <a:gd name="T2" fmla="*/ 15 w 15"/>
                <a:gd name="T3" fmla="*/ 15 h 16"/>
                <a:gd name="T4" fmla="*/ 4 w 15"/>
                <a:gd name="T5" fmla="*/ 12 h 16"/>
                <a:gd name="T6" fmla="*/ 0 w 15"/>
                <a:gd name="T7" fmla="*/ 1 h 16"/>
                <a:gd name="T8" fmla="*/ 11 w 15"/>
                <a:gd name="T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11" y="4"/>
                  </a:moveTo>
                  <a:cubicBezTo>
                    <a:pt x="15" y="8"/>
                    <a:pt x="15" y="15"/>
                    <a:pt x="15" y="15"/>
                  </a:cubicBezTo>
                  <a:cubicBezTo>
                    <a:pt x="15" y="15"/>
                    <a:pt x="8" y="16"/>
                    <a:pt x="4" y="12"/>
                  </a:cubicBezTo>
                  <a:cubicBezTo>
                    <a:pt x="0" y="8"/>
                    <a:pt x="0" y="1"/>
                    <a:pt x="0" y="1"/>
                  </a:cubicBezTo>
                  <a:cubicBezTo>
                    <a:pt x="0" y="1"/>
                    <a:pt x="7" y="0"/>
                    <a:pt x="11" y="4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5"/>
            <p:cNvSpPr>
              <a:spLocks/>
            </p:cNvSpPr>
            <p:nvPr/>
          </p:nvSpPr>
          <p:spPr bwMode="auto">
            <a:xfrm>
              <a:off x="8145463" y="2414588"/>
              <a:ext cx="60325" cy="60325"/>
            </a:xfrm>
            <a:custGeom>
              <a:avLst/>
              <a:gdLst>
                <a:gd name="T0" fmla="*/ 12 w 16"/>
                <a:gd name="T1" fmla="*/ 5 h 16"/>
                <a:gd name="T2" fmla="*/ 15 w 16"/>
                <a:gd name="T3" fmla="*/ 16 h 16"/>
                <a:gd name="T4" fmla="*/ 4 w 16"/>
                <a:gd name="T5" fmla="*/ 12 h 16"/>
                <a:gd name="T6" fmla="*/ 1 w 16"/>
                <a:gd name="T7" fmla="*/ 0 h 16"/>
                <a:gd name="T8" fmla="*/ 12 w 16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2" y="5"/>
                  </a:moveTo>
                  <a:cubicBezTo>
                    <a:pt x="16" y="9"/>
                    <a:pt x="15" y="16"/>
                    <a:pt x="15" y="16"/>
                  </a:cubicBezTo>
                  <a:cubicBezTo>
                    <a:pt x="15" y="16"/>
                    <a:pt x="8" y="16"/>
                    <a:pt x="4" y="12"/>
                  </a:cubicBezTo>
                  <a:cubicBezTo>
                    <a:pt x="0" y="7"/>
                    <a:pt x="1" y="0"/>
                    <a:pt x="1" y="0"/>
                  </a:cubicBezTo>
                  <a:cubicBezTo>
                    <a:pt x="1" y="0"/>
                    <a:pt x="8" y="0"/>
                    <a:pt x="12" y="5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6"/>
            <p:cNvSpPr>
              <a:spLocks/>
            </p:cNvSpPr>
            <p:nvPr/>
          </p:nvSpPr>
          <p:spPr bwMode="auto">
            <a:xfrm>
              <a:off x="7070725" y="2298700"/>
              <a:ext cx="57150" cy="58738"/>
            </a:xfrm>
            <a:custGeom>
              <a:avLst/>
              <a:gdLst>
                <a:gd name="T0" fmla="*/ 12 w 15"/>
                <a:gd name="T1" fmla="*/ 11 h 16"/>
                <a:gd name="T2" fmla="*/ 1 w 15"/>
                <a:gd name="T3" fmla="*/ 16 h 16"/>
                <a:gd name="T4" fmla="*/ 4 w 15"/>
                <a:gd name="T5" fmla="*/ 4 h 16"/>
                <a:gd name="T6" fmla="*/ 15 w 15"/>
                <a:gd name="T7" fmla="*/ 0 h 16"/>
                <a:gd name="T8" fmla="*/ 12 w 15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12" y="11"/>
                  </a:moveTo>
                  <a:cubicBezTo>
                    <a:pt x="8" y="16"/>
                    <a:pt x="1" y="16"/>
                    <a:pt x="1" y="16"/>
                  </a:cubicBezTo>
                  <a:cubicBezTo>
                    <a:pt x="1" y="16"/>
                    <a:pt x="0" y="9"/>
                    <a:pt x="4" y="4"/>
                  </a:cubicBezTo>
                  <a:cubicBezTo>
                    <a:pt x="8" y="0"/>
                    <a:pt x="15" y="0"/>
                    <a:pt x="15" y="0"/>
                  </a:cubicBezTo>
                  <a:cubicBezTo>
                    <a:pt x="15" y="0"/>
                    <a:pt x="15" y="7"/>
                    <a:pt x="12" y="11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7"/>
            <p:cNvSpPr>
              <a:spLocks/>
            </p:cNvSpPr>
            <p:nvPr/>
          </p:nvSpPr>
          <p:spPr bwMode="auto">
            <a:xfrm>
              <a:off x="7573963" y="2365375"/>
              <a:ext cx="60325" cy="60325"/>
            </a:xfrm>
            <a:custGeom>
              <a:avLst/>
              <a:gdLst>
                <a:gd name="T0" fmla="*/ 5 w 16"/>
                <a:gd name="T1" fmla="*/ 4 h 16"/>
                <a:gd name="T2" fmla="*/ 16 w 16"/>
                <a:gd name="T3" fmla="*/ 1 h 16"/>
                <a:gd name="T4" fmla="*/ 12 w 16"/>
                <a:gd name="T5" fmla="*/ 12 h 16"/>
                <a:gd name="T6" fmla="*/ 0 w 16"/>
                <a:gd name="T7" fmla="*/ 15 h 16"/>
                <a:gd name="T8" fmla="*/ 5 w 16"/>
                <a:gd name="T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5" y="4"/>
                  </a:moveTo>
                  <a:cubicBezTo>
                    <a:pt x="9" y="0"/>
                    <a:pt x="16" y="1"/>
                    <a:pt x="16" y="1"/>
                  </a:cubicBezTo>
                  <a:cubicBezTo>
                    <a:pt x="16" y="1"/>
                    <a:pt x="16" y="8"/>
                    <a:pt x="12" y="12"/>
                  </a:cubicBezTo>
                  <a:cubicBezTo>
                    <a:pt x="7" y="16"/>
                    <a:pt x="0" y="15"/>
                    <a:pt x="0" y="15"/>
                  </a:cubicBezTo>
                  <a:cubicBezTo>
                    <a:pt x="0" y="15"/>
                    <a:pt x="0" y="8"/>
                    <a:pt x="5" y="4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8"/>
            <p:cNvSpPr>
              <a:spLocks/>
            </p:cNvSpPr>
            <p:nvPr/>
          </p:nvSpPr>
          <p:spPr bwMode="auto">
            <a:xfrm>
              <a:off x="6683375" y="2339975"/>
              <a:ext cx="71438" cy="52388"/>
            </a:xfrm>
            <a:custGeom>
              <a:avLst/>
              <a:gdLst>
                <a:gd name="T0" fmla="*/ 7 w 19"/>
                <a:gd name="T1" fmla="*/ 3 h 14"/>
                <a:gd name="T2" fmla="*/ 19 w 19"/>
                <a:gd name="T3" fmla="*/ 3 h 14"/>
                <a:gd name="T4" fmla="*/ 12 w 19"/>
                <a:gd name="T5" fmla="*/ 12 h 14"/>
                <a:gd name="T6" fmla="*/ 0 w 19"/>
                <a:gd name="T7" fmla="*/ 12 h 14"/>
                <a:gd name="T8" fmla="*/ 7 w 19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7" y="3"/>
                  </a:moveTo>
                  <a:cubicBezTo>
                    <a:pt x="12" y="0"/>
                    <a:pt x="19" y="3"/>
                    <a:pt x="19" y="3"/>
                  </a:cubicBezTo>
                  <a:cubicBezTo>
                    <a:pt x="19" y="3"/>
                    <a:pt x="17" y="10"/>
                    <a:pt x="12" y="12"/>
                  </a:cubicBezTo>
                  <a:cubicBezTo>
                    <a:pt x="6" y="14"/>
                    <a:pt x="0" y="12"/>
                    <a:pt x="0" y="12"/>
                  </a:cubicBezTo>
                  <a:cubicBezTo>
                    <a:pt x="0" y="12"/>
                    <a:pt x="2" y="5"/>
                    <a:pt x="7" y="3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9"/>
            <p:cNvSpPr>
              <a:spLocks/>
            </p:cNvSpPr>
            <p:nvPr/>
          </p:nvSpPr>
          <p:spPr bwMode="auto">
            <a:xfrm>
              <a:off x="7265988" y="2398713"/>
              <a:ext cx="57150" cy="57150"/>
            </a:xfrm>
            <a:custGeom>
              <a:avLst/>
              <a:gdLst>
                <a:gd name="T0" fmla="*/ 11 w 15"/>
                <a:gd name="T1" fmla="*/ 4 h 15"/>
                <a:gd name="T2" fmla="*/ 14 w 15"/>
                <a:gd name="T3" fmla="*/ 15 h 15"/>
                <a:gd name="T4" fmla="*/ 3 w 15"/>
                <a:gd name="T5" fmla="*/ 11 h 15"/>
                <a:gd name="T6" fmla="*/ 1 w 15"/>
                <a:gd name="T7" fmla="*/ 0 h 15"/>
                <a:gd name="T8" fmla="*/ 11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1" y="4"/>
                  </a:moveTo>
                  <a:cubicBezTo>
                    <a:pt x="15" y="9"/>
                    <a:pt x="14" y="15"/>
                    <a:pt x="14" y="15"/>
                  </a:cubicBezTo>
                  <a:cubicBezTo>
                    <a:pt x="14" y="15"/>
                    <a:pt x="7" y="15"/>
                    <a:pt x="3" y="11"/>
                  </a:cubicBezTo>
                  <a:cubicBezTo>
                    <a:pt x="0" y="7"/>
                    <a:pt x="1" y="0"/>
                    <a:pt x="1" y="0"/>
                  </a:cubicBezTo>
                  <a:cubicBezTo>
                    <a:pt x="1" y="0"/>
                    <a:pt x="8" y="0"/>
                    <a:pt x="11" y="4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0"/>
            <p:cNvSpPr>
              <a:spLocks/>
            </p:cNvSpPr>
            <p:nvPr/>
          </p:nvSpPr>
          <p:spPr bwMode="auto">
            <a:xfrm>
              <a:off x="8637588" y="2373313"/>
              <a:ext cx="52388" cy="71438"/>
            </a:xfrm>
            <a:custGeom>
              <a:avLst/>
              <a:gdLst>
                <a:gd name="T0" fmla="*/ 12 w 14"/>
                <a:gd name="T1" fmla="*/ 7 h 19"/>
                <a:gd name="T2" fmla="*/ 11 w 14"/>
                <a:gd name="T3" fmla="*/ 19 h 19"/>
                <a:gd name="T4" fmla="*/ 2 w 14"/>
                <a:gd name="T5" fmla="*/ 12 h 19"/>
                <a:gd name="T6" fmla="*/ 2 w 14"/>
                <a:gd name="T7" fmla="*/ 0 h 19"/>
                <a:gd name="T8" fmla="*/ 12 w 1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9">
                  <a:moveTo>
                    <a:pt x="12" y="7"/>
                  </a:moveTo>
                  <a:cubicBezTo>
                    <a:pt x="14" y="12"/>
                    <a:pt x="11" y="19"/>
                    <a:pt x="11" y="19"/>
                  </a:cubicBezTo>
                  <a:cubicBezTo>
                    <a:pt x="11" y="19"/>
                    <a:pt x="4" y="17"/>
                    <a:pt x="2" y="12"/>
                  </a:cubicBezTo>
                  <a:cubicBezTo>
                    <a:pt x="0" y="7"/>
                    <a:pt x="2" y="0"/>
                    <a:pt x="2" y="0"/>
                  </a:cubicBezTo>
                  <a:cubicBezTo>
                    <a:pt x="2" y="0"/>
                    <a:pt x="9" y="2"/>
                    <a:pt x="12" y="7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1"/>
            <p:cNvSpPr>
              <a:spLocks/>
            </p:cNvSpPr>
            <p:nvPr/>
          </p:nvSpPr>
          <p:spPr bwMode="auto">
            <a:xfrm>
              <a:off x="7958138" y="2346325"/>
              <a:ext cx="71438" cy="52388"/>
            </a:xfrm>
            <a:custGeom>
              <a:avLst/>
              <a:gdLst>
                <a:gd name="T0" fmla="*/ 12 w 19"/>
                <a:gd name="T1" fmla="*/ 3 h 14"/>
                <a:gd name="T2" fmla="*/ 19 w 19"/>
                <a:gd name="T3" fmla="*/ 12 h 14"/>
                <a:gd name="T4" fmla="*/ 7 w 19"/>
                <a:gd name="T5" fmla="*/ 12 h 14"/>
                <a:gd name="T6" fmla="*/ 0 w 19"/>
                <a:gd name="T7" fmla="*/ 3 h 14"/>
                <a:gd name="T8" fmla="*/ 12 w 19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12" y="3"/>
                  </a:moveTo>
                  <a:cubicBezTo>
                    <a:pt x="17" y="5"/>
                    <a:pt x="19" y="12"/>
                    <a:pt x="19" y="12"/>
                  </a:cubicBezTo>
                  <a:cubicBezTo>
                    <a:pt x="19" y="12"/>
                    <a:pt x="13" y="14"/>
                    <a:pt x="7" y="12"/>
                  </a:cubicBezTo>
                  <a:cubicBezTo>
                    <a:pt x="2" y="10"/>
                    <a:pt x="0" y="3"/>
                    <a:pt x="0" y="3"/>
                  </a:cubicBezTo>
                  <a:cubicBezTo>
                    <a:pt x="0" y="3"/>
                    <a:pt x="6" y="0"/>
                    <a:pt x="12" y="3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2"/>
            <p:cNvSpPr>
              <a:spLocks/>
            </p:cNvSpPr>
            <p:nvPr/>
          </p:nvSpPr>
          <p:spPr bwMode="auto">
            <a:xfrm>
              <a:off x="7743825" y="2406650"/>
              <a:ext cx="52388" cy="76200"/>
            </a:xfrm>
            <a:custGeom>
              <a:avLst/>
              <a:gdLst>
                <a:gd name="T0" fmla="*/ 12 w 14"/>
                <a:gd name="T1" fmla="*/ 12 h 20"/>
                <a:gd name="T2" fmla="*/ 3 w 14"/>
                <a:gd name="T3" fmla="*/ 20 h 20"/>
                <a:gd name="T4" fmla="*/ 2 w 14"/>
                <a:gd name="T5" fmla="*/ 8 h 20"/>
                <a:gd name="T6" fmla="*/ 10 w 14"/>
                <a:gd name="T7" fmla="*/ 0 h 20"/>
                <a:gd name="T8" fmla="*/ 12 w 14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12" y="12"/>
                  </a:moveTo>
                  <a:cubicBezTo>
                    <a:pt x="10" y="17"/>
                    <a:pt x="3" y="20"/>
                    <a:pt x="3" y="20"/>
                  </a:cubicBezTo>
                  <a:cubicBezTo>
                    <a:pt x="3" y="20"/>
                    <a:pt x="0" y="14"/>
                    <a:pt x="2" y="8"/>
                  </a:cubicBezTo>
                  <a:cubicBezTo>
                    <a:pt x="4" y="3"/>
                    <a:pt x="10" y="0"/>
                    <a:pt x="10" y="0"/>
                  </a:cubicBezTo>
                  <a:cubicBezTo>
                    <a:pt x="10" y="0"/>
                    <a:pt x="14" y="7"/>
                    <a:pt x="12" y="12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3"/>
            <p:cNvSpPr>
              <a:spLocks/>
            </p:cNvSpPr>
            <p:nvPr/>
          </p:nvSpPr>
          <p:spPr bwMode="auto">
            <a:xfrm>
              <a:off x="6548438" y="2447925"/>
              <a:ext cx="52388" cy="71438"/>
            </a:xfrm>
            <a:custGeom>
              <a:avLst/>
              <a:gdLst>
                <a:gd name="T0" fmla="*/ 12 w 14"/>
                <a:gd name="T1" fmla="*/ 11 h 19"/>
                <a:gd name="T2" fmla="*/ 4 w 14"/>
                <a:gd name="T3" fmla="*/ 19 h 19"/>
                <a:gd name="T4" fmla="*/ 2 w 14"/>
                <a:gd name="T5" fmla="*/ 8 h 19"/>
                <a:gd name="T6" fmla="*/ 10 w 14"/>
                <a:gd name="T7" fmla="*/ 0 h 19"/>
                <a:gd name="T8" fmla="*/ 12 w 14"/>
                <a:gd name="T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9">
                  <a:moveTo>
                    <a:pt x="12" y="11"/>
                  </a:moveTo>
                  <a:cubicBezTo>
                    <a:pt x="10" y="16"/>
                    <a:pt x="4" y="19"/>
                    <a:pt x="4" y="19"/>
                  </a:cubicBezTo>
                  <a:cubicBezTo>
                    <a:pt x="4" y="19"/>
                    <a:pt x="0" y="13"/>
                    <a:pt x="2" y="8"/>
                  </a:cubicBezTo>
                  <a:cubicBezTo>
                    <a:pt x="4" y="2"/>
                    <a:pt x="10" y="0"/>
                    <a:pt x="10" y="0"/>
                  </a:cubicBezTo>
                  <a:cubicBezTo>
                    <a:pt x="10" y="0"/>
                    <a:pt x="14" y="6"/>
                    <a:pt x="12" y="11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4"/>
            <p:cNvSpPr>
              <a:spLocks/>
            </p:cNvSpPr>
            <p:nvPr/>
          </p:nvSpPr>
          <p:spPr bwMode="auto">
            <a:xfrm>
              <a:off x="8874125" y="2387600"/>
              <a:ext cx="76200" cy="41275"/>
            </a:xfrm>
            <a:custGeom>
              <a:avLst/>
              <a:gdLst>
                <a:gd name="T0" fmla="*/ 10 w 20"/>
                <a:gd name="T1" fmla="*/ 0 h 11"/>
                <a:gd name="T2" fmla="*/ 20 w 20"/>
                <a:gd name="T3" fmla="*/ 4 h 11"/>
                <a:gd name="T4" fmla="*/ 11 w 20"/>
                <a:gd name="T5" fmla="*/ 11 h 11"/>
                <a:gd name="T6" fmla="*/ 0 w 20"/>
                <a:gd name="T7" fmla="*/ 7 h 11"/>
                <a:gd name="T8" fmla="*/ 10 w 2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1">
                  <a:moveTo>
                    <a:pt x="10" y="0"/>
                  </a:moveTo>
                  <a:cubicBezTo>
                    <a:pt x="15" y="0"/>
                    <a:pt x="20" y="4"/>
                    <a:pt x="20" y="4"/>
                  </a:cubicBezTo>
                  <a:cubicBezTo>
                    <a:pt x="20" y="4"/>
                    <a:pt x="16" y="10"/>
                    <a:pt x="11" y="11"/>
                  </a:cubicBezTo>
                  <a:cubicBezTo>
                    <a:pt x="5" y="11"/>
                    <a:pt x="0" y="7"/>
                    <a:pt x="0" y="7"/>
                  </a:cubicBezTo>
                  <a:cubicBezTo>
                    <a:pt x="0" y="7"/>
                    <a:pt x="4" y="1"/>
                    <a:pt x="10" y="0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5"/>
            <p:cNvSpPr>
              <a:spLocks/>
            </p:cNvSpPr>
            <p:nvPr/>
          </p:nvSpPr>
          <p:spPr bwMode="auto">
            <a:xfrm>
              <a:off x="8442325" y="2332038"/>
              <a:ext cx="60325" cy="55563"/>
            </a:xfrm>
            <a:custGeom>
              <a:avLst/>
              <a:gdLst>
                <a:gd name="T0" fmla="*/ 12 w 16"/>
                <a:gd name="T1" fmla="*/ 4 h 15"/>
                <a:gd name="T2" fmla="*/ 15 w 16"/>
                <a:gd name="T3" fmla="*/ 15 h 15"/>
                <a:gd name="T4" fmla="*/ 4 w 16"/>
                <a:gd name="T5" fmla="*/ 11 h 15"/>
                <a:gd name="T6" fmla="*/ 1 w 16"/>
                <a:gd name="T7" fmla="*/ 0 h 15"/>
                <a:gd name="T8" fmla="*/ 12 w 16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2" y="4"/>
                  </a:moveTo>
                  <a:cubicBezTo>
                    <a:pt x="16" y="8"/>
                    <a:pt x="15" y="15"/>
                    <a:pt x="15" y="15"/>
                  </a:cubicBezTo>
                  <a:cubicBezTo>
                    <a:pt x="15" y="15"/>
                    <a:pt x="8" y="15"/>
                    <a:pt x="4" y="11"/>
                  </a:cubicBezTo>
                  <a:cubicBezTo>
                    <a:pt x="0" y="7"/>
                    <a:pt x="1" y="0"/>
                    <a:pt x="1" y="0"/>
                  </a:cubicBezTo>
                  <a:cubicBezTo>
                    <a:pt x="1" y="0"/>
                    <a:pt x="8" y="0"/>
                    <a:pt x="12" y="4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6"/>
            <p:cNvSpPr>
              <a:spLocks/>
            </p:cNvSpPr>
            <p:nvPr/>
          </p:nvSpPr>
          <p:spPr bwMode="auto">
            <a:xfrm>
              <a:off x="9118600" y="2351088"/>
              <a:ext cx="52388" cy="74613"/>
            </a:xfrm>
            <a:custGeom>
              <a:avLst/>
              <a:gdLst>
                <a:gd name="T0" fmla="*/ 12 w 14"/>
                <a:gd name="T1" fmla="*/ 12 h 20"/>
                <a:gd name="T2" fmla="*/ 4 w 14"/>
                <a:gd name="T3" fmla="*/ 20 h 20"/>
                <a:gd name="T4" fmla="*/ 2 w 14"/>
                <a:gd name="T5" fmla="*/ 8 h 20"/>
                <a:gd name="T6" fmla="*/ 11 w 14"/>
                <a:gd name="T7" fmla="*/ 0 h 20"/>
                <a:gd name="T8" fmla="*/ 12 w 14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12" y="12"/>
                  </a:moveTo>
                  <a:cubicBezTo>
                    <a:pt x="10" y="17"/>
                    <a:pt x="4" y="20"/>
                    <a:pt x="4" y="20"/>
                  </a:cubicBezTo>
                  <a:cubicBezTo>
                    <a:pt x="4" y="20"/>
                    <a:pt x="0" y="14"/>
                    <a:pt x="2" y="8"/>
                  </a:cubicBezTo>
                  <a:cubicBezTo>
                    <a:pt x="4" y="3"/>
                    <a:pt x="11" y="0"/>
                    <a:pt x="11" y="0"/>
                  </a:cubicBezTo>
                  <a:cubicBezTo>
                    <a:pt x="11" y="0"/>
                    <a:pt x="14" y="7"/>
                    <a:pt x="12" y="12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7"/>
            <p:cNvSpPr>
              <a:spLocks/>
            </p:cNvSpPr>
            <p:nvPr/>
          </p:nvSpPr>
          <p:spPr bwMode="auto">
            <a:xfrm>
              <a:off x="6875463" y="2357438"/>
              <a:ext cx="46038" cy="76200"/>
            </a:xfrm>
            <a:custGeom>
              <a:avLst/>
              <a:gdLst>
                <a:gd name="T0" fmla="*/ 11 w 12"/>
                <a:gd name="T1" fmla="*/ 9 h 20"/>
                <a:gd name="T2" fmla="*/ 8 w 12"/>
                <a:gd name="T3" fmla="*/ 20 h 20"/>
                <a:gd name="T4" fmla="*/ 1 w 12"/>
                <a:gd name="T5" fmla="*/ 11 h 20"/>
                <a:gd name="T6" fmla="*/ 4 w 12"/>
                <a:gd name="T7" fmla="*/ 0 h 20"/>
                <a:gd name="T8" fmla="*/ 11 w 12"/>
                <a:gd name="T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0">
                  <a:moveTo>
                    <a:pt x="11" y="9"/>
                  </a:moveTo>
                  <a:cubicBezTo>
                    <a:pt x="12" y="15"/>
                    <a:pt x="8" y="20"/>
                    <a:pt x="8" y="20"/>
                  </a:cubicBezTo>
                  <a:cubicBezTo>
                    <a:pt x="8" y="20"/>
                    <a:pt x="2" y="17"/>
                    <a:pt x="1" y="11"/>
                  </a:cubicBezTo>
                  <a:cubicBezTo>
                    <a:pt x="0" y="6"/>
                    <a:pt x="4" y="0"/>
                    <a:pt x="4" y="0"/>
                  </a:cubicBezTo>
                  <a:cubicBezTo>
                    <a:pt x="4" y="0"/>
                    <a:pt x="10" y="3"/>
                    <a:pt x="11" y="9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88"/>
            <p:cNvSpPr>
              <a:spLocks noChangeArrowheads="1"/>
            </p:cNvSpPr>
            <p:nvPr/>
          </p:nvSpPr>
          <p:spPr bwMode="auto">
            <a:xfrm>
              <a:off x="7593013" y="2178050"/>
              <a:ext cx="469900" cy="469900"/>
            </a:xfrm>
            <a:prstGeom prst="ellipse">
              <a:avLst/>
            </a:prstGeom>
            <a:solidFill>
              <a:srgbClr val="C1CE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9"/>
            <p:cNvSpPr>
              <a:spLocks/>
            </p:cNvSpPr>
            <p:nvPr/>
          </p:nvSpPr>
          <p:spPr bwMode="auto">
            <a:xfrm>
              <a:off x="7826375" y="2178050"/>
              <a:ext cx="236538" cy="469900"/>
            </a:xfrm>
            <a:custGeom>
              <a:avLst/>
              <a:gdLst>
                <a:gd name="T0" fmla="*/ 63 w 63"/>
                <a:gd name="T1" fmla="*/ 62 h 125"/>
                <a:gd name="T2" fmla="*/ 0 w 63"/>
                <a:gd name="T3" fmla="*/ 0 h 125"/>
                <a:gd name="T4" fmla="*/ 0 w 63"/>
                <a:gd name="T5" fmla="*/ 125 h 125"/>
                <a:gd name="T6" fmla="*/ 63 w 63"/>
                <a:gd name="T7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125">
                  <a:moveTo>
                    <a:pt x="63" y="62"/>
                  </a:moveTo>
                  <a:cubicBezTo>
                    <a:pt x="63" y="28"/>
                    <a:pt x="35" y="0"/>
                    <a:pt x="0" y="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35" y="125"/>
                    <a:pt x="63" y="97"/>
                    <a:pt x="63" y="62"/>
                  </a:cubicBezTo>
                  <a:close/>
                </a:path>
              </a:pathLst>
            </a:custGeom>
            <a:solidFill>
              <a:srgbClr val="9EA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90"/>
            <p:cNvSpPr>
              <a:spLocks/>
            </p:cNvSpPr>
            <p:nvPr/>
          </p:nvSpPr>
          <p:spPr bwMode="auto">
            <a:xfrm>
              <a:off x="7818438" y="2384425"/>
              <a:ext cx="15875" cy="368300"/>
            </a:xfrm>
            <a:custGeom>
              <a:avLst/>
              <a:gdLst>
                <a:gd name="T0" fmla="*/ 2 w 4"/>
                <a:gd name="T1" fmla="*/ 98 h 98"/>
                <a:gd name="T2" fmla="*/ 0 w 4"/>
                <a:gd name="T3" fmla="*/ 95 h 98"/>
                <a:gd name="T4" fmla="*/ 0 w 4"/>
                <a:gd name="T5" fmla="*/ 2 h 98"/>
                <a:gd name="T6" fmla="*/ 2 w 4"/>
                <a:gd name="T7" fmla="*/ 0 h 98"/>
                <a:gd name="T8" fmla="*/ 4 w 4"/>
                <a:gd name="T9" fmla="*/ 2 h 98"/>
                <a:gd name="T10" fmla="*/ 4 w 4"/>
                <a:gd name="T11" fmla="*/ 95 h 98"/>
                <a:gd name="T12" fmla="*/ 2 w 4"/>
                <a:gd name="T13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98">
                  <a:moveTo>
                    <a:pt x="2" y="98"/>
                  </a:moveTo>
                  <a:cubicBezTo>
                    <a:pt x="1" y="98"/>
                    <a:pt x="0" y="97"/>
                    <a:pt x="0" y="9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7"/>
                    <a:pt x="3" y="98"/>
                    <a:pt x="2" y="98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1"/>
            <p:cNvSpPr>
              <a:spLocks/>
            </p:cNvSpPr>
            <p:nvPr/>
          </p:nvSpPr>
          <p:spPr bwMode="auto">
            <a:xfrm>
              <a:off x="7818438" y="2414588"/>
              <a:ext cx="93663" cy="96838"/>
            </a:xfrm>
            <a:custGeom>
              <a:avLst/>
              <a:gdLst>
                <a:gd name="T0" fmla="*/ 2 w 25"/>
                <a:gd name="T1" fmla="*/ 26 h 26"/>
                <a:gd name="T2" fmla="*/ 1 w 25"/>
                <a:gd name="T3" fmla="*/ 25 h 26"/>
                <a:gd name="T4" fmla="*/ 1 w 25"/>
                <a:gd name="T5" fmla="*/ 22 h 26"/>
                <a:gd name="T6" fmla="*/ 21 w 25"/>
                <a:gd name="T7" fmla="*/ 1 h 26"/>
                <a:gd name="T8" fmla="*/ 24 w 25"/>
                <a:gd name="T9" fmla="*/ 1 h 26"/>
                <a:gd name="T10" fmla="*/ 24 w 25"/>
                <a:gd name="T11" fmla="*/ 4 h 26"/>
                <a:gd name="T12" fmla="*/ 4 w 25"/>
                <a:gd name="T13" fmla="*/ 25 h 26"/>
                <a:gd name="T14" fmla="*/ 2 w 25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6">
                  <a:moveTo>
                    <a:pt x="2" y="26"/>
                  </a:moveTo>
                  <a:cubicBezTo>
                    <a:pt x="2" y="26"/>
                    <a:pt x="1" y="25"/>
                    <a:pt x="1" y="25"/>
                  </a:cubicBezTo>
                  <a:cubicBezTo>
                    <a:pt x="0" y="24"/>
                    <a:pt x="0" y="23"/>
                    <a:pt x="1" y="2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0"/>
                    <a:pt x="23" y="0"/>
                    <a:pt x="24" y="1"/>
                  </a:cubicBezTo>
                  <a:cubicBezTo>
                    <a:pt x="25" y="2"/>
                    <a:pt x="25" y="3"/>
                    <a:pt x="24" y="4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5"/>
                    <a:pt x="3" y="26"/>
                    <a:pt x="2" y="26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2"/>
            <p:cNvSpPr>
              <a:spLocks/>
            </p:cNvSpPr>
            <p:nvPr/>
          </p:nvSpPr>
          <p:spPr bwMode="auto">
            <a:xfrm>
              <a:off x="7727950" y="2489200"/>
              <a:ext cx="109538" cy="106363"/>
            </a:xfrm>
            <a:custGeom>
              <a:avLst/>
              <a:gdLst>
                <a:gd name="T0" fmla="*/ 26 w 29"/>
                <a:gd name="T1" fmla="*/ 28 h 28"/>
                <a:gd name="T2" fmla="*/ 25 w 29"/>
                <a:gd name="T3" fmla="*/ 27 h 28"/>
                <a:gd name="T4" fmla="*/ 1 w 29"/>
                <a:gd name="T5" fmla="*/ 4 h 28"/>
                <a:gd name="T6" fmla="*/ 1 w 29"/>
                <a:gd name="T7" fmla="*/ 1 h 28"/>
                <a:gd name="T8" fmla="*/ 4 w 29"/>
                <a:gd name="T9" fmla="*/ 1 h 28"/>
                <a:gd name="T10" fmla="*/ 28 w 29"/>
                <a:gd name="T11" fmla="*/ 24 h 28"/>
                <a:gd name="T12" fmla="*/ 28 w 29"/>
                <a:gd name="T13" fmla="*/ 27 h 28"/>
                <a:gd name="T14" fmla="*/ 26 w 29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8">
                  <a:moveTo>
                    <a:pt x="26" y="28"/>
                  </a:moveTo>
                  <a:cubicBezTo>
                    <a:pt x="26" y="28"/>
                    <a:pt x="25" y="27"/>
                    <a:pt x="25" y="27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5"/>
                    <a:pt x="29" y="26"/>
                    <a:pt x="28" y="27"/>
                  </a:cubicBezTo>
                  <a:cubicBezTo>
                    <a:pt x="27" y="27"/>
                    <a:pt x="27" y="28"/>
                    <a:pt x="26" y="28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3"/>
            <p:cNvSpPr>
              <a:spLocks/>
            </p:cNvSpPr>
            <p:nvPr/>
          </p:nvSpPr>
          <p:spPr bwMode="auto">
            <a:xfrm>
              <a:off x="2908300" y="2362200"/>
              <a:ext cx="2689225" cy="363538"/>
            </a:xfrm>
            <a:custGeom>
              <a:avLst/>
              <a:gdLst>
                <a:gd name="T0" fmla="*/ 716 w 716"/>
                <a:gd name="T1" fmla="*/ 82 h 97"/>
                <a:gd name="T2" fmla="*/ 680 w 716"/>
                <a:gd name="T3" fmla="*/ 46 h 97"/>
                <a:gd name="T4" fmla="*/ 673 w 716"/>
                <a:gd name="T5" fmla="*/ 47 h 97"/>
                <a:gd name="T6" fmla="*/ 673 w 716"/>
                <a:gd name="T7" fmla="*/ 46 h 97"/>
                <a:gd name="T8" fmla="*/ 652 w 716"/>
                <a:gd name="T9" fmla="*/ 25 h 97"/>
                <a:gd name="T10" fmla="*/ 650 w 716"/>
                <a:gd name="T11" fmla="*/ 25 h 97"/>
                <a:gd name="T12" fmla="*/ 631 w 716"/>
                <a:gd name="T13" fmla="*/ 13 h 97"/>
                <a:gd name="T14" fmla="*/ 610 w 716"/>
                <a:gd name="T15" fmla="*/ 29 h 97"/>
                <a:gd name="T16" fmla="*/ 603 w 716"/>
                <a:gd name="T17" fmla="*/ 27 h 97"/>
                <a:gd name="T18" fmla="*/ 574 w 716"/>
                <a:gd name="T19" fmla="*/ 0 h 97"/>
                <a:gd name="T20" fmla="*/ 545 w 716"/>
                <a:gd name="T21" fmla="*/ 29 h 97"/>
                <a:gd name="T22" fmla="*/ 545 w 716"/>
                <a:gd name="T23" fmla="*/ 35 h 97"/>
                <a:gd name="T24" fmla="*/ 538 w 716"/>
                <a:gd name="T25" fmla="*/ 34 h 97"/>
                <a:gd name="T26" fmla="*/ 526 w 716"/>
                <a:gd name="T27" fmla="*/ 37 h 97"/>
                <a:gd name="T28" fmla="*/ 500 w 716"/>
                <a:gd name="T29" fmla="*/ 17 h 97"/>
                <a:gd name="T30" fmla="*/ 473 w 716"/>
                <a:gd name="T31" fmla="*/ 38 h 97"/>
                <a:gd name="T32" fmla="*/ 466 w 716"/>
                <a:gd name="T33" fmla="*/ 37 h 97"/>
                <a:gd name="T34" fmla="*/ 439 w 716"/>
                <a:gd name="T35" fmla="*/ 10 h 97"/>
                <a:gd name="T36" fmla="*/ 412 w 716"/>
                <a:gd name="T37" fmla="*/ 35 h 97"/>
                <a:gd name="T38" fmla="*/ 404 w 716"/>
                <a:gd name="T39" fmla="*/ 34 h 97"/>
                <a:gd name="T40" fmla="*/ 381 w 716"/>
                <a:gd name="T41" fmla="*/ 47 h 97"/>
                <a:gd name="T42" fmla="*/ 382 w 716"/>
                <a:gd name="T43" fmla="*/ 46 h 97"/>
                <a:gd name="T44" fmla="*/ 360 w 716"/>
                <a:gd name="T45" fmla="*/ 25 h 97"/>
                <a:gd name="T46" fmla="*/ 339 w 716"/>
                <a:gd name="T47" fmla="*/ 46 h 97"/>
                <a:gd name="T48" fmla="*/ 339 w 716"/>
                <a:gd name="T49" fmla="*/ 47 h 97"/>
                <a:gd name="T50" fmla="*/ 331 w 716"/>
                <a:gd name="T51" fmla="*/ 46 h 97"/>
                <a:gd name="T52" fmla="*/ 310 w 716"/>
                <a:gd name="T53" fmla="*/ 53 h 97"/>
                <a:gd name="T54" fmla="*/ 290 w 716"/>
                <a:gd name="T55" fmla="*/ 37 h 97"/>
                <a:gd name="T56" fmla="*/ 285 w 716"/>
                <a:gd name="T57" fmla="*/ 38 h 97"/>
                <a:gd name="T58" fmla="*/ 260 w 716"/>
                <a:gd name="T59" fmla="*/ 13 h 97"/>
                <a:gd name="T60" fmla="*/ 235 w 716"/>
                <a:gd name="T61" fmla="*/ 33 h 97"/>
                <a:gd name="T62" fmla="*/ 235 w 716"/>
                <a:gd name="T63" fmla="*/ 33 h 97"/>
                <a:gd name="T64" fmla="*/ 214 w 716"/>
                <a:gd name="T65" fmla="*/ 53 h 97"/>
                <a:gd name="T66" fmla="*/ 205 w 716"/>
                <a:gd name="T67" fmla="*/ 51 h 97"/>
                <a:gd name="T68" fmla="*/ 180 w 716"/>
                <a:gd name="T69" fmla="*/ 29 h 97"/>
                <a:gd name="T70" fmla="*/ 175 w 716"/>
                <a:gd name="T71" fmla="*/ 30 h 97"/>
                <a:gd name="T72" fmla="*/ 154 w 716"/>
                <a:gd name="T73" fmla="*/ 13 h 97"/>
                <a:gd name="T74" fmla="*/ 133 w 716"/>
                <a:gd name="T75" fmla="*/ 31 h 97"/>
                <a:gd name="T76" fmla="*/ 133 w 716"/>
                <a:gd name="T77" fmla="*/ 31 h 97"/>
                <a:gd name="T78" fmla="*/ 108 w 716"/>
                <a:gd name="T79" fmla="*/ 47 h 97"/>
                <a:gd name="T80" fmla="*/ 99 w 716"/>
                <a:gd name="T81" fmla="*/ 46 h 97"/>
                <a:gd name="T82" fmla="*/ 96 w 716"/>
                <a:gd name="T83" fmla="*/ 46 h 97"/>
                <a:gd name="T84" fmla="*/ 67 w 716"/>
                <a:gd name="T85" fmla="*/ 21 h 97"/>
                <a:gd name="T86" fmla="*/ 38 w 716"/>
                <a:gd name="T87" fmla="*/ 50 h 97"/>
                <a:gd name="T88" fmla="*/ 38 w 716"/>
                <a:gd name="T89" fmla="*/ 52 h 97"/>
                <a:gd name="T90" fmla="*/ 34 w 716"/>
                <a:gd name="T91" fmla="*/ 51 h 97"/>
                <a:gd name="T92" fmla="*/ 0 w 716"/>
                <a:gd name="T93" fmla="*/ 85 h 97"/>
                <a:gd name="T94" fmla="*/ 0 w 716"/>
                <a:gd name="T95" fmla="*/ 97 h 97"/>
                <a:gd name="T96" fmla="*/ 716 w 716"/>
                <a:gd name="T97" fmla="*/ 97 h 97"/>
                <a:gd name="T98" fmla="*/ 716 w 716"/>
                <a:gd name="T99" fmla="*/ 85 h 97"/>
                <a:gd name="T100" fmla="*/ 716 w 716"/>
                <a:gd name="T101" fmla="*/ 85 h 97"/>
                <a:gd name="T102" fmla="*/ 716 w 716"/>
                <a:gd name="T103" fmla="*/ 8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6" h="97">
                  <a:moveTo>
                    <a:pt x="716" y="82"/>
                  </a:moveTo>
                  <a:cubicBezTo>
                    <a:pt x="716" y="62"/>
                    <a:pt x="700" y="46"/>
                    <a:pt x="680" y="46"/>
                  </a:cubicBezTo>
                  <a:cubicBezTo>
                    <a:pt x="678" y="46"/>
                    <a:pt x="675" y="47"/>
                    <a:pt x="673" y="47"/>
                  </a:cubicBezTo>
                  <a:cubicBezTo>
                    <a:pt x="673" y="46"/>
                    <a:pt x="673" y="46"/>
                    <a:pt x="673" y="46"/>
                  </a:cubicBezTo>
                  <a:cubicBezTo>
                    <a:pt x="673" y="35"/>
                    <a:pt x="663" y="25"/>
                    <a:pt x="652" y="25"/>
                  </a:cubicBezTo>
                  <a:cubicBezTo>
                    <a:pt x="651" y="25"/>
                    <a:pt x="651" y="25"/>
                    <a:pt x="650" y="25"/>
                  </a:cubicBezTo>
                  <a:cubicBezTo>
                    <a:pt x="647" y="18"/>
                    <a:pt x="639" y="13"/>
                    <a:pt x="631" y="13"/>
                  </a:cubicBezTo>
                  <a:cubicBezTo>
                    <a:pt x="621" y="13"/>
                    <a:pt x="612" y="20"/>
                    <a:pt x="610" y="29"/>
                  </a:cubicBezTo>
                  <a:cubicBezTo>
                    <a:pt x="608" y="28"/>
                    <a:pt x="605" y="27"/>
                    <a:pt x="603" y="27"/>
                  </a:cubicBezTo>
                  <a:cubicBezTo>
                    <a:pt x="602" y="12"/>
                    <a:pt x="589" y="0"/>
                    <a:pt x="574" y="0"/>
                  </a:cubicBezTo>
                  <a:cubicBezTo>
                    <a:pt x="558" y="0"/>
                    <a:pt x="545" y="13"/>
                    <a:pt x="545" y="29"/>
                  </a:cubicBezTo>
                  <a:cubicBezTo>
                    <a:pt x="545" y="31"/>
                    <a:pt x="545" y="33"/>
                    <a:pt x="545" y="35"/>
                  </a:cubicBezTo>
                  <a:cubicBezTo>
                    <a:pt x="543" y="34"/>
                    <a:pt x="540" y="34"/>
                    <a:pt x="538" y="34"/>
                  </a:cubicBezTo>
                  <a:cubicBezTo>
                    <a:pt x="533" y="34"/>
                    <a:pt x="529" y="35"/>
                    <a:pt x="526" y="37"/>
                  </a:cubicBezTo>
                  <a:cubicBezTo>
                    <a:pt x="523" y="25"/>
                    <a:pt x="512" y="17"/>
                    <a:pt x="500" y="17"/>
                  </a:cubicBezTo>
                  <a:cubicBezTo>
                    <a:pt x="487" y="17"/>
                    <a:pt x="476" y="26"/>
                    <a:pt x="473" y="38"/>
                  </a:cubicBezTo>
                  <a:cubicBezTo>
                    <a:pt x="471" y="38"/>
                    <a:pt x="468" y="37"/>
                    <a:pt x="466" y="37"/>
                  </a:cubicBezTo>
                  <a:cubicBezTo>
                    <a:pt x="466" y="22"/>
                    <a:pt x="454" y="10"/>
                    <a:pt x="439" y="10"/>
                  </a:cubicBezTo>
                  <a:cubicBezTo>
                    <a:pt x="424" y="10"/>
                    <a:pt x="413" y="21"/>
                    <a:pt x="412" y="35"/>
                  </a:cubicBezTo>
                  <a:cubicBezTo>
                    <a:pt x="409" y="34"/>
                    <a:pt x="407" y="34"/>
                    <a:pt x="404" y="34"/>
                  </a:cubicBezTo>
                  <a:cubicBezTo>
                    <a:pt x="394" y="34"/>
                    <a:pt x="386" y="39"/>
                    <a:pt x="381" y="47"/>
                  </a:cubicBezTo>
                  <a:cubicBezTo>
                    <a:pt x="382" y="46"/>
                    <a:pt x="382" y="46"/>
                    <a:pt x="382" y="46"/>
                  </a:cubicBezTo>
                  <a:cubicBezTo>
                    <a:pt x="382" y="35"/>
                    <a:pt x="372" y="25"/>
                    <a:pt x="360" y="25"/>
                  </a:cubicBezTo>
                  <a:cubicBezTo>
                    <a:pt x="349" y="25"/>
                    <a:pt x="339" y="35"/>
                    <a:pt x="339" y="46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37" y="47"/>
                    <a:pt x="334" y="46"/>
                    <a:pt x="331" y="46"/>
                  </a:cubicBezTo>
                  <a:cubicBezTo>
                    <a:pt x="324" y="46"/>
                    <a:pt x="316" y="49"/>
                    <a:pt x="310" y="53"/>
                  </a:cubicBezTo>
                  <a:cubicBezTo>
                    <a:pt x="308" y="44"/>
                    <a:pt x="300" y="37"/>
                    <a:pt x="290" y="37"/>
                  </a:cubicBezTo>
                  <a:cubicBezTo>
                    <a:pt x="288" y="37"/>
                    <a:pt x="286" y="37"/>
                    <a:pt x="285" y="38"/>
                  </a:cubicBezTo>
                  <a:cubicBezTo>
                    <a:pt x="285" y="24"/>
                    <a:pt x="274" y="13"/>
                    <a:pt x="260" y="13"/>
                  </a:cubicBezTo>
                  <a:cubicBezTo>
                    <a:pt x="248" y="13"/>
                    <a:pt x="237" y="21"/>
                    <a:pt x="235" y="33"/>
                  </a:cubicBezTo>
                  <a:cubicBezTo>
                    <a:pt x="235" y="33"/>
                    <a:pt x="235" y="33"/>
                    <a:pt x="235" y="33"/>
                  </a:cubicBezTo>
                  <a:cubicBezTo>
                    <a:pt x="223" y="33"/>
                    <a:pt x="214" y="42"/>
                    <a:pt x="214" y="53"/>
                  </a:cubicBezTo>
                  <a:cubicBezTo>
                    <a:pt x="211" y="52"/>
                    <a:pt x="208" y="52"/>
                    <a:pt x="205" y="51"/>
                  </a:cubicBezTo>
                  <a:cubicBezTo>
                    <a:pt x="204" y="39"/>
                    <a:pt x="193" y="29"/>
                    <a:pt x="180" y="29"/>
                  </a:cubicBezTo>
                  <a:cubicBezTo>
                    <a:pt x="178" y="29"/>
                    <a:pt x="177" y="29"/>
                    <a:pt x="175" y="30"/>
                  </a:cubicBezTo>
                  <a:cubicBezTo>
                    <a:pt x="173" y="20"/>
                    <a:pt x="164" y="13"/>
                    <a:pt x="154" y="13"/>
                  </a:cubicBezTo>
                  <a:cubicBezTo>
                    <a:pt x="144" y="13"/>
                    <a:pt x="135" y="20"/>
                    <a:pt x="133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2" y="31"/>
                    <a:pt x="112" y="37"/>
                    <a:pt x="108" y="47"/>
                  </a:cubicBezTo>
                  <a:cubicBezTo>
                    <a:pt x="105" y="47"/>
                    <a:pt x="102" y="46"/>
                    <a:pt x="99" y="46"/>
                  </a:cubicBezTo>
                  <a:cubicBezTo>
                    <a:pt x="98" y="46"/>
                    <a:pt x="97" y="46"/>
                    <a:pt x="96" y="46"/>
                  </a:cubicBezTo>
                  <a:cubicBezTo>
                    <a:pt x="94" y="32"/>
                    <a:pt x="82" y="21"/>
                    <a:pt x="67" y="21"/>
                  </a:cubicBezTo>
                  <a:cubicBezTo>
                    <a:pt x="51" y="21"/>
                    <a:pt x="38" y="34"/>
                    <a:pt x="38" y="50"/>
                  </a:cubicBezTo>
                  <a:cubicBezTo>
                    <a:pt x="38" y="51"/>
                    <a:pt x="38" y="51"/>
                    <a:pt x="38" y="52"/>
                  </a:cubicBezTo>
                  <a:cubicBezTo>
                    <a:pt x="37" y="51"/>
                    <a:pt x="35" y="51"/>
                    <a:pt x="34" y="51"/>
                  </a:cubicBezTo>
                  <a:cubicBezTo>
                    <a:pt x="15" y="51"/>
                    <a:pt x="0" y="66"/>
                    <a:pt x="0" y="85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716" y="97"/>
                    <a:pt x="716" y="97"/>
                    <a:pt x="716" y="97"/>
                  </a:cubicBezTo>
                  <a:cubicBezTo>
                    <a:pt x="716" y="85"/>
                    <a:pt x="716" y="85"/>
                    <a:pt x="716" y="85"/>
                  </a:cubicBezTo>
                  <a:cubicBezTo>
                    <a:pt x="716" y="85"/>
                    <a:pt x="716" y="85"/>
                    <a:pt x="716" y="85"/>
                  </a:cubicBezTo>
                  <a:cubicBezTo>
                    <a:pt x="716" y="84"/>
                    <a:pt x="716" y="83"/>
                    <a:pt x="716" y="82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94"/>
            <p:cNvSpPr>
              <a:spLocks noChangeArrowheads="1"/>
            </p:cNvSpPr>
            <p:nvPr/>
          </p:nvSpPr>
          <p:spPr bwMode="auto">
            <a:xfrm>
              <a:off x="3343275" y="2632075"/>
              <a:ext cx="38100" cy="38100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95"/>
            <p:cNvSpPr>
              <a:spLocks noChangeArrowheads="1"/>
            </p:cNvSpPr>
            <p:nvPr/>
          </p:nvSpPr>
          <p:spPr bwMode="auto">
            <a:xfrm>
              <a:off x="4275138" y="2647950"/>
              <a:ext cx="38100" cy="36513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96"/>
            <p:cNvSpPr>
              <a:spLocks noChangeArrowheads="1"/>
            </p:cNvSpPr>
            <p:nvPr/>
          </p:nvSpPr>
          <p:spPr bwMode="auto">
            <a:xfrm>
              <a:off x="4095750" y="2651125"/>
              <a:ext cx="41275" cy="41275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97"/>
            <p:cNvSpPr>
              <a:spLocks noChangeArrowheads="1"/>
            </p:cNvSpPr>
            <p:nvPr/>
          </p:nvSpPr>
          <p:spPr bwMode="auto">
            <a:xfrm>
              <a:off x="5135563" y="2651125"/>
              <a:ext cx="41275" cy="41275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98"/>
            <p:cNvSpPr>
              <a:spLocks noChangeArrowheads="1"/>
            </p:cNvSpPr>
            <p:nvPr/>
          </p:nvSpPr>
          <p:spPr bwMode="auto">
            <a:xfrm>
              <a:off x="3065463" y="2632075"/>
              <a:ext cx="41275" cy="41275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99"/>
            <p:cNvSpPr>
              <a:spLocks noChangeArrowheads="1"/>
            </p:cNvSpPr>
            <p:nvPr/>
          </p:nvSpPr>
          <p:spPr bwMode="auto">
            <a:xfrm>
              <a:off x="3136900" y="2538413"/>
              <a:ext cx="41275" cy="44450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100"/>
            <p:cNvSpPr>
              <a:spLocks noChangeArrowheads="1"/>
            </p:cNvSpPr>
            <p:nvPr/>
          </p:nvSpPr>
          <p:spPr bwMode="auto">
            <a:xfrm>
              <a:off x="3568700" y="2576513"/>
              <a:ext cx="41275" cy="41275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101"/>
            <p:cNvSpPr>
              <a:spLocks noChangeArrowheads="1"/>
            </p:cNvSpPr>
            <p:nvPr/>
          </p:nvSpPr>
          <p:spPr bwMode="auto">
            <a:xfrm>
              <a:off x="4489450" y="2643188"/>
              <a:ext cx="46038" cy="41275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102"/>
            <p:cNvSpPr>
              <a:spLocks noChangeArrowheads="1"/>
            </p:cNvSpPr>
            <p:nvPr/>
          </p:nvSpPr>
          <p:spPr bwMode="auto">
            <a:xfrm>
              <a:off x="3670300" y="2654300"/>
              <a:ext cx="38100" cy="38100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103"/>
            <p:cNvSpPr>
              <a:spLocks noChangeArrowheads="1"/>
            </p:cNvSpPr>
            <p:nvPr/>
          </p:nvSpPr>
          <p:spPr bwMode="auto">
            <a:xfrm>
              <a:off x="4797425" y="2493963"/>
              <a:ext cx="30163" cy="25400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104"/>
            <p:cNvSpPr>
              <a:spLocks noChangeArrowheads="1"/>
            </p:cNvSpPr>
            <p:nvPr/>
          </p:nvSpPr>
          <p:spPr bwMode="auto">
            <a:xfrm>
              <a:off x="3482975" y="2636838"/>
              <a:ext cx="25400" cy="28575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105"/>
            <p:cNvSpPr>
              <a:spLocks noChangeArrowheads="1"/>
            </p:cNvSpPr>
            <p:nvPr/>
          </p:nvSpPr>
          <p:spPr bwMode="auto">
            <a:xfrm>
              <a:off x="5075238" y="2428875"/>
              <a:ext cx="30163" cy="30163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106"/>
            <p:cNvSpPr>
              <a:spLocks noChangeArrowheads="1"/>
            </p:cNvSpPr>
            <p:nvPr/>
          </p:nvSpPr>
          <p:spPr bwMode="auto">
            <a:xfrm>
              <a:off x="3211513" y="2624138"/>
              <a:ext cx="30163" cy="26988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107"/>
            <p:cNvSpPr>
              <a:spLocks noChangeArrowheads="1"/>
            </p:cNvSpPr>
            <p:nvPr/>
          </p:nvSpPr>
          <p:spPr bwMode="auto">
            <a:xfrm>
              <a:off x="4737100" y="2595563"/>
              <a:ext cx="26988" cy="28575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108"/>
            <p:cNvSpPr>
              <a:spLocks noChangeArrowheads="1"/>
            </p:cNvSpPr>
            <p:nvPr/>
          </p:nvSpPr>
          <p:spPr bwMode="auto">
            <a:xfrm>
              <a:off x="3829050" y="2609850"/>
              <a:ext cx="55563" cy="55563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109"/>
            <p:cNvSpPr>
              <a:spLocks noChangeArrowheads="1"/>
            </p:cNvSpPr>
            <p:nvPr/>
          </p:nvSpPr>
          <p:spPr bwMode="auto">
            <a:xfrm>
              <a:off x="5305425" y="2579688"/>
              <a:ext cx="55563" cy="57150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110"/>
            <p:cNvSpPr>
              <a:spLocks noChangeArrowheads="1"/>
            </p:cNvSpPr>
            <p:nvPr/>
          </p:nvSpPr>
          <p:spPr bwMode="auto">
            <a:xfrm>
              <a:off x="3419475" y="2516188"/>
              <a:ext cx="55563" cy="55563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111"/>
            <p:cNvSpPr>
              <a:spLocks noChangeArrowheads="1"/>
            </p:cNvSpPr>
            <p:nvPr/>
          </p:nvSpPr>
          <p:spPr bwMode="auto">
            <a:xfrm>
              <a:off x="4824413" y="2640013"/>
              <a:ext cx="55563" cy="55563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112"/>
            <p:cNvSpPr>
              <a:spLocks noChangeArrowheads="1"/>
            </p:cNvSpPr>
            <p:nvPr/>
          </p:nvSpPr>
          <p:spPr bwMode="auto">
            <a:xfrm>
              <a:off x="4019550" y="2587625"/>
              <a:ext cx="26988" cy="30163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113"/>
            <p:cNvSpPr>
              <a:spLocks noChangeArrowheads="1"/>
            </p:cNvSpPr>
            <p:nvPr/>
          </p:nvSpPr>
          <p:spPr bwMode="auto">
            <a:xfrm>
              <a:off x="3884613" y="2478088"/>
              <a:ext cx="26988" cy="26988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114"/>
            <p:cNvSpPr>
              <a:spLocks noChangeArrowheads="1"/>
            </p:cNvSpPr>
            <p:nvPr/>
          </p:nvSpPr>
          <p:spPr bwMode="auto">
            <a:xfrm>
              <a:off x="4914900" y="2557463"/>
              <a:ext cx="25400" cy="22225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115"/>
            <p:cNvSpPr>
              <a:spLocks noChangeArrowheads="1"/>
            </p:cNvSpPr>
            <p:nvPr/>
          </p:nvSpPr>
          <p:spPr bwMode="auto">
            <a:xfrm>
              <a:off x="4594225" y="2541588"/>
              <a:ext cx="34925" cy="38100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116"/>
            <p:cNvSpPr>
              <a:spLocks noChangeArrowheads="1"/>
            </p:cNvSpPr>
            <p:nvPr/>
          </p:nvSpPr>
          <p:spPr bwMode="auto">
            <a:xfrm>
              <a:off x="4437063" y="2560638"/>
              <a:ext cx="30163" cy="26988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117"/>
            <p:cNvSpPr>
              <a:spLocks noChangeArrowheads="1"/>
            </p:cNvSpPr>
            <p:nvPr/>
          </p:nvSpPr>
          <p:spPr bwMode="auto">
            <a:xfrm>
              <a:off x="5481638" y="2624138"/>
              <a:ext cx="22225" cy="26988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118"/>
            <p:cNvSpPr>
              <a:spLocks noChangeArrowheads="1"/>
            </p:cNvSpPr>
            <p:nvPr/>
          </p:nvSpPr>
          <p:spPr bwMode="auto">
            <a:xfrm>
              <a:off x="3783013" y="2530475"/>
              <a:ext cx="22225" cy="22225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119"/>
            <p:cNvSpPr>
              <a:spLocks noChangeArrowheads="1"/>
            </p:cNvSpPr>
            <p:nvPr/>
          </p:nvSpPr>
          <p:spPr bwMode="auto">
            <a:xfrm>
              <a:off x="5259388" y="2493963"/>
              <a:ext cx="26988" cy="25400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120"/>
            <p:cNvSpPr>
              <a:spLocks noChangeArrowheads="1"/>
            </p:cNvSpPr>
            <p:nvPr/>
          </p:nvSpPr>
          <p:spPr bwMode="auto">
            <a:xfrm>
              <a:off x="4181475" y="2587625"/>
              <a:ext cx="26988" cy="25400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121"/>
            <p:cNvSpPr>
              <a:spLocks noChangeArrowheads="1"/>
            </p:cNvSpPr>
            <p:nvPr/>
          </p:nvSpPr>
          <p:spPr bwMode="auto">
            <a:xfrm>
              <a:off x="5154613" y="2560638"/>
              <a:ext cx="26988" cy="26988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122"/>
            <p:cNvSpPr>
              <a:spLocks noChangeArrowheads="1"/>
            </p:cNvSpPr>
            <p:nvPr/>
          </p:nvSpPr>
          <p:spPr bwMode="auto">
            <a:xfrm>
              <a:off x="4552950" y="2482850"/>
              <a:ext cx="23813" cy="25400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123"/>
            <p:cNvSpPr>
              <a:spLocks noChangeArrowheads="1"/>
            </p:cNvSpPr>
            <p:nvPr/>
          </p:nvSpPr>
          <p:spPr bwMode="auto">
            <a:xfrm>
              <a:off x="5000625" y="2590800"/>
              <a:ext cx="38100" cy="38100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124"/>
            <p:cNvSpPr>
              <a:spLocks noChangeArrowheads="1"/>
            </p:cNvSpPr>
            <p:nvPr/>
          </p:nvSpPr>
          <p:spPr bwMode="auto">
            <a:xfrm>
              <a:off x="4252913" y="2530475"/>
              <a:ext cx="26988" cy="26988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5"/>
            <p:cNvSpPr>
              <a:spLocks/>
            </p:cNvSpPr>
            <p:nvPr/>
          </p:nvSpPr>
          <p:spPr bwMode="auto">
            <a:xfrm>
              <a:off x="4252913" y="2293938"/>
              <a:ext cx="52388" cy="57150"/>
            </a:xfrm>
            <a:custGeom>
              <a:avLst/>
              <a:gdLst>
                <a:gd name="T0" fmla="*/ 11 w 14"/>
                <a:gd name="T1" fmla="*/ 4 h 15"/>
                <a:gd name="T2" fmla="*/ 14 w 14"/>
                <a:gd name="T3" fmla="*/ 14 h 15"/>
                <a:gd name="T4" fmla="*/ 3 w 14"/>
                <a:gd name="T5" fmla="*/ 11 h 15"/>
                <a:gd name="T6" fmla="*/ 0 w 14"/>
                <a:gd name="T7" fmla="*/ 0 h 15"/>
                <a:gd name="T8" fmla="*/ 11 w 14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11" y="4"/>
                  </a:moveTo>
                  <a:cubicBezTo>
                    <a:pt x="14" y="7"/>
                    <a:pt x="14" y="14"/>
                    <a:pt x="14" y="14"/>
                  </a:cubicBezTo>
                  <a:cubicBezTo>
                    <a:pt x="14" y="14"/>
                    <a:pt x="7" y="15"/>
                    <a:pt x="3" y="11"/>
                  </a:cubicBezTo>
                  <a:cubicBezTo>
                    <a:pt x="0" y="7"/>
                    <a:pt x="0" y="0"/>
                    <a:pt x="0" y="0"/>
                  </a:cubicBezTo>
                  <a:cubicBezTo>
                    <a:pt x="0" y="0"/>
                    <a:pt x="7" y="0"/>
                    <a:pt x="11" y="4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6"/>
            <p:cNvSpPr>
              <a:spLocks/>
            </p:cNvSpPr>
            <p:nvPr/>
          </p:nvSpPr>
          <p:spPr bwMode="auto">
            <a:xfrm>
              <a:off x="3967163" y="2293938"/>
              <a:ext cx="57150" cy="57150"/>
            </a:xfrm>
            <a:custGeom>
              <a:avLst/>
              <a:gdLst>
                <a:gd name="T0" fmla="*/ 11 w 15"/>
                <a:gd name="T1" fmla="*/ 4 h 15"/>
                <a:gd name="T2" fmla="*/ 14 w 15"/>
                <a:gd name="T3" fmla="*/ 15 h 15"/>
                <a:gd name="T4" fmla="*/ 3 w 15"/>
                <a:gd name="T5" fmla="*/ 10 h 15"/>
                <a:gd name="T6" fmla="*/ 1 w 15"/>
                <a:gd name="T7" fmla="*/ 0 h 15"/>
                <a:gd name="T8" fmla="*/ 11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1" y="4"/>
                  </a:moveTo>
                  <a:cubicBezTo>
                    <a:pt x="15" y="8"/>
                    <a:pt x="14" y="15"/>
                    <a:pt x="14" y="15"/>
                  </a:cubicBezTo>
                  <a:cubicBezTo>
                    <a:pt x="14" y="15"/>
                    <a:pt x="7" y="15"/>
                    <a:pt x="3" y="10"/>
                  </a:cubicBezTo>
                  <a:cubicBezTo>
                    <a:pt x="0" y="6"/>
                    <a:pt x="1" y="0"/>
                    <a:pt x="1" y="0"/>
                  </a:cubicBezTo>
                  <a:cubicBezTo>
                    <a:pt x="1" y="0"/>
                    <a:pt x="8" y="0"/>
                    <a:pt x="11" y="4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7"/>
            <p:cNvSpPr>
              <a:spLocks/>
            </p:cNvSpPr>
            <p:nvPr/>
          </p:nvSpPr>
          <p:spPr bwMode="auto">
            <a:xfrm>
              <a:off x="4887913" y="2320925"/>
              <a:ext cx="57150" cy="55563"/>
            </a:xfrm>
            <a:custGeom>
              <a:avLst/>
              <a:gdLst>
                <a:gd name="T0" fmla="*/ 11 w 15"/>
                <a:gd name="T1" fmla="*/ 11 h 15"/>
                <a:gd name="T2" fmla="*/ 1 w 15"/>
                <a:gd name="T3" fmla="*/ 15 h 15"/>
                <a:gd name="T4" fmla="*/ 4 w 15"/>
                <a:gd name="T5" fmla="*/ 4 h 15"/>
                <a:gd name="T6" fmla="*/ 14 w 15"/>
                <a:gd name="T7" fmla="*/ 0 h 15"/>
                <a:gd name="T8" fmla="*/ 11 w 15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1" y="11"/>
                  </a:moveTo>
                  <a:cubicBezTo>
                    <a:pt x="7" y="15"/>
                    <a:pt x="1" y="15"/>
                    <a:pt x="1" y="15"/>
                  </a:cubicBezTo>
                  <a:cubicBezTo>
                    <a:pt x="1" y="15"/>
                    <a:pt x="0" y="8"/>
                    <a:pt x="4" y="4"/>
                  </a:cubicBezTo>
                  <a:cubicBezTo>
                    <a:pt x="7" y="0"/>
                    <a:pt x="14" y="0"/>
                    <a:pt x="14" y="0"/>
                  </a:cubicBezTo>
                  <a:cubicBezTo>
                    <a:pt x="14" y="0"/>
                    <a:pt x="15" y="7"/>
                    <a:pt x="11" y="11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8"/>
            <p:cNvSpPr>
              <a:spLocks/>
            </p:cNvSpPr>
            <p:nvPr/>
          </p:nvSpPr>
          <p:spPr bwMode="auto">
            <a:xfrm>
              <a:off x="2955925" y="2406650"/>
              <a:ext cx="57150" cy="52388"/>
            </a:xfrm>
            <a:custGeom>
              <a:avLst/>
              <a:gdLst>
                <a:gd name="T0" fmla="*/ 4 w 15"/>
                <a:gd name="T1" fmla="*/ 3 h 14"/>
                <a:gd name="T2" fmla="*/ 15 w 15"/>
                <a:gd name="T3" fmla="*/ 1 h 14"/>
                <a:gd name="T4" fmla="*/ 11 w 15"/>
                <a:gd name="T5" fmla="*/ 11 h 14"/>
                <a:gd name="T6" fmla="*/ 0 w 15"/>
                <a:gd name="T7" fmla="*/ 14 h 14"/>
                <a:gd name="T8" fmla="*/ 4 w 15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4" y="3"/>
                  </a:moveTo>
                  <a:cubicBezTo>
                    <a:pt x="9" y="0"/>
                    <a:pt x="15" y="1"/>
                    <a:pt x="15" y="1"/>
                  </a:cubicBezTo>
                  <a:cubicBezTo>
                    <a:pt x="15" y="1"/>
                    <a:pt x="15" y="7"/>
                    <a:pt x="11" y="11"/>
                  </a:cubicBezTo>
                  <a:cubicBezTo>
                    <a:pt x="7" y="14"/>
                    <a:pt x="0" y="14"/>
                    <a:pt x="0" y="14"/>
                  </a:cubicBezTo>
                  <a:cubicBezTo>
                    <a:pt x="0" y="14"/>
                    <a:pt x="0" y="7"/>
                    <a:pt x="4" y="3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9"/>
            <p:cNvSpPr>
              <a:spLocks/>
            </p:cNvSpPr>
            <p:nvPr/>
          </p:nvSpPr>
          <p:spPr bwMode="auto">
            <a:xfrm>
              <a:off x="3656013" y="2373313"/>
              <a:ext cx="66675" cy="49213"/>
            </a:xfrm>
            <a:custGeom>
              <a:avLst/>
              <a:gdLst>
                <a:gd name="T0" fmla="*/ 7 w 18"/>
                <a:gd name="T1" fmla="*/ 2 h 13"/>
                <a:gd name="T2" fmla="*/ 18 w 18"/>
                <a:gd name="T3" fmla="*/ 2 h 13"/>
                <a:gd name="T4" fmla="*/ 11 w 18"/>
                <a:gd name="T5" fmla="*/ 11 h 13"/>
                <a:gd name="T6" fmla="*/ 0 w 18"/>
                <a:gd name="T7" fmla="*/ 11 h 13"/>
                <a:gd name="T8" fmla="*/ 7 w 18"/>
                <a:gd name="T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7" y="2"/>
                  </a:moveTo>
                  <a:cubicBezTo>
                    <a:pt x="12" y="0"/>
                    <a:pt x="18" y="2"/>
                    <a:pt x="18" y="2"/>
                  </a:cubicBezTo>
                  <a:cubicBezTo>
                    <a:pt x="18" y="2"/>
                    <a:pt x="16" y="9"/>
                    <a:pt x="11" y="11"/>
                  </a:cubicBezTo>
                  <a:cubicBezTo>
                    <a:pt x="6" y="13"/>
                    <a:pt x="0" y="11"/>
                    <a:pt x="0" y="11"/>
                  </a:cubicBezTo>
                  <a:cubicBezTo>
                    <a:pt x="0" y="11"/>
                    <a:pt x="2" y="4"/>
                    <a:pt x="7" y="2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30"/>
            <p:cNvSpPr>
              <a:spLocks/>
            </p:cNvSpPr>
            <p:nvPr/>
          </p:nvSpPr>
          <p:spPr bwMode="auto">
            <a:xfrm>
              <a:off x="3235325" y="2346325"/>
              <a:ext cx="55563" cy="57150"/>
            </a:xfrm>
            <a:custGeom>
              <a:avLst/>
              <a:gdLst>
                <a:gd name="T0" fmla="*/ 12 w 15"/>
                <a:gd name="T1" fmla="*/ 5 h 15"/>
                <a:gd name="T2" fmla="*/ 14 w 15"/>
                <a:gd name="T3" fmla="*/ 15 h 15"/>
                <a:gd name="T4" fmla="*/ 4 w 15"/>
                <a:gd name="T5" fmla="*/ 11 h 15"/>
                <a:gd name="T6" fmla="*/ 1 w 15"/>
                <a:gd name="T7" fmla="*/ 0 h 15"/>
                <a:gd name="T8" fmla="*/ 12 w 15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2" y="5"/>
                  </a:moveTo>
                  <a:cubicBezTo>
                    <a:pt x="15" y="9"/>
                    <a:pt x="14" y="15"/>
                    <a:pt x="14" y="15"/>
                  </a:cubicBezTo>
                  <a:cubicBezTo>
                    <a:pt x="14" y="15"/>
                    <a:pt x="7" y="15"/>
                    <a:pt x="4" y="11"/>
                  </a:cubicBezTo>
                  <a:cubicBezTo>
                    <a:pt x="0" y="7"/>
                    <a:pt x="1" y="0"/>
                    <a:pt x="1" y="0"/>
                  </a:cubicBezTo>
                  <a:cubicBezTo>
                    <a:pt x="1" y="0"/>
                    <a:pt x="8" y="0"/>
                    <a:pt x="12" y="5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31"/>
            <p:cNvSpPr>
              <a:spLocks/>
            </p:cNvSpPr>
            <p:nvPr/>
          </p:nvSpPr>
          <p:spPr bwMode="auto">
            <a:xfrm>
              <a:off x="3524250" y="2286000"/>
              <a:ext cx="52388" cy="68263"/>
            </a:xfrm>
            <a:custGeom>
              <a:avLst/>
              <a:gdLst>
                <a:gd name="T0" fmla="*/ 11 w 14"/>
                <a:gd name="T1" fmla="*/ 7 h 18"/>
                <a:gd name="T2" fmla="*/ 11 w 14"/>
                <a:gd name="T3" fmla="*/ 18 h 18"/>
                <a:gd name="T4" fmla="*/ 2 w 14"/>
                <a:gd name="T5" fmla="*/ 11 h 18"/>
                <a:gd name="T6" fmla="*/ 2 w 14"/>
                <a:gd name="T7" fmla="*/ 0 h 18"/>
                <a:gd name="T8" fmla="*/ 11 w 14"/>
                <a:gd name="T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1" y="7"/>
                  </a:moveTo>
                  <a:cubicBezTo>
                    <a:pt x="14" y="12"/>
                    <a:pt x="11" y="18"/>
                    <a:pt x="11" y="18"/>
                  </a:cubicBezTo>
                  <a:cubicBezTo>
                    <a:pt x="11" y="18"/>
                    <a:pt x="4" y="16"/>
                    <a:pt x="2" y="11"/>
                  </a:cubicBezTo>
                  <a:cubicBezTo>
                    <a:pt x="0" y="6"/>
                    <a:pt x="2" y="0"/>
                    <a:pt x="2" y="0"/>
                  </a:cubicBezTo>
                  <a:cubicBezTo>
                    <a:pt x="2" y="0"/>
                    <a:pt x="9" y="2"/>
                    <a:pt x="11" y="7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2"/>
            <p:cNvSpPr>
              <a:spLocks/>
            </p:cNvSpPr>
            <p:nvPr/>
          </p:nvSpPr>
          <p:spPr bwMode="auto">
            <a:xfrm>
              <a:off x="5199063" y="2293938"/>
              <a:ext cx="68263" cy="52388"/>
            </a:xfrm>
            <a:custGeom>
              <a:avLst/>
              <a:gdLst>
                <a:gd name="T0" fmla="*/ 11 w 18"/>
                <a:gd name="T1" fmla="*/ 2 h 14"/>
                <a:gd name="T2" fmla="*/ 18 w 18"/>
                <a:gd name="T3" fmla="*/ 11 h 14"/>
                <a:gd name="T4" fmla="*/ 7 w 18"/>
                <a:gd name="T5" fmla="*/ 12 h 14"/>
                <a:gd name="T6" fmla="*/ 0 w 18"/>
                <a:gd name="T7" fmla="*/ 3 h 14"/>
                <a:gd name="T8" fmla="*/ 11 w 18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11" y="2"/>
                  </a:moveTo>
                  <a:cubicBezTo>
                    <a:pt x="16" y="5"/>
                    <a:pt x="18" y="11"/>
                    <a:pt x="18" y="11"/>
                  </a:cubicBezTo>
                  <a:cubicBezTo>
                    <a:pt x="18" y="11"/>
                    <a:pt x="12" y="14"/>
                    <a:pt x="7" y="12"/>
                  </a:cubicBezTo>
                  <a:cubicBezTo>
                    <a:pt x="2" y="10"/>
                    <a:pt x="0" y="3"/>
                    <a:pt x="0" y="3"/>
                  </a:cubicBezTo>
                  <a:cubicBezTo>
                    <a:pt x="0" y="3"/>
                    <a:pt x="6" y="0"/>
                    <a:pt x="11" y="2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33"/>
            <p:cNvSpPr>
              <a:spLocks/>
            </p:cNvSpPr>
            <p:nvPr/>
          </p:nvSpPr>
          <p:spPr bwMode="auto">
            <a:xfrm>
              <a:off x="4392613" y="2343150"/>
              <a:ext cx="47625" cy="68263"/>
            </a:xfrm>
            <a:custGeom>
              <a:avLst/>
              <a:gdLst>
                <a:gd name="T0" fmla="*/ 12 w 13"/>
                <a:gd name="T1" fmla="*/ 11 h 18"/>
                <a:gd name="T2" fmla="*/ 4 w 13"/>
                <a:gd name="T3" fmla="*/ 18 h 18"/>
                <a:gd name="T4" fmla="*/ 2 w 13"/>
                <a:gd name="T5" fmla="*/ 7 h 18"/>
                <a:gd name="T6" fmla="*/ 10 w 13"/>
                <a:gd name="T7" fmla="*/ 0 h 18"/>
                <a:gd name="T8" fmla="*/ 12 w 13"/>
                <a:gd name="T9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8">
                  <a:moveTo>
                    <a:pt x="12" y="11"/>
                  </a:moveTo>
                  <a:cubicBezTo>
                    <a:pt x="10" y="16"/>
                    <a:pt x="4" y="18"/>
                    <a:pt x="4" y="18"/>
                  </a:cubicBezTo>
                  <a:cubicBezTo>
                    <a:pt x="4" y="18"/>
                    <a:pt x="0" y="12"/>
                    <a:pt x="2" y="7"/>
                  </a:cubicBezTo>
                  <a:cubicBezTo>
                    <a:pt x="4" y="2"/>
                    <a:pt x="10" y="0"/>
                    <a:pt x="10" y="0"/>
                  </a:cubicBezTo>
                  <a:cubicBezTo>
                    <a:pt x="10" y="0"/>
                    <a:pt x="13" y="5"/>
                    <a:pt x="12" y="11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4"/>
            <p:cNvSpPr>
              <a:spLocks/>
            </p:cNvSpPr>
            <p:nvPr/>
          </p:nvSpPr>
          <p:spPr bwMode="auto">
            <a:xfrm>
              <a:off x="4113213" y="2362200"/>
              <a:ext cx="49213" cy="71438"/>
            </a:xfrm>
            <a:custGeom>
              <a:avLst/>
              <a:gdLst>
                <a:gd name="T0" fmla="*/ 11 w 13"/>
                <a:gd name="T1" fmla="*/ 11 h 19"/>
                <a:gd name="T2" fmla="*/ 3 w 13"/>
                <a:gd name="T3" fmla="*/ 19 h 19"/>
                <a:gd name="T4" fmla="*/ 2 w 13"/>
                <a:gd name="T5" fmla="*/ 8 h 19"/>
                <a:gd name="T6" fmla="*/ 10 w 13"/>
                <a:gd name="T7" fmla="*/ 0 h 19"/>
                <a:gd name="T8" fmla="*/ 11 w 13"/>
                <a:gd name="T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">
                  <a:moveTo>
                    <a:pt x="11" y="11"/>
                  </a:moveTo>
                  <a:cubicBezTo>
                    <a:pt x="9" y="16"/>
                    <a:pt x="3" y="19"/>
                    <a:pt x="3" y="19"/>
                  </a:cubicBezTo>
                  <a:cubicBezTo>
                    <a:pt x="3" y="19"/>
                    <a:pt x="0" y="13"/>
                    <a:pt x="2" y="8"/>
                  </a:cubicBezTo>
                  <a:cubicBezTo>
                    <a:pt x="3" y="3"/>
                    <a:pt x="10" y="0"/>
                    <a:pt x="10" y="0"/>
                  </a:cubicBezTo>
                  <a:cubicBezTo>
                    <a:pt x="10" y="0"/>
                    <a:pt x="13" y="6"/>
                    <a:pt x="11" y="11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5"/>
            <p:cNvSpPr>
              <a:spLocks/>
            </p:cNvSpPr>
            <p:nvPr/>
          </p:nvSpPr>
          <p:spPr bwMode="auto">
            <a:xfrm>
              <a:off x="5561013" y="2436813"/>
              <a:ext cx="74613" cy="41275"/>
            </a:xfrm>
            <a:custGeom>
              <a:avLst/>
              <a:gdLst>
                <a:gd name="T0" fmla="*/ 9 w 20"/>
                <a:gd name="T1" fmla="*/ 1 h 11"/>
                <a:gd name="T2" fmla="*/ 20 w 20"/>
                <a:gd name="T3" fmla="*/ 5 h 11"/>
                <a:gd name="T4" fmla="*/ 11 w 20"/>
                <a:gd name="T5" fmla="*/ 11 h 11"/>
                <a:gd name="T6" fmla="*/ 0 w 20"/>
                <a:gd name="T7" fmla="*/ 7 h 11"/>
                <a:gd name="T8" fmla="*/ 9 w 20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1">
                  <a:moveTo>
                    <a:pt x="9" y="1"/>
                  </a:moveTo>
                  <a:cubicBezTo>
                    <a:pt x="15" y="0"/>
                    <a:pt x="20" y="5"/>
                    <a:pt x="20" y="5"/>
                  </a:cubicBezTo>
                  <a:cubicBezTo>
                    <a:pt x="20" y="5"/>
                    <a:pt x="16" y="10"/>
                    <a:pt x="11" y="11"/>
                  </a:cubicBezTo>
                  <a:cubicBezTo>
                    <a:pt x="5" y="11"/>
                    <a:pt x="0" y="7"/>
                    <a:pt x="0" y="7"/>
                  </a:cubicBezTo>
                  <a:cubicBezTo>
                    <a:pt x="0" y="7"/>
                    <a:pt x="4" y="1"/>
                    <a:pt x="9" y="1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6"/>
            <p:cNvSpPr>
              <a:spLocks/>
            </p:cNvSpPr>
            <p:nvPr/>
          </p:nvSpPr>
          <p:spPr bwMode="auto">
            <a:xfrm>
              <a:off x="4651375" y="2320925"/>
              <a:ext cx="55563" cy="55563"/>
            </a:xfrm>
            <a:custGeom>
              <a:avLst/>
              <a:gdLst>
                <a:gd name="T0" fmla="*/ 11 w 15"/>
                <a:gd name="T1" fmla="*/ 4 h 15"/>
                <a:gd name="T2" fmla="*/ 14 w 15"/>
                <a:gd name="T3" fmla="*/ 15 h 15"/>
                <a:gd name="T4" fmla="*/ 3 w 15"/>
                <a:gd name="T5" fmla="*/ 11 h 15"/>
                <a:gd name="T6" fmla="*/ 1 w 15"/>
                <a:gd name="T7" fmla="*/ 0 h 15"/>
                <a:gd name="T8" fmla="*/ 11 w 15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1" y="4"/>
                  </a:moveTo>
                  <a:cubicBezTo>
                    <a:pt x="15" y="8"/>
                    <a:pt x="14" y="15"/>
                    <a:pt x="14" y="15"/>
                  </a:cubicBezTo>
                  <a:cubicBezTo>
                    <a:pt x="14" y="15"/>
                    <a:pt x="7" y="15"/>
                    <a:pt x="3" y="11"/>
                  </a:cubicBezTo>
                  <a:cubicBezTo>
                    <a:pt x="0" y="7"/>
                    <a:pt x="1" y="0"/>
                    <a:pt x="1" y="0"/>
                  </a:cubicBezTo>
                  <a:cubicBezTo>
                    <a:pt x="1" y="0"/>
                    <a:pt x="7" y="0"/>
                    <a:pt x="11" y="4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7"/>
            <p:cNvSpPr>
              <a:spLocks/>
            </p:cNvSpPr>
            <p:nvPr/>
          </p:nvSpPr>
          <p:spPr bwMode="auto">
            <a:xfrm>
              <a:off x="3084513" y="2293938"/>
              <a:ext cx="49213" cy="71438"/>
            </a:xfrm>
            <a:custGeom>
              <a:avLst/>
              <a:gdLst>
                <a:gd name="T0" fmla="*/ 11 w 13"/>
                <a:gd name="T1" fmla="*/ 11 h 19"/>
                <a:gd name="T2" fmla="*/ 3 w 13"/>
                <a:gd name="T3" fmla="*/ 19 h 19"/>
                <a:gd name="T4" fmla="*/ 1 w 13"/>
                <a:gd name="T5" fmla="*/ 8 h 19"/>
                <a:gd name="T6" fmla="*/ 9 w 13"/>
                <a:gd name="T7" fmla="*/ 0 h 19"/>
                <a:gd name="T8" fmla="*/ 11 w 13"/>
                <a:gd name="T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">
                  <a:moveTo>
                    <a:pt x="11" y="11"/>
                  </a:moveTo>
                  <a:cubicBezTo>
                    <a:pt x="9" y="16"/>
                    <a:pt x="3" y="19"/>
                    <a:pt x="3" y="19"/>
                  </a:cubicBezTo>
                  <a:cubicBezTo>
                    <a:pt x="3" y="19"/>
                    <a:pt x="0" y="13"/>
                    <a:pt x="1" y="8"/>
                  </a:cubicBezTo>
                  <a:cubicBezTo>
                    <a:pt x="3" y="2"/>
                    <a:pt x="9" y="0"/>
                    <a:pt x="9" y="0"/>
                  </a:cubicBezTo>
                  <a:cubicBezTo>
                    <a:pt x="9" y="0"/>
                    <a:pt x="13" y="6"/>
                    <a:pt x="11" y="11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8"/>
            <p:cNvSpPr>
              <a:spLocks/>
            </p:cNvSpPr>
            <p:nvPr/>
          </p:nvSpPr>
          <p:spPr bwMode="auto">
            <a:xfrm>
              <a:off x="5440363" y="2362200"/>
              <a:ext cx="44450" cy="71438"/>
            </a:xfrm>
            <a:custGeom>
              <a:avLst/>
              <a:gdLst>
                <a:gd name="T0" fmla="*/ 11 w 12"/>
                <a:gd name="T1" fmla="*/ 8 h 19"/>
                <a:gd name="T2" fmla="*/ 8 w 12"/>
                <a:gd name="T3" fmla="*/ 19 h 19"/>
                <a:gd name="T4" fmla="*/ 1 w 12"/>
                <a:gd name="T5" fmla="*/ 10 h 19"/>
                <a:gd name="T6" fmla="*/ 4 w 12"/>
                <a:gd name="T7" fmla="*/ 0 h 19"/>
                <a:gd name="T8" fmla="*/ 11 w 12"/>
                <a:gd name="T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11" y="8"/>
                  </a:moveTo>
                  <a:cubicBezTo>
                    <a:pt x="12" y="14"/>
                    <a:pt x="8" y="19"/>
                    <a:pt x="8" y="19"/>
                  </a:cubicBezTo>
                  <a:cubicBezTo>
                    <a:pt x="8" y="19"/>
                    <a:pt x="3" y="16"/>
                    <a:pt x="1" y="10"/>
                  </a:cubicBezTo>
                  <a:cubicBezTo>
                    <a:pt x="0" y="5"/>
                    <a:pt x="4" y="0"/>
                    <a:pt x="4" y="0"/>
                  </a:cubicBezTo>
                  <a:cubicBezTo>
                    <a:pt x="4" y="0"/>
                    <a:pt x="10" y="3"/>
                    <a:pt x="11" y="8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9"/>
            <p:cNvSpPr>
              <a:spLocks/>
            </p:cNvSpPr>
            <p:nvPr/>
          </p:nvSpPr>
          <p:spPr bwMode="auto">
            <a:xfrm>
              <a:off x="4456113" y="2109788"/>
              <a:ext cx="552450" cy="533400"/>
            </a:xfrm>
            <a:custGeom>
              <a:avLst/>
              <a:gdLst>
                <a:gd name="T0" fmla="*/ 119 w 147"/>
                <a:gd name="T1" fmla="*/ 85 h 142"/>
                <a:gd name="T2" fmla="*/ 123 w 147"/>
                <a:gd name="T3" fmla="*/ 71 h 142"/>
                <a:gd name="T4" fmla="*/ 99 w 147"/>
                <a:gd name="T5" fmla="*/ 42 h 142"/>
                <a:gd name="T6" fmla="*/ 102 w 147"/>
                <a:gd name="T7" fmla="*/ 29 h 142"/>
                <a:gd name="T8" fmla="*/ 74 w 147"/>
                <a:gd name="T9" fmla="*/ 0 h 142"/>
                <a:gd name="T10" fmla="*/ 45 w 147"/>
                <a:gd name="T11" fmla="*/ 29 h 142"/>
                <a:gd name="T12" fmla="*/ 48 w 147"/>
                <a:gd name="T13" fmla="*/ 42 h 142"/>
                <a:gd name="T14" fmla="*/ 24 w 147"/>
                <a:gd name="T15" fmla="*/ 71 h 142"/>
                <a:gd name="T16" fmla="*/ 28 w 147"/>
                <a:gd name="T17" fmla="*/ 85 h 142"/>
                <a:gd name="T18" fmla="*/ 0 w 147"/>
                <a:gd name="T19" fmla="*/ 113 h 142"/>
                <a:gd name="T20" fmla="*/ 28 w 147"/>
                <a:gd name="T21" fmla="*/ 142 h 142"/>
                <a:gd name="T22" fmla="*/ 31 w 147"/>
                <a:gd name="T23" fmla="*/ 142 h 142"/>
                <a:gd name="T24" fmla="*/ 31 w 147"/>
                <a:gd name="T25" fmla="*/ 142 h 142"/>
                <a:gd name="T26" fmla="*/ 119 w 147"/>
                <a:gd name="T27" fmla="*/ 142 h 142"/>
                <a:gd name="T28" fmla="*/ 147 w 147"/>
                <a:gd name="T29" fmla="*/ 113 h 142"/>
                <a:gd name="T30" fmla="*/ 119 w 147"/>
                <a:gd name="T31" fmla="*/ 8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7" h="142">
                  <a:moveTo>
                    <a:pt x="119" y="85"/>
                  </a:moveTo>
                  <a:cubicBezTo>
                    <a:pt x="121" y="81"/>
                    <a:pt x="123" y="76"/>
                    <a:pt x="123" y="71"/>
                  </a:cubicBezTo>
                  <a:cubicBezTo>
                    <a:pt x="123" y="56"/>
                    <a:pt x="112" y="45"/>
                    <a:pt x="99" y="42"/>
                  </a:cubicBezTo>
                  <a:cubicBezTo>
                    <a:pt x="101" y="38"/>
                    <a:pt x="102" y="34"/>
                    <a:pt x="102" y="29"/>
                  </a:cubicBezTo>
                  <a:cubicBezTo>
                    <a:pt x="102" y="13"/>
                    <a:pt x="89" y="0"/>
                    <a:pt x="74" y="0"/>
                  </a:cubicBezTo>
                  <a:cubicBezTo>
                    <a:pt x="58" y="0"/>
                    <a:pt x="45" y="13"/>
                    <a:pt x="45" y="29"/>
                  </a:cubicBezTo>
                  <a:cubicBezTo>
                    <a:pt x="45" y="34"/>
                    <a:pt x="46" y="38"/>
                    <a:pt x="48" y="42"/>
                  </a:cubicBezTo>
                  <a:cubicBezTo>
                    <a:pt x="35" y="45"/>
                    <a:pt x="24" y="56"/>
                    <a:pt x="24" y="71"/>
                  </a:cubicBezTo>
                  <a:cubicBezTo>
                    <a:pt x="24" y="76"/>
                    <a:pt x="26" y="81"/>
                    <a:pt x="28" y="85"/>
                  </a:cubicBezTo>
                  <a:cubicBezTo>
                    <a:pt x="12" y="85"/>
                    <a:pt x="0" y="98"/>
                    <a:pt x="0" y="113"/>
                  </a:cubicBezTo>
                  <a:cubicBezTo>
                    <a:pt x="0" y="129"/>
                    <a:pt x="13" y="142"/>
                    <a:pt x="28" y="142"/>
                  </a:cubicBezTo>
                  <a:cubicBezTo>
                    <a:pt x="29" y="142"/>
                    <a:pt x="30" y="142"/>
                    <a:pt x="31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119" y="142"/>
                    <a:pt x="119" y="142"/>
                    <a:pt x="119" y="142"/>
                  </a:cubicBezTo>
                  <a:cubicBezTo>
                    <a:pt x="135" y="142"/>
                    <a:pt x="147" y="129"/>
                    <a:pt x="147" y="113"/>
                  </a:cubicBezTo>
                  <a:cubicBezTo>
                    <a:pt x="147" y="98"/>
                    <a:pt x="135" y="85"/>
                    <a:pt x="119" y="85"/>
                  </a:cubicBezTo>
                  <a:close/>
                </a:path>
              </a:pathLst>
            </a:custGeom>
            <a:solidFill>
              <a:srgbClr val="F05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40"/>
            <p:cNvSpPr>
              <a:spLocks/>
            </p:cNvSpPr>
            <p:nvPr/>
          </p:nvSpPr>
          <p:spPr bwMode="auto">
            <a:xfrm>
              <a:off x="4733925" y="2109788"/>
              <a:ext cx="274638" cy="533400"/>
            </a:xfrm>
            <a:custGeom>
              <a:avLst/>
              <a:gdLst>
                <a:gd name="T0" fmla="*/ 45 w 73"/>
                <a:gd name="T1" fmla="*/ 85 h 142"/>
                <a:gd name="T2" fmla="*/ 49 w 73"/>
                <a:gd name="T3" fmla="*/ 71 h 142"/>
                <a:gd name="T4" fmla="*/ 25 w 73"/>
                <a:gd name="T5" fmla="*/ 42 h 142"/>
                <a:gd name="T6" fmla="*/ 28 w 73"/>
                <a:gd name="T7" fmla="*/ 29 h 142"/>
                <a:gd name="T8" fmla="*/ 0 w 73"/>
                <a:gd name="T9" fmla="*/ 0 h 142"/>
                <a:gd name="T10" fmla="*/ 0 w 73"/>
                <a:gd name="T11" fmla="*/ 142 h 142"/>
                <a:gd name="T12" fmla="*/ 45 w 73"/>
                <a:gd name="T13" fmla="*/ 142 h 142"/>
                <a:gd name="T14" fmla="*/ 73 w 73"/>
                <a:gd name="T15" fmla="*/ 113 h 142"/>
                <a:gd name="T16" fmla="*/ 45 w 73"/>
                <a:gd name="T17" fmla="*/ 8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42">
                  <a:moveTo>
                    <a:pt x="45" y="85"/>
                  </a:moveTo>
                  <a:cubicBezTo>
                    <a:pt x="47" y="81"/>
                    <a:pt x="49" y="76"/>
                    <a:pt x="49" y="71"/>
                  </a:cubicBezTo>
                  <a:cubicBezTo>
                    <a:pt x="49" y="56"/>
                    <a:pt x="38" y="45"/>
                    <a:pt x="25" y="42"/>
                  </a:cubicBezTo>
                  <a:cubicBezTo>
                    <a:pt x="27" y="38"/>
                    <a:pt x="28" y="34"/>
                    <a:pt x="28" y="29"/>
                  </a:cubicBezTo>
                  <a:cubicBezTo>
                    <a:pt x="28" y="13"/>
                    <a:pt x="15" y="0"/>
                    <a:pt x="0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61" y="142"/>
                    <a:pt x="73" y="129"/>
                    <a:pt x="73" y="113"/>
                  </a:cubicBezTo>
                  <a:cubicBezTo>
                    <a:pt x="73" y="98"/>
                    <a:pt x="61" y="85"/>
                    <a:pt x="45" y="85"/>
                  </a:cubicBezTo>
                  <a:close/>
                </a:path>
              </a:pathLst>
            </a:custGeom>
            <a:solidFill>
              <a:srgbClr val="CC3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41"/>
            <p:cNvSpPr>
              <a:spLocks/>
            </p:cNvSpPr>
            <p:nvPr/>
          </p:nvSpPr>
          <p:spPr bwMode="auto">
            <a:xfrm>
              <a:off x="4725988" y="2282825"/>
              <a:ext cx="11113" cy="500063"/>
            </a:xfrm>
            <a:custGeom>
              <a:avLst/>
              <a:gdLst>
                <a:gd name="T0" fmla="*/ 2 w 3"/>
                <a:gd name="T1" fmla="*/ 133 h 133"/>
                <a:gd name="T2" fmla="*/ 0 w 3"/>
                <a:gd name="T3" fmla="*/ 131 h 133"/>
                <a:gd name="T4" fmla="*/ 0 w 3"/>
                <a:gd name="T5" fmla="*/ 2 h 133"/>
                <a:gd name="T6" fmla="*/ 2 w 3"/>
                <a:gd name="T7" fmla="*/ 0 h 133"/>
                <a:gd name="T8" fmla="*/ 3 w 3"/>
                <a:gd name="T9" fmla="*/ 2 h 133"/>
                <a:gd name="T10" fmla="*/ 3 w 3"/>
                <a:gd name="T11" fmla="*/ 131 h 133"/>
                <a:gd name="T12" fmla="*/ 2 w 3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33">
                  <a:moveTo>
                    <a:pt x="2" y="133"/>
                  </a:moveTo>
                  <a:cubicBezTo>
                    <a:pt x="1" y="133"/>
                    <a:pt x="0" y="132"/>
                    <a:pt x="0" y="13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3" y="132"/>
                    <a:pt x="3" y="133"/>
                    <a:pt x="2" y="133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42"/>
            <p:cNvSpPr>
              <a:spLocks/>
            </p:cNvSpPr>
            <p:nvPr/>
          </p:nvSpPr>
          <p:spPr bwMode="auto">
            <a:xfrm>
              <a:off x="4662488" y="2339975"/>
              <a:ext cx="79375" cy="74613"/>
            </a:xfrm>
            <a:custGeom>
              <a:avLst/>
              <a:gdLst>
                <a:gd name="T0" fmla="*/ 19 w 21"/>
                <a:gd name="T1" fmla="*/ 20 h 20"/>
                <a:gd name="T2" fmla="*/ 17 w 21"/>
                <a:gd name="T3" fmla="*/ 19 h 20"/>
                <a:gd name="T4" fmla="*/ 1 w 21"/>
                <a:gd name="T5" fmla="*/ 3 h 20"/>
                <a:gd name="T6" fmla="*/ 1 w 21"/>
                <a:gd name="T7" fmla="*/ 0 h 20"/>
                <a:gd name="T8" fmla="*/ 4 w 21"/>
                <a:gd name="T9" fmla="*/ 0 h 20"/>
                <a:gd name="T10" fmla="*/ 20 w 21"/>
                <a:gd name="T11" fmla="*/ 17 h 20"/>
                <a:gd name="T12" fmla="*/ 20 w 21"/>
                <a:gd name="T13" fmla="*/ 19 h 20"/>
                <a:gd name="T14" fmla="*/ 19 w 21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9" y="20"/>
                  </a:moveTo>
                  <a:cubicBezTo>
                    <a:pt x="18" y="20"/>
                    <a:pt x="18" y="20"/>
                    <a:pt x="17" y="19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8"/>
                    <a:pt x="20" y="19"/>
                  </a:cubicBezTo>
                  <a:cubicBezTo>
                    <a:pt x="19" y="20"/>
                    <a:pt x="19" y="20"/>
                    <a:pt x="19" y="20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3"/>
            <p:cNvSpPr>
              <a:spLocks/>
            </p:cNvSpPr>
            <p:nvPr/>
          </p:nvSpPr>
          <p:spPr bwMode="auto">
            <a:xfrm>
              <a:off x="4722813" y="2381250"/>
              <a:ext cx="101600" cy="96838"/>
            </a:xfrm>
            <a:custGeom>
              <a:avLst/>
              <a:gdLst>
                <a:gd name="T0" fmla="*/ 3 w 27"/>
                <a:gd name="T1" fmla="*/ 26 h 26"/>
                <a:gd name="T2" fmla="*/ 1 w 27"/>
                <a:gd name="T3" fmla="*/ 25 h 26"/>
                <a:gd name="T4" fmla="*/ 1 w 27"/>
                <a:gd name="T5" fmla="*/ 23 h 26"/>
                <a:gd name="T6" fmla="*/ 24 w 27"/>
                <a:gd name="T7" fmla="*/ 0 h 26"/>
                <a:gd name="T8" fmla="*/ 26 w 27"/>
                <a:gd name="T9" fmla="*/ 0 h 26"/>
                <a:gd name="T10" fmla="*/ 26 w 27"/>
                <a:gd name="T11" fmla="*/ 3 h 26"/>
                <a:gd name="T12" fmla="*/ 4 w 27"/>
                <a:gd name="T13" fmla="*/ 25 h 26"/>
                <a:gd name="T14" fmla="*/ 3 w 27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6">
                  <a:moveTo>
                    <a:pt x="3" y="26"/>
                  </a:moveTo>
                  <a:cubicBezTo>
                    <a:pt x="2" y="26"/>
                    <a:pt x="2" y="26"/>
                    <a:pt x="1" y="25"/>
                  </a:cubicBezTo>
                  <a:cubicBezTo>
                    <a:pt x="0" y="25"/>
                    <a:pt x="0" y="24"/>
                    <a:pt x="1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6" y="0"/>
                    <a:pt x="26" y="0"/>
                  </a:cubicBezTo>
                  <a:cubicBezTo>
                    <a:pt x="27" y="1"/>
                    <a:pt x="27" y="2"/>
                    <a:pt x="26" y="3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6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4"/>
            <p:cNvSpPr>
              <a:spLocks/>
            </p:cNvSpPr>
            <p:nvPr/>
          </p:nvSpPr>
          <p:spPr bwMode="auto">
            <a:xfrm>
              <a:off x="4662488" y="2482850"/>
              <a:ext cx="79375" cy="74613"/>
            </a:xfrm>
            <a:custGeom>
              <a:avLst/>
              <a:gdLst>
                <a:gd name="T0" fmla="*/ 19 w 21"/>
                <a:gd name="T1" fmla="*/ 20 h 20"/>
                <a:gd name="T2" fmla="*/ 17 w 21"/>
                <a:gd name="T3" fmla="*/ 20 h 20"/>
                <a:gd name="T4" fmla="*/ 1 w 21"/>
                <a:gd name="T5" fmla="*/ 3 h 20"/>
                <a:gd name="T6" fmla="*/ 1 w 21"/>
                <a:gd name="T7" fmla="*/ 1 h 20"/>
                <a:gd name="T8" fmla="*/ 4 w 21"/>
                <a:gd name="T9" fmla="*/ 1 h 20"/>
                <a:gd name="T10" fmla="*/ 20 w 21"/>
                <a:gd name="T11" fmla="*/ 17 h 20"/>
                <a:gd name="T12" fmla="*/ 20 w 21"/>
                <a:gd name="T13" fmla="*/ 20 h 20"/>
                <a:gd name="T14" fmla="*/ 19 w 21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9" y="20"/>
                  </a:moveTo>
                  <a:cubicBezTo>
                    <a:pt x="18" y="20"/>
                    <a:pt x="18" y="20"/>
                    <a:pt x="17" y="2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8"/>
                    <a:pt x="21" y="19"/>
                    <a:pt x="20" y="20"/>
                  </a:cubicBezTo>
                  <a:cubicBezTo>
                    <a:pt x="19" y="20"/>
                    <a:pt x="19" y="20"/>
                    <a:pt x="19" y="20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5"/>
            <p:cNvSpPr>
              <a:spLocks/>
            </p:cNvSpPr>
            <p:nvPr/>
          </p:nvSpPr>
          <p:spPr bwMode="auto">
            <a:xfrm>
              <a:off x="4722813" y="2524125"/>
              <a:ext cx="101600" cy="96838"/>
            </a:xfrm>
            <a:custGeom>
              <a:avLst/>
              <a:gdLst>
                <a:gd name="T0" fmla="*/ 3 w 27"/>
                <a:gd name="T1" fmla="*/ 26 h 26"/>
                <a:gd name="T2" fmla="*/ 1 w 27"/>
                <a:gd name="T3" fmla="*/ 26 h 26"/>
                <a:gd name="T4" fmla="*/ 1 w 27"/>
                <a:gd name="T5" fmla="*/ 23 h 26"/>
                <a:gd name="T6" fmla="*/ 24 w 27"/>
                <a:gd name="T7" fmla="*/ 1 h 26"/>
                <a:gd name="T8" fmla="*/ 26 w 27"/>
                <a:gd name="T9" fmla="*/ 1 h 26"/>
                <a:gd name="T10" fmla="*/ 26 w 27"/>
                <a:gd name="T11" fmla="*/ 3 h 26"/>
                <a:gd name="T12" fmla="*/ 4 w 27"/>
                <a:gd name="T13" fmla="*/ 26 h 26"/>
                <a:gd name="T14" fmla="*/ 3 w 27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6">
                  <a:moveTo>
                    <a:pt x="3" y="26"/>
                  </a:moveTo>
                  <a:cubicBezTo>
                    <a:pt x="2" y="26"/>
                    <a:pt x="2" y="26"/>
                    <a:pt x="1" y="26"/>
                  </a:cubicBezTo>
                  <a:cubicBezTo>
                    <a:pt x="0" y="25"/>
                    <a:pt x="0" y="24"/>
                    <a:pt x="1" y="2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6" y="0"/>
                    <a:pt x="26" y="1"/>
                  </a:cubicBezTo>
                  <a:cubicBezTo>
                    <a:pt x="27" y="1"/>
                    <a:pt x="27" y="3"/>
                    <a:pt x="26" y="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26"/>
                    <a:pt x="3" y="26"/>
                    <a:pt x="3" y="26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6"/>
            <p:cNvSpPr>
              <a:spLocks/>
            </p:cNvSpPr>
            <p:nvPr/>
          </p:nvSpPr>
          <p:spPr bwMode="auto">
            <a:xfrm>
              <a:off x="6962775" y="2230438"/>
              <a:ext cx="454025" cy="439738"/>
            </a:xfrm>
            <a:custGeom>
              <a:avLst/>
              <a:gdLst>
                <a:gd name="T0" fmla="*/ 98 w 121"/>
                <a:gd name="T1" fmla="*/ 69 h 117"/>
                <a:gd name="T2" fmla="*/ 101 w 121"/>
                <a:gd name="T3" fmla="*/ 58 h 117"/>
                <a:gd name="T4" fmla="*/ 81 w 121"/>
                <a:gd name="T5" fmla="*/ 34 h 117"/>
                <a:gd name="T6" fmla="*/ 84 w 121"/>
                <a:gd name="T7" fmla="*/ 23 h 117"/>
                <a:gd name="T8" fmla="*/ 60 w 121"/>
                <a:gd name="T9" fmla="*/ 0 h 117"/>
                <a:gd name="T10" fmla="*/ 37 w 121"/>
                <a:gd name="T11" fmla="*/ 23 h 117"/>
                <a:gd name="T12" fmla="*/ 40 w 121"/>
                <a:gd name="T13" fmla="*/ 34 h 117"/>
                <a:gd name="T14" fmla="*/ 20 w 121"/>
                <a:gd name="T15" fmla="*/ 58 h 117"/>
                <a:gd name="T16" fmla="*/ 23 w 121"/>
                <a:gd name="T17" fmla="*/ 69 h 117"/>
                <a:gd name="T18" fmla="*/ 0 w 121"/>
                <a:gd name="T19" fmla="*/ 93 h 117"/>
                <a:gd name="T20" fmla="*/ 23 w 121"/>
                <a:gd name="T21" fmla="*/ 117 h 117"/>
                <a:gd name="T22" fmla="*/ 25 w 121"/>
                <a:gd name="T23" fmla="*/ 116 h 117"/>
                <a:gd name="T24" fmla="*/ 25 w 121"/>
                <a:gd name="T25" fmla="*/ 117 h 117"/>
                <a:gd name="T26" fmla="*/ 98 w 121"/>
                <a:gd name="T27" fmla="*/ 117 h 117"/>
                <a:gd name="T28" fmla="*/ 121 w 121"/>
                <a:gd name="T29" fmla="*/ 93 h 117"/>
                <a:gd name="T30" fmla="*/ 98 w 121"/>
                <a:gd name="T31" fmla="*/ 6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1" h="117">
                  <a:moveTo>
                    <a:pt x="98" y="69"/>
                  </a:moveTo>
                  <a:cubicBezTo>
                    <a:pt x="100" y="66"/>
                    <a:pt x="101" y="62"/>
                    <a:pt x="101" y="58"/>
                  </a:cubicBezTo>
                  <a:cubicBezTo>
                    <a:pt x="101" y="46"/>
                    <a:pt x="92" y="36"/>
                    <a:pt x="81" y="34"/>
                  </a:cubicBezTo>
                  <a:cubicBezTo>
                    <a:pt x="83" y="31"/>
                    <a:pt x="84" y="27"/>
                    <a:pt x="84" y="23"/>
                  </a:cubicBezTo>
                  <a:cubicBezTo>
                    <a:pt x="84" y="10"/>
                    <a:pt x="73" y="0"/>
                    <a:pt x="60" y="0"/>
                  </a:cubicBezTo>
                  <a:cubicBezTo>
                    <a:pt x="47" y="0"/>
                    <a:pt x="37" y="10"/>
                    <a:pt x="37" y="23"/>
                  </a:cubicBezTo>
                  <a:cubicBezTo>
                    <a:pt x="37" y="27"/>
                    <a:pt x="38" y="31"/>
                    <a:pt x="40" y="34"/>
                  </a:cubicBezTo>
                  <a:cubicBezTo>
                    <a:pt x="28" y="36"/>
                    <a:pt x="20" y="46"/>
                    <a:pt x="20" y="58"/>
                  </a:cubicBezTo>
                  <a:cubicBezTo>
                    <a:pt x="20" y="62"/>
                    <a:pt x="21" y="66"/>
                    <a:pt x="23" y="69"/>
                  </a:cubicBezTo>
                  <a:cubicBezTo>
                    <a:pt x="10" y="69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4" y="117"/>
                    <a:pt x="24" y="117"/>
                    <a:pt x="25" y="116"/>
                  </a:cubicBezTo>
                  <a:cubicBezTo>
                    <a:pt x="25" y="117"/>
                    <a:pt x="25" y="117"/>
                    <a:pt x="25" y="117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111" y="117"/>
                    <a:pt x="121" y="106"/>
                    <a:pt x="121" y="93"/>
                  </a:cubicBezTo>
                  <a:cubicBezTo>
                    <a:pt x="121" y="80"/>
                    <a:pt x="111" y="69"/>
                    <a:pt x="98" y="69"/>
                  </a:cubicBez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7"/>
            <p:cNvSpPr>
              <a:spLocks/>
            </p:cNvSpPr>
            <p:nvPr/>
          </p:nvSpPr>
          <p:spPr bwMode="auto">
            <a:xfrm>
              <a:off x="7188200" y="2230438"/>
              <a:ext cx="228600" cy="439738"/>
            </a:xfrm>
            <a:custGeom>
              <a:avLst/>
              <a:gdLst>
                <a:gd name="T0" fmla="*/ 38 w 61"/>
                <a:gd name="T1" fmla="*/ 69 h 117"/>
                <a:gd name="T2" fmla="*/ 41 w 61"/>
                <a:gd name="T3" fmla="*/ 58 h 117"/>
                <a:gd name="T4" fmla="*/ 21 w 61"/>
                <a:gd name="T5" fmla="*/ 34 h 117"/>
                <a:gd name="T6" fmla="*/ 24 w 61"/>
                <a:gd name="T7" fmla="*/ 23 h 117"/>
                <a:gd name="T8" fmla="*/ 0 w 61"/>
                <a:gd name="T9" fmla="*/ 0 h 117"/>
                <a:gd name="T10" fmla="*/ 0 w 61"/>
                <a:gd name="T11" fmla="*/ 117 h 117"/>
                <a:gd name="T12" fmla="*/ 38 w 61"/>
                <a:gd name="T13" fmla="*/ 117 h 117"/>
                <a:gd name="T14" fmla="*/ 61 w 61"/>
                <a:gd name="T15" fmla="*/ 93 h 117"/>
                <a:gd name="T16" fmla="*/ 38 w 61"/>
                <a:gd name="T17" fmla="*/ 6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7">
                  <a:moveTo>
                    <a:pt x="38" y="69"/>
                  </a:moveTo>
                  <a:cubicBezTo>
                    <a:pt x="40" y="66"/>
                    <a:pt x="41" y="62"/>
                    <a:pt x="41" y="58"/>
                  </a:cubicBezTo>
                  <a:cubicBezTo>
                    <a:pt x="41" y="46"/>
                    <a:pt x="32" y="36"/>
                    <a:pt x="21" y="34"/>
                  </a:cubicBezTo>
                  <a:cubicBezTo>
                    <a:pt x="23" y="31"/>
                    <a:pt x="24" y="27"/>
                    <a:pt x="24" y="23"/>
                  </a:cubicBezTo>
                  <a:cubicBezTo>
                    <a:pt x="24" y="10"/>
                    <a:pt x="13" y="0"/>
                    <a:pt x="0" y="0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51" y="117"/>
                    <a:pt x="61" y="106"/>
                    <a:pt x="61" y="93"/>
                  </a:cubicBezTo>
                  <a:cubicBezTo>
                    <a:pt x="61" y="80"/>
                    <a:pt x="51" y="69"/>
                    <a:pt x="38" y="69"/>
                  </a:cubicBezTo>
                  <a:close/>
                </a:path>
              </a:pathLst>
            </a:custGeom>
            <a:solidFill>
              <a:srgbClr val="E8D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8"/>
            <p:cNvSpPr>
              <a:spLocks/>
            </p:cNvSpPr>
            <p:nvPr/>
          </p:nvSpPr>
          <p:spPr bwMode="auto">
            <a:xfrm>
              <a:off x="7183438" y="2370138"/>
              <a:ext cx="11113" cy="412750"/>
            </a:xfrm>
            <a:custGeom>
              <a:avLst/>
              <a:gdLst>
                <a:gd name="T0" fmla="*/ 1 w 3"/>
                <a:gd name="T1" fmla="*/ 110 h 110"/>
                <a:gd name="T2" fmla="*/ 0 w 3"/>
                <a:gd name="T3" fmla="*/ 108 h 110"/>
                <a:gd name="T4" fmla="*/ 0 w 3"/>
                <a:gd name="T5" fmla="*/ 2 h 110"/>
                <a:gd name="T6" fmla="*/ 1 w 3"/>
                <a:gd name="T7" fmla="*/ 0 h 110"/>
                <a:gd name="T8" fmla="*/ 3 w 3"/>
                <a:gd name="T9" fmla="*/ 2 h 110"/>
                <a:gd name="T10" fmla="*/ 3 w 3"/>
                <a:gd name="T11" fmla="*/ 108 h 110"/>
                <a:gd name="T12" fmla="*/ 1 w 3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10">
                  <a:moveTo>
                    <a:pt x="1" y="110"/>
                  </a:moveTo>
                  <a:cubicBezTo>
                    <a:pt x="1" y="110"/>
                    <a:pt x="0" y="109"/>
                    <a:pt x="0" y="10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9"/>
                    <a:pt x="2" y="110"/>
                    <a:pt x="1" y="110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9"/>
            <p:cNvSpPr>
              <a:spLocks/>
            </p:cNvSpPr>
            <p:nvPr/>
          </p:nvSpPr>
          <p:spPr bwMode="auto">
            <a:xfrm>
              <a:off x="7131050" y="2417763"/>
              <a:ext cx="63500" cy="60325"/>
            </a:xfrm>
            <a:custGeom>
              <a:avLst/>
              <a:gdLst>
                <a:gd name="T0" fmla="*/ 15 w 17"/>
                <a:gd name="T1" fmla="*/ 16 h 16"/>
                <a:gd name="T2" fmla="*/ 14 w 17"/>
                <a:gd name="T3" fmla="*/ 16 h 16"/>
                <a:gd name="T4" fmla="*/ 1 w 17"/>
                <a:gd name="T5" fmla="*/ 2 h 16"/>
                <a:gd name="T6" fmla="*/ 1 w 17"/>
                <a:gd name="T7" fmla="*/ 0 h 16"/>
                <a:gd name="T8" fmla="*/ 3 w 17"/>
                <a:gd name="T9" fmla="*/ 0 h 16"/>
                <a:gd name="T10" fmla="*/ 16 w 17"/>
                <a:gd name="T11" fmla="*/ 13 h 16"/>
                <a:gd name="T12" fmla="*/ 16 w 17"/>
                <a:gd name="T13" fmla="*/ 16 h 16"/>
                <a:gd name="T14" fmla="*/ 15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5" y="16"/>
                  </a:moveTo>
                  <a:cubicBezTo>
                    <a:pt x="15" y="16"/>
                    <a:pt x="15" y="16"/>
                    <a:pt x="14" y="1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4"/>
                    <a:pt x="17" y="15"/>
                    <a:pt x="16" y="16"/>
                  </a:cubicBezTo>
                  <a:cubicBezTo>
                    <a:pt x="16" y="16"/>
                    <a:pt x="16" y="16"/>
                    <a:pt x="15" y="16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0"/>
            <p:cNvSpPr>
              <a:spLocks/>
            </p:cNvSpPr>
            <p:nvPr/>
          </p:nvSpPr>
          <p:spPr bwMode="auto">
            <a:xfrm>
              <a:off x="7183438" y="2447925"/>
              <a:ext cx="82550" cy="82550"/>
            </a:xfrm>
            <a:custGeom>
              <a:avLst/>
              <a:gdLst>
                <a:gd name="T0" fmla="*/ 1 w 22"/>
                <a:gd name="T1" fmla="*/ 22 h 22"/>
                <a:gd name="T2" fmla="*/ 0 w 22"/>
                <a:gd name="T3" fmla="*/ 22 h 22"/>
                <a:gd name="T4" fmla="*/ 0 w 22"/>
                <a:gd name="T5" fmla="*/ 20 h 22"/>
                <a:gd name="T6" fmla="*/ 19 w 22"/>
                <a:gd name="T7" fmla="*/ 1 h 22"/>
                <a:gd name="T8" fmla="*/ 21 w 22"/>
                <a:gd name="T9" fmla="*/ 1 h 22"/>
                <a:gd name="T10" fmla="*/ 21 w 22"/>
                <a:gd name="T11" fmla="*/ 3 h 22"/>
                <a:gd name="T12" fmla="*/ 2 w 22"/>
                <a:gd name="T13" fmla="*/ 22 h 22"/>
                <a:gd name="T14" fmla="*/ 1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" y="22"/>
                  </a:moveTo>
                  <a:cubicBezTo>
                    <a:pt x="1" y="22"/>
                    <a:pt x="1" y="22"/>
                    <a:pt x="0" y="22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1" y="1"/>
                  </a:cubicBezTo>
                  <a:cubicBezTo>
                    <a:pt x="22" y="2"/>
                    <a:pt x="22" y="3"/>
                    <a:pt x="21" y="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1" y="22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1"/>
            <p:cNvSpPr>
              <a:spLocks/>
            </p:cNvSpPr>
            <p:nvPr/>
          </p:nvSpPr>
          <p:spPr bwMode="auto">
            <a:xfrm>
              <a:off x="7131050" y="2535238"/>
              <a:ext cx="63500" cy="63500"/>
            </a:xfrm>
            <a:custGeom>
              <a:avLst/>
              <a:gdLst>
                <a:gd name="T0" fmla="*/ 15 w 17"/>
                <a:gd name="T1" fmla="*/ 17 h 17"/>
                <a:gd name="T2" fmla="*/ 14 w 17"/>
                <a:gd name="T3" fmla="*/ 16 h 17"/>
                <a:gd name="T4" fmla="*/ 1 w 17"/>
                <a:gd name="T5" fmla="*/ 3 h 17"/>
                <a:gd name="T6" fmla="*/ 1 w 17"/>
                <a:gd name="T7" fmla="*/ 1 h 17"/>
                <a:gd name="T8" fmla="*/ 3 w 17"/>
                <a:gd name="T9" fmla="*/ 1 h 17"/>
                <a:gd name="T10" fmla="*/ 16 w 17"/>
                <a:gd name="T11" fmla="*/ 14 h 17"/>
                <a:gd name="T12" fmla="*/ 16 w 17"/>
                <a:gd name="T13" fmla="*/ 16 h 17"/>
                <a:gd name="T14" fmla="*/ 15 w 17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7">
                  <a:moveTo>
                    <a:pt x="15" y="17"/>
                  </a:moveTo>
                  <a:cubicBezTo>
                    <a:pt x="15" y="17"/>
                    <a:pt x="15" y="16"/>
                    <a:pt x="14" y="16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15"/>
                    <a:pt x="17" y="16"/>
                    <a:pt x="16" y="16"/>
                  </a:cubicBezTo>
                  <a:cubicBezTo>
                    <a:pt x="16" y="16"/>
                    <a:pt x="16" y="17"/>
                    <a:pt x="15" y="17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52"/>
            <p:cNvSpPr>
              <a:spLocks/>
            </p:cNvSpPr>
            <p:nvPr/>
          </p:nvSpPr>
          <p:spPr bwMode="auto">
            <a:xfrm>
              <a:off x="7183438" y="2568575"/>
              <a:ext cx="82550" cy="82550"/>
            </a:xfrm>
            <a:custGeom>
              <a:avLst/>
              <a:gdLst>
                <a:gd name="T0" fmla="*/ 1 w 22"/>
                <a:gd name="T1" fmla="*/ 22 h 22"/>
                <a:gd name="T2" fmla="*/ 0 w 22"/>
                <a:gd name="T3" fmla="*/ 21 h 22"/>
                <a:gd name="T4" fmla="*/ 0 w 22"/>
                <a:gd name="T5" fmla="*/ 19 h 22"/>
                <a:gd name="T6" fmla="*/ 19 w 22"/>
                <a:gd name="T7" fmla="*/ 1 h 22"/>
                <a:gd name="T8" fmla="*/ 21 w 22"/>
                <a:gd name="T9" fmla="*/ 1 h 22"/>
                <a:gd name="T10" fmla="*/ 21 w 22"/>
                <a:gd name="T11" fmla="*/ 3 h 22"/>
                <a:gd name="T12" fmla="*/ 2 w 22"/>
                <a:gd name="T13" fmla="*/ 21 h 22"/>
                <a:gd name="T14" fmla="*/ 1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" y="22"/>
                  </a:moveTo>
                  <a:cubicBezTo>
                    <a:pt x="1" y="22"/>
                    <a:pt x="1" y="22"/>
                    <a:pt x="0" y="21"/>
                  </a:cubicBezTo>
                  <a:cubicBezTo>
                    <a:pt x="0" y="21"/>
                    <a:pt x="0" y="20"/>
                    <a:pt x="0" y="19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20" y="0"/>
                    <a:pt x="21" y="1"/>
                  </a:cubicBezTo>
                  <a:cubicBezTo>
                    <a:pt x="22" y="1"/>
                    <a:pt x="22" y="2"/>
                    <a:pt x="21" y="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2" y="22"/>
                    <a:pt x="1" y="22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53"/>
            <p:cNvSpPr>
              <a:spLocks/>
            </p:cNvSpPr>
            <p:nvPr/>
          </p:nvSpPr>
          <p:spPr bwMode="auto">
            <a:xfrm>
              <a:off x="5583238" y="2222500"/>
              <a:ext cx="327025" cy="442913"/>
            </a:xfrm>
            <a:custGeom>
              <a:avLst/>
              <a:gdLst>
                <a:gd name="T0" fmla="*/ 52 w 87"/>
                <a:gd name="T1" fmla="*/ 6 h 118"/>
                <a:gd name="T2" fmla="*/ 34 w 87"/>
                <a:gd name="T3" fmla="*/ 6 h 118"/>
                <a:gd name="T4" fmla="*/ 0 w 87"/>
                <a:gd name="T5" fmla="*/ 75 h 118"/>
                <a:gd name="T6" fmla="*/ 43 w 87"/>
                <a:gd name="T7" fmla="*/ 118 h 118"/>
                <a:gd name="T8" fmla="*/ 87 w 87"/>
                <a:gd name="T9" fmla="*/ 75 h 118"/>
                <a:gd name="T10" fmla="*/ 52 w 87"/>
                <a:gd name="T11" fmla="*/ 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18">
                  <a:moveTo>
                    <a:pt x="52" y="6"/>
                  </a:moveTo>
                  <a:cubicBezTo>
                    <a:pt x="48" y="0"/>
                    <a:pt x="39" y="0"/>
                    <a:pt x="34" y="6"/>
                  </a:cubicBezTo>
                  <a:cubicBezTo>
                    <a:pt x="21" y="25"/>
                    <a:pt x="0" y="58"/>
                    <a:pt x="0" y="75"/>
                  </a:cubicBezTo>
                  <a:cubicBezTo>
                    <a:pt x="0" y="99"/>
                    <a:pt x="19" y="118"/>
                    <a:pt x="43" y="118"/>
                  </a:cubicBezTo>
                  <a:cubicBezTo>
                    <a:pt x="67" y="118"/>
                    <a:pt x="87" y="99"/>
                    <a:pt x="87" y="75"/>
                  </a:cubicBezTo>
                  <a:cubicBezTo>
                    <a:pt x="87" y="58"/>
                    <a:pt x="65" y="25"/>
                    <a:pt x="52" y="6"/>
                  </a:cubicBezTo>
                  <a:close/>
                </a:path>
              </a:pathLst>
            </a:custGeom>
            <a:solidFill>
              <a:srgbClr val="C1CE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54"/>
            <p:cNvSpPr>
              <a:spLocks/>
            </p:cNvSpPr>
            <p:nvPr/>
          </p:nvSpPr>
          <p:spPr bwMode="auto">
            <a:xfrm>
              <a:off x="5745163" y="2230438"/>
              <a:ext cx="165100" cy="434975"/>
            </a:xfrm>
            <a:custGeom>
              <a:avLst/>
              <a:gdLst>
                <a:gd name="T0" fmla="*/ 44 w 44"/>
                <a:gd name="T1" fmla="*/ 73 h 116"/>
                <a:gd name="T2" fmla="*/ 9 w 44"/>
                <a:gd name="T3" fmla="*/ 4 h 116"/>
                <a:gd name="T4" fmla="*/ 0 w 44"/>
                <a:gd name="T5" fmla="*/ 0 h 116"/>
                <a:gd name="T6" fmla="*/ 0 w 44"/>
                <a:gd name="T7" fmla="*/ 116 h 116"/>
                <a:gd name="T8" fmla="*/ 44 w 44"/>
                <a:gd name="T9" fmla="*/ 7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16">
                  <a:moveTo>
                    <a:pt x="44" y="73"/>
                  </a:moveTo>
                  <a:cubicBezTo>
                    <a:pt x="44" y="56"/>
                    <a:pt x="22" y="23"/>
                    <a:pt x="9" y="4"/>
                  </a:cubicBezTo>
                  <a:cubicBezTo>
                    <a:pt x="7" y="1"/>
                    <a:pt x="4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24" y="116"/>
                    <a:pt x="44" y="97"/>
                    <a:pt x="44" y="73"/>
                  </a:cubicBezTo>
                  <a:close/>
                </a:path>
              </a:pathLst>
            </a:custGeom>
            <a:solidFill>
              <a:srgbClr val="9EA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5"/>
            <p:cNvSpPr>
              <a:spLocks/>
            </p:cNvSpPr>
            <p:nvPr/>
          </p:nvSpPr>
          <p:spPr bwMode="auto">
            <a:xfrm>
              <a:off x="5740400" y="2447925"/>
              <a:ext cx="11113" cy="307975"/>
            </a:xfrm>
            <a:custGeom>
              <a:avLst/>
              <a:gdLst>
                <a:gd name="T0" fmla="*/ 1 w 3"/>
                <a:gd name="T1" fmla="*/ 82 h 82"/>
                <a:gd name="T2" fmla="*/ 0 w 3"/>
                <a:gd name="T3" fmla="*/ 80 h 82"/>
                <a:gd name="T4" fmla="*/ 0 w 3"/>
                <a:gd name="T5" fmla="*/ 2 h 82"/>
                <a:gd name="T6" fmla="*/ 1 w 3"/>
                <a:gd name="T7" fmla="*/ 0 h 82"/>
                <a:gd name="T8" fmla="*/ 3 w 3"/>
                <a:gd name="T9" fmla="*/ 2 h 82"/>
                <a:gd name="T10" fmla="*/ 3 w 3"/>
                <a:gd name="T11" fmla="*/ 80 h 82"/>
                <a:gd name="T12" fmla="*/ 1 w 3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2">
                  <a:moveTo>
                    <a:pt x="1" y="82"/>
                  </a:moveTo>
                  <a:cubicBezTo>
                    <a:pt x="0" y="82"/>
                    <a:pt x="0" y="81"/>
                    <a:pt x="0" y="8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3" y="81"/>
                    <a:pt x="2" y="82"/>
                    <a:pt x="1" y="82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56"/>
            <p:cNvSpPr>
              <a:spLocks/>
            </p:cNvSpPr>
            <p:nvPr/>
          </p:nvSpPr>
          <p:spPr bwMode="auto">
            <a:xfrm>
              <a:off x="5673725" y="2478088"/>
              <a:ext cx="77788" cy="74613"/>
            </a:xfrm>
            <a:custGeom>
              <a:avLst/>
              <a:gdLst>
                <a:gd name="T0" fmla="*/ 19 w 21"/>
                <a:gd name="T1" fmla="*/ 20 h 20"/>
                <a:gd name="T2" fmla="*/ 18 w 21"/>
                <a:gd name="T3" fmla="*/ 20 h 20"/>
                <a:gd name="T4" fmla="*/ 1 w 21"/>
                <a:gd name="T5" fmla="*/ 2 h 20"/>
                <a:gd name="T6" fmla="*/ 1 w 21"/>
                <a:gd name="T7" fmla="*/ 0 h 20"/>
                <a:gd name="T8" fmla="*/ 3 w 21"/>
                <a:gd name="T9" fmla="*/ 0 h 20"/>
                <a:gd name="T10" fmla="*/ 20 w 21"/>
                <a:gd name="T11" fmla="*/ 17 h 20"/>
                <a:gd name="T12" fmla="*/ 20 w 21"/>
                <a:gd name="T13" fmla="*/ 20 h 20"/>
                <a:gd name="T14" fmla="*/ 19 w 21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9" y="20"/>
                  </a:moveTo>
                  <a:cubicBezTo>
                    <a:pt x="19" y="20"/>
                    <a:pt x="18" y="20"/>
                    <a:pt x="18" y="2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8"/>
                    <a:pt x="21" y="19"/>
                    <a:pt x="20" y="20"/>
                  </a:cubicBezTo>
                  <a:cubicBezTo>
                    <a:pt x="20" y="20"/>
                    <a:pt x="20" y="20"/>
                    <a:pt x="19" y="20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57"/>
            <p:cNvSpPr>
              <a:spLocks/>
            </p:cNvSpPr>
            <p:nvPr/>
          </p:nvSpPr>
          <p:spPr bwMode="auto">
            <a:xfrm>
              <a:off x="5740400" y="2538413"/>
              <a:ext cx="87313" cy="85725"/>
            </a:xfrm>
            <a:custGeom>
              <a:avLst/>
              <a:gdLst>
                <a:gd name="T0" fmla="*/ 1 w 23"/>
                <a:gd name="T1" fmla="*/ 23 h 23"/>
                <a:gd name="T2" fmla="*/ 0 w 23"/>
                <a:gd name="T3" fmla="*/ 22 h 23"/>
                <a:gd name="T4" fmla="*/ 0 w 23"/>
                <a:gd name="T5" fmla="*/ 20 h 23"/>
                <a:gd name="T6" fmla="*/ 20 w 23"/>
                <a:gd name="T7" fmla="*/ 0 h 23"/>
                <a:gd name="T8" fmla="*/ 22 w 23"/>
                <a:gd name="T9" fmla="*/ 0 h 23"/>
                <a:gd name="T10" fmla="*/ 22 w 23"/>
                <a:gd name="T11" fmla="*/ 3 h 23"/>
                <a:gd name="T12" fmla="*/ 2 w 23"/>
                <a:gd name="T13" fmla="*/ 22 h 23"/>
                <a:gd name="T14" fmla="*/ 1 w 23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" y="23"/>
                  </a:moveTo>
                  <a:cubicBezTo>
                    <a:pt x="1" y="23"/>
                    <a:pt x="0" y="22"/>
                    <a:pt x="0" y="22"/>
                  </a:cubicBezTo>
                  <a:cubicBezTo>
                    <a:pt x="0" y="22"/>
                    <a:pt x="0" y="21"/>
                    <a:pt x="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2" y="0"/>
                  </a:cubicBezTo>
                  <a:cubicBezTo>
                    <a:pt x="23" y="1"/>
                    <a:pt x="23" y="2"/>
                    <a:pt x="22" y="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3"/>
                    <a:pt x="1" y="23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158"/>
            <p:cNvSpPr>
              <a:spLocks noChangeArrowheads="1"/>
            </p:cNvSpPr>
            <p:nvPr/>
          </p:nvSpPr>
          <p:spPr bwMode="auto">
            <a:xfrm>
              <a:off x="3590925" y="2249488"/>
              <a:ext cx="409575" cy="409575"/>
            </a:xfrm>
            <a:prstGeom prst="ellipse">
              <a:avLst/>
            </a:prstGeom>
            <a:solidFill>
              <a:srgbClr val="C1CE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9"/>
            <p:cNvSpPr>
              <a:spLocks/>
            </p:cNvSpPr>
            <p:nvPr/>
          </p:nvSpPr>
          <p:spPr bwMode="auto">
            <a:xfrm>
              <a:off x="3798888" y="2249488"/>
              <a:ext cx="201613" cy="409575"/>
            </a:xfrm>
            <a:custGeom>
              <a:avLst/>
              <a:gdLst>
                <a:gd name="T0" fmla="*/ 54 w 54"/>
                <a:gd name="T1" fmla="*/ 55 h 109"/>
                <a:gd name="T2" fmla="*/ 0 w 54"/>
                <a:gd name="T3" fmla="*/ 0 h 109"/>
                <a:gd name="T4" fmla="*/ 0 w 54"/>
                <a:gd name="T5" fmla="*/ 109 h 109"/>
                <a:gd name="T6" fmla="*/ 54 w 54"/>
                <a:gd name="T7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09">
                  <a:moveTo>
                    <a:pt x="54" y="55"/>
                  </a:moveTo>
                  <a:cubicBezTo>
                    <a:pt x="54" y="25"/>
                    <a:pt x="3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0" y="109"/>
                    <a:pt x="54" y="85"/>
                    <a:pt x="54" y="55"/>
                  </a:cubicBezTo>
                  <a:close/>
                </a:path>
              </a:pathLst>
            </a:custGeom>
            <a:solidFill>
              <a:srgbClr val="9EA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0"/>
            <p:cNvSpPr>
              <a:spLocks/>
            </p:cNvSpPr>
            <p:nvPr/>
          </p:nvSpPr>
          <p:spPr bwMode="auto">
            <a:xfrm>
              <a:off x="3790950" y="2428875"/>
              <a:ext cx="11113" cy="323850"/>
            </a:xfrm>
            <a:custGeom>
              <a:avLst/>
              <a:gdLst>
                <a:gd name="T0" fmla="*/ 2 w 3"/>
                <a:gd name="T1" fmla="*/ 86 h 86"/>
                <a:gd name="T2" fmla="*/ 0 w 3"/>
                <a:gd name="T3" fmla="*/ 84 h 86"/>
                <a:gd name="T4" fmla="*/ 0 w 3"/>
                <a:gd name="T5" fmla="*/ 2 h 86"/>
                <a:gd name="T6" fmla="*/ 2 w 3"/>
                <a:gd name="T7" fmla="*/ 0 h 86"/>
                <a:gd name="T8" fmla="*/ 3 w 3"/>
                <a:gd name="T9" fmla="*/ 2 h 86"/>
                <a:gd name="T10" fmla="*/ 3 w 3"/>
                <a:gd name="T11" fmla="*/ 84 h 86"/>
                <a:gd name="T12" fmla="*/ 2 w 3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6">
                  <a:moveTo>
                    <a:pt x="2" y="86"/>
                  </a:moveTo>
                  <a:cubicBezTo>
                    <a:pt x="1" y="86"/>
                    <a:pt x="0" y="85"/>
                    <a:pt x="0" y="8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5"/>
                    <a:pt x="3" y="86"/>
                    <a:pt x="2" y="86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1"/>
            <p:cNvSpPr>
              <a:spLocks/>
            </p:cNvSpPr>
            <p:nvPr/>
          </p:nvSpPr>
          <p:spPr bwMode="auto">
            <a:xfrm>
              <a:off x="3786188" y="2459038"/>
              <a:ext cx="87313" cy="82550"/>
            </a:xfrm>
            <a:custGeom>
              <a:avLst/>
              <a:gdLst>
                <a:gd name="T0" fmla="*/ 3 w 23"/>
                <a:gd name="T1" fmla="*/ 22 h 22"/>
                <a:gd name="T2" fmla="*/ 1 w 23"/>
                <a:gd name="T3" fmla="*/ 21 h 22"/>
                <a:gd name="T4" fmla="*/ 1 w 23"/>
                <a:gd name="T5" fmla="*/ 18 h 22"/>
                <a:gd name="T6" fmla="*/ 19 w 23"/>
                <a:gd name="T7" fmla="*/ 0 h 22"/>
                <a:gd name="T8" fmla="*/ 22 w 23"/>
                <a:gd name="T9" fmla="*/ 0 h 22"/>
                <a:gd name="T10" fmla="*/ 22 w 23"/>
                <a:gd name="T11" fmla="*/ 3 h 22"/>
                <a:gd name="T12" fmla="*/ 4 w 23"/>
                <a:gd name="T13" fmla="*/ 21 h 22"/>
                <a:gd name="T14" fmla="*/ 3 w 23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2">
                  <a:moveTo>
                    <a:pt x="3" y="22"/>
                  </a:moveTo>
                  <a:cubicBezTo>
                    <a:pt x="2" y="22"/>
                    <a:pt x="2" y="21"/>
                    <a:pt x="1" y="21"/>
                  </a:cubicBezTo>
                  <a:cubicBezTo>
                    <a:pt x="0" y="20"/>
                    <a:pt x="0" y="19"/>
                    <a:pt x="1" y="1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0"/>
                    <a:pt x="22" y="0"/>
                  </a:cubicBezTo>
                  <a:cubicBezTo>
                    <a:pt x="23" y="1"/>
                    <a:pt x="23" y="2"/>
                    <a:pt x="22" y="3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3" y="22"/>
                    <a:pt x="3" y="22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2"/>
            <p:cNvSpPr>
              <a:spLocks/>
            </p:cNvSpPr>
            <p:nvPr/>
          </p:nvSpPr>
          <p:spPr bwMode="auto">
            <a:xfrm>
              <a:off x="3711575" y="2524125"/>
              <a:ext cx="93663" cy="88900"/>
            </a:xfrm>
            <a:custGeom>
              <a:avLst/>
              <a:gdLst>
                <a:gd name="T0" fmla="*/ 23 w 25"/>
                <a:gd name="T1" fmla="*/ 24 h 24"/>
                <a:gd name="T2" fmla="*/ 21 w 25"/>
                <a:gd name="T3" fmla="*/ 23 h 24"/>
                <a:gd name="T4" fmla="*/ 1 w 25"/>
                <a:gd name="T5" fmla="*/ 3 h 24"/>
                <a:gd name="T6" fmla="*/ 1 w 25"/>
                <a:gd name="T7" fmla="*/ 0 h 24"/>
                <a:gd name="T8" fmla="*/ 4 w 25"/>
                <a:gd name="T9" fmla="*/ 0 h 24"/>
                <a:gd name="T10" fmla="*/ 24 w 25"/>
                <a:gd name="T11" fmla="*/ 21 h 24"/>
                <a:gd name="T12" fmla="*/ 24 w 25"/>
                <a:gd name="T13" fmla="*/ 23 h 24"/>
                <a:gd name="T14" fmla="*/ 23 w 25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4">
                  <a:moveTo>
                    <a:pt x="23" y="24"/>
                  </a:moveTo>
                  <a:cubicBezTo>
                    <a:pt x="22" y="24"/>
                    <a:pt x="22" y="24"/>
                    <a:pt x="21" y="2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3"/>
                    <a:pt x="24" y="23"/>
                  </a:cubicBezTo>
                  <a:cubicBezTo>
                    <a:pt x="24" y="24"/>
                    <a:pt x="23" y="24"/>
                    <a:pt x="23" y="24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163"/>
            <p:cNvSpPr>
              <a:spLocks noChangeArrowheads="1"/>
            </p:cNvSpPr>
            <p:nvPr/>
          </p:nvSpPr>
          <p:spPr bwMode="auto">
            <a:xfrm>
              <a:off x="3211513" y="2068513"/>
              <a:ext cx="320675" cy="596900"/>
            </a:xfrm>
            <a:prstGeom prst="ellipse">
              <a:avLst/>
            </a:pr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4"/>
            <p:cNvSpPr>
              <a:spLocks/>
            </p:cNvSpPr>
            <p:nvPr/>
          </p:nvSpPr>
          <p:spPr bwMode="auto">
            <a:xfrm>
              <a:off x="3370263" y="2068513"/>
              <a:ext cx="161925" cy="596900"/>
            </a:xfrm>
            <a:custGeom>
              <a:avLst/>
              <a:gdLst>
                <a:gd name="T0" fmla="*/ 43 w 43"/>
                <a:gd name="T1" fmla="*/ 119 h 159"/>
                <a:gd name="T2" fmla="*/ 0 w 43"/>
                <a:gd name="T3" fmla="*/ 0 h 159"/>
                <a:gd name="T4" fmla="*/ 0 w 43"/>
                <a:gd name="T5" fmla="*/ 159 h 159"/>
                <a:gd name="T6" fmla="*/ 43 w 43"/>
                <a:gd name="T7" fmla="*/ 11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59">
                  <a:moveTo>
                    <a:pt x="43" y="119"/>
                  </a:moveTo>
                  <a:cubicBezTo>
                    <a:pt x="43" y="97"/>
                    <a:pt x="24" y="0"/>
                    <a:pt x="0" y="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24" y="159"/>
                    <a:pt x="43" y="141"/>
                    <a:pt x="43" y="119"/>
                  </a:cubicBezTo>
                  <a:close/>
                </a:path>
              </a:pathLst>
            </a:custGeom>
            <a:solidFill>
              <a:srgbClr val="E8D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5"/>
            <p:cNvSpPr>
              <a:spLocks/>
            </p:cNvSpPr>
            <p:nvPr/>
          </p:nvSpPr>
          <p:spPr bwMode="auto">
            <a:xfrm>
              <a:off x="3365500" y="2249488"/>
              <a:ext cx="11113" cy="522288"/>
            </a:xfrm>
            <a:custGeom>
              <a:avLst/>
              <a:gdLst>
                <a:gd name="T0" fmla="*/ 1 w 3"/>
                <a:gd name="T1" fmla="*/ 139 h 139"/>
                <a:gd name="T2" fmla="*/ 0 w 3"/>
                <a:gd name="T3" fmla="*/ 138 h 139"/>
                <a:gd name="T4" fmla="*/ 0 w 3"/>
                <a:gd name="T5" fmla="*/ 2 h 139"/>
                <a:gd name="T6" fmla="*/ 1 w 3"/>
                <a:gd name="T7" fmla="*/ 0 h 139"/>
                <a:gd name="T8" fmla="*/ 3 w 3"/>
                <a:gd name="T9" fmla="*/ 2 h 139"/>
                <a:gd name="T10" fmla="*/ 3 w 3"/>
                <a:gd name="T11" fmla="*/ 138 h 139"/>
                <a:gd name="T12" fmla="*/ 1 w 3"/>
                <a:gd name="T13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39">
                  <a:moveTo>
                    <a:pt x="1" y="139"/>
                  </a:moveTo>
                  <a:cubicBezTo>
                    <a:pt x="1" y="139"/>
                    <a:pt x="0" y="138"/>
                    <a:pt x="0" y="13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3" y="138"/>
                    <a:pt x="2" y="139"/>
                    <a:pt x="1" y="139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6"/>
            <p:cNvSpPr>
              <a:spLocks/>
            </p:cNvSpPr>
            <p:nvPr/>
          </p:nvSpPr>
          <p:spPr bwMode="auto">
            <a:xfrm>
              <a:off x="3365500" y="2301875"/>
              <a:ext cx="57150" cy="55563"/>
            </a:xfrm>
            <a:custGeom>
              <a:avLst/>
              <a:gdLst>
                <a:gd name="T0" fmla="*/ 1 w 15"/>
                <a:gd name="T1" fmla="*/ 15 h 15"/>
                <a:gd name="T2" fmla="*/ 0 w 15"/>
                <a:gd name="T3" fmla="*/ 14 h 15"/>
                <a:gd name="T4" fmla="*/ 0 w 15"/>
                <a:gd name="T5" fmla="*/ 12 h 15"/>
                <a:gd name="T6" fmla="*/ 12 w 15"/>
                <a:gd name="T7" fmla="*/ 0 h 15"/>
                <a:gd name="T8" fmla="*/ 14 w 15"/>
                <a:gd name="T9" fmla="*/ 0 h 15"/>
                <a:gd name="T10" fmla="*/ 14 w 15"/>
                <a:gd name="T11" fmla="*/ 3 h 15"/>
                <a:gd name="T12" fmla="*/ 3 w 15"/>
                <a:gd name="T13" fmla="*/ 14 h 15"/>
                <a:gd name="T14" fmla="*/ 1 w 15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" y="15"/>
                  </a:moveTo>
                  <a:cubicBezTo>
                    <a:pt x="1" y="15"/>
                    <a:pt x="1" y="15"/>
                    <a:pt x="0" y="14"/>
                  </a:cubicBezTo>
                  <a:cubicBezTo>
                    <a:pt x="0" y="14"/>
                    <a:pt x="0" y="13"/>
                    <a:pt x="0" y="1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1"/>
                    <a:pt x="15" y="2"/>
                    <a:pt x="14" y="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5"/>
                    <a:pt x="2" y="15"/>
                    <a:pt x="1" y="15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7"/>
            <p:cNvSpPr>
              <a:spLocks/>
            </p:cNvSpPr>
            <p:nvPr/>
          </p:nvSpPr>
          <p:spPr bwMode="auto">
            <a:xfrm>
              <a:off x="3365500" y="2414588"/>
              <a:ext cx="95250" cy="93663"/>
            </a:xfrm>
            <a:custGeom>
              <a:avLst/>
              <a:gdLst>
                <a:gd name="T0" fmla="*/ 1 w 25"/>
                <a:gd name="T1" fmla="*/ 25 h 25"/>
                <a:gd name="T2" fmla="*/ 0 w 25"/>
                <a:gd name="T3" fmla="*/ 25 h 25"/>
                <a:gd name="T4" fmla="*/ 0 w 25"/>
                <a:gd name="T5" fmla="*/ 23 h 25"/>
                <a:gd name="T6" fmla="*/ 22 w 25"/>
                <a:gd name="T7" fmla="*/ 1 h 25"/>
                <a:gd name="T8" fmla="*/ 25 w 25"/>
                <a:gd name="T9" fmla="*/ 1 h 25"/>
                <a:gd name="T10" fmla="*/ 25 w 25"/>
                <a:gd name="T11" fmla="*/ 3 h 25"/>
                <a:gd name="T12" fmla="*/ 3 w 25"/>
                <a:gd name="T13" fmla="*/ 25 h 25"/>
                <a:gd name="T14" fmla="*/ 1 w 25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1" y="25"/>
                  </a:moveTo>
                  <a:cubicBezTo>
                    <a:pt x="1" y="25"/>
                    <a:pt x="1" y="25"/>
                    <a:pt x="0" y="25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2"/>
                    <a:pt x="25" y="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5"/>
                    <a:pt x="2" y="25"/>
                    <a:pt x="1" y="25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8"/>
            <p:cNvSpPr>
              <a:spLocks/>
            </p:cNvSpPr>
            <p:nvPr/>
          </p:nvSpPr>
          <p:spPr bwMode="auto">
            <a:xfrm>
              <a:off x="3313113" y="2362200"/>
              <a:ext cx="63500" cy="60325"/>
            </a:xfrm>
            <a:custGeom>
              <a:avLst/>
              <a:gdLst>
                <a:gd name="T0" fmla="*/ 15 w 17"/>
                <a:gd name="T1" fmla="*/ 16 h 16"/>
                <a:gd name="T2" fmla="*/ 14 w 17"/>
                <a:gd name="T3" fmla="*/ 16 h 16"/>
                <a:gd name="T4" fmla="*/ 1 w 17"/>
                <a:gd name="T5" fmla="*/ 3 h 16"/>
                <a:gd name="T6" fmla="*/ 1 w 17"/>
                <a:gd name="T7" fmla="*/ 0 h 16"/>
                <a:gd name="T8" fmla="*/ 3 w 17"/>
                <a:gd name="T9" fmla="*/ 0 h 16"/>
                <a:gd name="T10" fmla="*/ 17 w 17"/>
                <a:gd name="T11" fmla="*/ 13 h 16"/>
                <a:gd name="T12" fmla="*/ 17 w 17"/>
                <a:gd name="T13" fmla="*/ 16 h 16"/>
                <a:gd name="T14" fmla="*/ 15 w 17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5" y="16"/>
                  </a:moveTo>
                  <a:cubicBezTo>
                    <a:pt x="15" y="16"/>
                    <a:pt x="15" y="16"/>
                    <a:pt x="14" y="16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5"/>
                    <a:pt x="17" y="16"/>
                  </a:cubicBezTo>
                  <a:cubicBezTo>
                    <a:pt x="16" y="16"/>
                    <a:pt x="16" y="16"/>
                    <a:pt x="15" y="16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9"/>
            <p:cNvSpPr>
              <a:spLocks/>
            </p:cNvSpPr>
            <p:nvPr/>
          </p:nvSpPr>
          <p:spPr bwMode="auto">
            <a:xfrm>
              <a:off x="3282950" y="2505075"/>
              <a:ext cx="93663" cy="96838"/>
            </a:xfrm>
            <a:custGeom>
              <a:avLst/>
              <a:gdLst>
                <a:gd name="T0" fmla="*/ 23 w 25"/>
                <a:gd name="T1" fmla="*/ 26 h 26"/>
                <a:gd name="T2" fmla="*/ 22 w 25"/>
                <a:gd name="T3" fmla="*/ 25 h 26"/>
                <a:gd name="T4" fmla="*/ 0 w 25"/>
                <a:gd name="T5" fmla="*/ 3 h 26"/>
                <a:gd name="T6" fmla="*/ 0 w 25"/>
                <a:gd name="T7" fmla="*/ 1 h 26"/>
                <a:gd name="T8" fmla="*/ 3 w 25"/>
                <a:gd name="T9" fmla="*/ 1 h 26"/>
                <a:gd name="T10" fmla="*/ 25 w 25"/>
                <a:gd name="T11" fmla="*/ 23 h 26"/>
                <a:gd name="T12" fmla="*/ 25 w 25"/>
                <a:gd name="T13" fmla="*/ 25 h 26"/>
                <a:gd name="T14" fmla="*/ 23 w 25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6">
                  <a:moveTo>
                    <a:pt x="23" y="26"/>
                  </a:moveTo>
                  <a:cubicBezTo>
                    <a:pt x="23" y="26"/>
                    <a:pt x="23" y="26"/>
                    <a:pt x="22" y="2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4"/>
                    <a:pt x="25" y="25"/>
                    <a:pt x="25" y="25"/>
                  </a:cubicBezTo>
                  <a:cubicBezTo>
                    <a:pt x="24" y="26"/>
                    <a:pt x="24" y="26"/>
                    <a:pt x="23" y="26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170"/>
            <p:cNvSpPr>
              <a:spLocks noChangeArrowheads="1"/>
            </p:cNvSpPr>
            <p:nvPr/>
          </p:nvSpPr>
          <p:spPr bwMode="auto">
            <a:xfrm>
              <a:off x="8382000" y="2178050"/>
              <a:ext cx="271463" cy="506413"/>
            </a:xfrm>
            <a:prstGeom prst="ellipse">
              <a:avLst/>
            </a:pr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71"/>
            <p:cNvSpPr>
              <a:spLocks/>
            </p:cNvSpPr>
            <p:nvPr/>
          </p:nvSpPr>
          <p:spPr bwMode="auto">
            <a:xfrm>
              <a:off x="8518525" y="2178050"/>
              <a:ext cx="134938" cy="506413"/>
            </a:xfrm>
            <a:custGeom>
              <a:avLst/>
              <a:gdLst>
                <a:gd name="T0" fmla="*/ 36 w 36"/>
                <a:gd name="T1" fmla="*/ 101 h 135"/>
                <a:gd name="T2" fmla="*/ 0 w 36"/>
                <a:gd name="T3" fmla="*/ 0 h 135"/>
                <a:gd name="T4" fmla="*/ 0 w 36"/>
                <a:gd name="T5" fmla="*/ 135 h 135"/>
                <a:gd name="T6" fmla="*/ 36 w 36"/>
                <a:gd name="T7" fmla="*/ 10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35">
                  <a:moveTo>
                    <a:pt x="36" y="101"/>
                  </a:moveTo>
                  <a:cubicBezTo>
                    <a:pt x="36" y="82"/>
                    <a:pt x="2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20" y="135"/>
                    <a:pt x="36" y="119"/>
                    <a:pt x="36" y="101"/>
                  </a:cubicBezTo>
                  <a:close/>
                </a:path>
              </a:pathLst>
            </a:custGeom>
            <a:solidFill>
              <a:srgbClr val="E8D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72"/>
            <p:cNvSpPr>
              <a:spLocks/>
            </p:cNvSpPr>
            <p:nvPr/>
          </p:nvSpPr>
          <p:spPr bwMode="auto">
            <a:xfrm>
              <a:off x="8513763" y="2332038"/>
              <a:ext cx="7938" cy="439738"/>
            </a:xfrm>
            <a:custGeom>
              <a:avLst/>
              <a:gdLst>
                <a:gd name="T0" fmla="*/ 1 w 2"/>
                <a:gd name="T1" fmla="*/ 117 h 117"/>
                <a:gd name="T2" fmla="*/ 0 w 2"/>
                <a:gd name="T3" fmla="*/ 116 h 117"/>
                <a:gd name="T4" fmla="*/ 0 w 2"/>
                <a:gd name="T5" fmla="*/ 1 h 117"/>
                <a:gd name="T6" fmla="*/ 1 w 2"/>
                <a:gd name="T7" fmla="*/ 0 h 117"/>
                <a:gd name="T8" fmla="*/ 2 w 2"/>
                <a:gd name="T9" fmla="*/ 1 h 117"/>
                <a:gd name="T10" fmla="*/ 2 w 2"/>
                <a:gd name="T11" fmla="*/ 116 h 117"/>
                <a:gd name="T12" fmla="*/ 1 w 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17">
                  <a:moveTo>
                    <a:pt x="1" y="117"/>
                  </a:moveTo>
                  <a:cubicBezTo>
                    <a:pt x="0" y="117"/>
                    <a:pt x="0" y="117"/>
                    <a:pt x="0" y="11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7"/>
                    <a:pt x="2" y="117"/>
                    <a:pt x="1" y="117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73"/>
            <p:cNvSpPr>
              <a:spLocks/>
            </p:cNvSpPr>
            <p:nvPr/>
          </p:nvSpPr>
          <p:spPr bwMode="auto">
            <a:xfrm>
              <a:off x="8513763" y="2373313"/>
              <a:ext cx="46038" cy="49213"/>
            </a:xfrm>
            <a:custGeom>
              <a:avLst/>
              <a:gdLst>
                <a:gd name="T0" fmla="*/ 1 w 12"/>
                <a:gd name="T1" fmla="*/ 13 h 13"/>
                <a:gd name="T2" fmla="*/ 0 w 12"/>
                <a:gd name="T3" fmla="*/ 12 h 13"/>
                <a:gd name="T4" fmla="*/ 0 w 12"/>
                <a:gd name="T5" fmla="*/ 11 h 13"/>
                <a:gd name="T6" fmla="*/ 10 w 12"/>
                <a:gd name="T7" fmla="*/ 1 h 13"/>
                <a:gd name="T8" fmla="*/ 12 w 12"/>
                <a:gd name="T9" fmla="*/ 1 h 13"/>
                <a:gd name="T10" fmla="*/ 12 w 12"/>
                <a:gd name="T11" fmla="*/ 3 h 13"/>
                <a:gd name="T12" fmla="*/ 2 w 12"/>
                <a:gd name="T13" fmla="*/ 12 h 13"/>
                <a:gd name="T14" fmla="*/ 1 w 1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3">
                  <a:moveTo>
                    <a:pt x="1" y="13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1"/>
                    <a:pt x="0" y="1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2" y="12"/>
                    <a:pt x="2" y="12"/>
                    <a:pt x="2" y="12"/>
                  </a:cubicBezTo>
                  <a:lnTo>
                    <a:pt x="1" y="13"/>
                  </a:ln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74"/>
            <p:cNvSpPr>
              <a:spLocks/>
            </p:cNvSpPr>
            <p:nvPr/>
          </p:nvSpPr>
          <p:spPr bwMode="auto">
            <a:xfrm>
              <a:off x="8513763" y="2470150"/>
              <a:ext cx="79375" cy="79375"/>
            </a:xfrm>
            <a:custGeom>
              <a:avLst/>
              <a:gdLst>
                <a:gd name="T0" fmla="*/ 1 w 21"/>
                <a:gd name="T1" fmla="*/ 21 h 21"/>
                <a:gd name="T2" fmla="*/ 0 w 21"/>
                <a:gd name="T3" fmla="*/ 21 h 21"/>
                <a:gd name="T4" fmla="*/ 0 w 21"/>
                <a:gd name="T5" fmla="*/ 19 h 21"/>
                <a:gd name="T6" fmla="*/ 19 w 21"/>
                <a:gd name="T7" fmla="*/ 0 h 21"/>
                <a:gd name="T8" fmla="*/ 21 w 21"/>
                <a:gd name="T9" fmla="*/ 0 h 21"/>
                <a:gd name="T10" fmla="*/ 21 w 21"/>
                <a:gd name="T11" fmla="*/ 2 h 21"/>
                <a:gd name="T12" fmla="*/ 2 w 21"/>
                <a:gd name="T13" fmla="*/ 21 h 21"/>
                <a:gd name="T14" fmla="*/ 1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0"/>
                    <a:pt x="0" y="19"/>
                    <a:pt x="0" y="19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20" y="0"/>
                    <a:pt x="21" y="0"/>
                  </a:cubicBezTo>
                  <a:cubicBezTo>
                    <a:pt x="21" y="1"/>
                    <a:pt x="21" y="2"/>
                    <a:pt x="21" y="2"/>
                  </a:cubicBezTo>
                  <a:cubicBezTo>
                    <a:pt x="2" y="21"/>
                    <a:pt x="2" y="21"/>
                    <a:pt x="2" y="21"/>
                  </a:cubicBezTo>
                  <a:lnTo>
                    <a:pt x="1" y="21"/>
                  </a:ln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75"/>
            <p:cNvSpPr>
              <a:spLocks/>
            </p:cNvSpPr>
            <p:nvPr/>
          </p:nvSpPr>
          <p:spPr bwMode="auto">
            <a:xfrm>
              <a:off x="8469313" y="2425700"/>
              <a:ext cx="55563" cy="52388"/>
            </a:xfrm>
            <a:custGeom>
              <a:avLst/>
              <a:gdLst>
                <a:gd name="T0" fmla="*/ 13 w 15"/>
                <a:gd name="T1" fmla="*/ 14 h 14"/>
                <a:gd name="T2" fmla="*/ 12 w 15"/>
                <a:gd name="T3" fmla="*/ 13 h 14"/>
                <a:gd name="T4" fmla="*/ 1 w 15"/>
                <a:gd name="T5" fmla="*/ 2 h 14"/>
                <a:gd name="T6" fmla="*/ 1 w 15"/>
                <a:gd name="T7" fmla="*/ 0 h 14"/>
                <a:gd name="T8" fmla="*/ 3 w 15"/>
                <a:gd name="T9" fmla="*/ 0 h 14"/>
                <a:gd name="T10" fmla="*/ 14 w 15"/>
                <a:gd name="T11" fmla="*/ 11 h 14"/>
                <a:gd name="T12" fmla="*/ 14 w 15"/>
                <a:gd name="T13" fmla="*/ 13 h 14"/>
                <a:gd name="T14" fmla="*/ 13 w 15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4">
                  <a:moveTo>
                    <a:pt x="13" y="14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2"/>
                    <a:pt x="15" y="13"/>
                    <a:pt x="14" y="13"/>
                  </a:cubicBezTo>
                  <a:lnTo>
                    <a:pt x="13" y="14"/>
                  </a:ln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76"/>
            <p:cNvSpPr>
              <a:spLocks/>
            </p:cNvSpPr>
            <p:nvPr/>
          </p:nvSpPr>
          <p:spPr bwMode="auto">
            <a:xfrm>
              <a:off x="8442325" y="2546350"/>
              <a:ext cx="82550" cy="82550"/>
            </a:xfrm>
            <a:custGeom>
              <a:avLst/>
              <a:gdLst>
                <a:gd name="T0" fmla="*/ 20 w 22"/>
                <a:gd name="T1" fmla="*/ 22 h 22"/>
                <a:gd name="T2" fmla="*/ 19 w 22"/>
                <a:gd name="T3" fmla="*/ 21 h 22"/>
                <a:gd name="T4" fmla="*/ 0 w 22"/>
                <a:gd name="T5" fmla="*/ 3 h 22"/>
                <a:gd name="T6" fmla="*/ 0 w 22"/>
                <a:gd name="T7" fmla="*/ 1 h 22"/>
                <a:gd name="T8" fmla="*/ 2 w 22"/>
                <a:gd name="T9" fmla="*/ 1 h 22"/>
                <a:gd name="T10" fmla="*/ 21 w 22"/>
                <a:gd name="T11" fmla="*/ 19 h 22"/>
                <a:gd name="T12" fmla="*/ 21 w 22"/>
                <a:gd name="T13" fmla="*/ 21 h 22"/>
                <a:gd name="T14" fmla="*/ 20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20" y="22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20"/>
                    <a:pt x="22" y="21"/>
                    <a:pt x="21" y="21"/>
                  </a:cubicBezTo>
                  <a:lnTo>
                    <a:pt x="20" y="22"/>
                  </a:ln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77"/>
            <p:cNvSpPr>
              <a:spLocks/>
            </p:cNvSpPr>
            <p:nvPr/>
          </p:nvSpPr>
          <p:spPr bwMode="auto">
            <a:xfrm>
              <a:off x="6372225" y="2452688"/>
              <a:ext cx="74613" cy="74613"/>
            </a:xfrm>
            <a:custGeom>
              <a:avLst/>
              <a:gdLst>
                <a:gd name="T0" fmla="*/ 7 w 20"/>
                <a:gd name="T1" fmla="*/ 1 h 20"/>
                <a:gd name="T2" fmla="*/ 14 w 20"/>
                <a:gd name="T3" fmla="*/ 0 h 20"/>
                <a:gd name="T4" fmla="*/ 20 w 20"/>
                <a:gd name="T5" fmla="*/ 8 h 20"/>
                <a:gd name="T6" fmla="*/ 1 w 20"/>
                <a:gd name="T7" fmla="*/ 8 h 20"/>
                <a:gd name="T8" fmla="*/ 3 w 20"/>
                <a:gd name="T9" fmla="*/ 4 h 20"/>
                <a:gd name="T10" fmla="*/ 7 w 20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7" y="1"/>
                  </a:moveTo>
                  <a:cubicBezTo>
                    <a:pt x="9" y="0"/>
                    <a:pt x="12" y="0"/>
                    <a:pt x="14" y="0"/>
                  </a:cubicBezTo>
                  <a:cubicBezTo>
                    <a:pt x="18" y="1"/>
                    <a:pt x="20" y="4"/>
                    <a:pt x="20" y="8"/>
                  </a:cubicBezTo>
                  <a:cubicBezTo>
                    <a:pt x="20" y="20"/>
                    <a:pt x="3" y="18"/>
                    <a:pt x="1" y="8"/>
                  </a:cubicBezTo>
                  <a:cubicBezTo>
                    <a:pt x="0" y="6"/>
                    <a:pt x="2" y="4"/>
                    <a:pt x="3" y="4"/>
                  </a:cubicBezTo>
                  <a:cubicBezTo>
                    <a:pt x="4" y="3"/>
                    <a:pt x="5" y="2"/>
                    <a:pt x="7" y="1"/>
                  </a:cubicBezTo>
                  <a:close/>
                </a:path>
              </a:pathLst>
            </a:custGeom>
            <a:solidFill>
              <a:srgbClr val="F05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78"/>
            <p:cNvSpPr>
              <a:spLocks/>
            </p:cNvSpPr>
            <p:nvPr/>
          </p:nvSpPr>
          <p:spPr bwMode="auto">
            <a:xfrm>
              <a:off x="6353175" y="2478088"/>
              <a:ext cx="52388" cy="52388"/>
            </a:xfrm>
            <a:custGeom>
              <a:avLst/>
              <a:gdLst>
                <a:gd name="T0" fmla="*/ 1 w 14"/>
                <a:gd name="T1" fmla="*/ 4 h 14"/>
                <a:gd name="T2" fmla="*/ 0 w 14"/>
                <a:gd name="T3" fmla="*/ 9 h 14"/>
                <a:gd name="T4" fmla="*/ 5 w 14"/>
                <a:gd name="T5" fmla="*/ 13 h 14"/>
                <a:gd name="T6" fmla="*/ 6 w 14"/>
                <a:gd name="T7" fmla="*/ 0 h 14"/>
                <a:gd name="T8" fmla="*/ 3 w 14"/>
                <a:gd name="T9" fmla="*/ 2 h 14"/>
                <a:gd name="T10" fmla="*/ 1 w 14"/>
                <a:gd name="T1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">
                  <a:moveTo>
                    <a:pt x="1" y="4"/>
                  </a:moveTo>
                  <a:cubicBezTo>
                    <a:pt x="0" y="5"/>
                    <a:pt x="0" y="7"/>
                    <a:pt x="0" y="9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14" y="14"/>
                    <a:pt x="13" y="3"/>
                    <a:pt x="6" y="0"/>
                  </a:cubicBezTo>
                  <a:cubicBezTo>
                    <a:pt x="5" y="0"/>
                    <a:pt x="4" y="1"/>
                    <a:pt x="3" y="2"/>
                  </a:cubicBezTo>
                  <a:cubicBezTo>
                    <a:pt x="2" y="2"/>
                    <a:pt x="2" y="3"/>
                    <a:pt x="1" y="4"/>
                  </a:cubicBezTo>
                  <a:close/>
                </a:path>
              </a:pathLst>
            </a:custGeom>
            <a:solidFill>
              <a:srgbClr val="F05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79"/>
            <p:cNvSpPr>
              <a:spLocks/>
            </p:cNvSpPr>
            <p:nvPr/>
          </p:nvSpPr>
          <p:spPr bwMode="auto">
            <a:xfrm>
              <a:off x="6319838" y="2398713"/>
              <a:ext cx="79375" cy="76200"/>
            </a:xfrm>
            <a:custGeom>
              <a:avLst/>
              <a:gdLst>
                <a:gd name="T0" fmla="*/ 19 w 21"/>
                <a:gd name="T1" fmla="*/ 13 h 20"/>
                <a:gd name="T2" fmla="*/ 20 w 21"/>
                <a:gd name="T3" fmla="*/ 6 h 20"/>
                <a:gd name="T4" fmla="*/ 13 w 21"/>
                <a:gd name="T5" fmla="*/ 0 h 20"/>
                <a:gd name="T6" fmla="*/ 13 w 21"/>
                <a:gd name="T7" fmla="*/ 20 h 20"/>
                <a:gd name="T8" fmla="*/ 17 w 21"/>
                <a:gd name="T9" fmla="*/ 17 h 20"/>
                <a:gd name="T10" fmla="*/ 19 w 21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0">
                  <a:moveTo>
                    <a:pt x="19" y="13"/>
                  </a:moveTo>
                  <a:cubicBezTo>
                    <a:pt x="20" y="11"/>
                    <a:pt x="21" y="8"/>
                    <a:pt x="20" y="6"/>
                  </a:cubicBezTo>
                  <a:cubicBezTo>
                    <a:pt x="20" y="2"/>
                    <a:pt x="16" y="0"/>
                    <a:pt x="13" y="0"/>
                  </a:cubicBezTo>
                  <a:cubicBezTo>
                    <a:pt x="0" y="0"/>
                    <a:pt x="2" y="17"/>
                    <a:pt x="13" y="20"/>
                  </a:cubicBezTo>
                  <a:cubicBezTo>
                    <a:pt x="14" y="20"/>
                    <a:pt x="16" y="18"/>
                    <a:pt x="17" y="17"/>
                  </a:cubicBezTo>
                  <a:cubicBezTo>
                    <a:pt x="18" y="16"/>
                    <a:pt x="18" y="15"/>
                    <a:pt x="19" y="13"/>
                  </a:cubicBezTo>
                  <a:close/>
                </a:path>
              </a:pathLst>
            </a:custGeom>
            <a:solidFill>
              <a:srgbClr val="F05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80"/>
            <p:cNvSpPr>
              <a:spLocks/>
            </p:cNvSpPr>
            <p:nvPr/>
          </p:nvSpPr>
          <p:spPr bwMode="auto">
            <a:xfrm>
              <a:off x="6315075" y="2444750"/>
              <a:ext cx="53975" cy="49213"/>
            </a:xfrm>
            <a:custGeom>
              <a:avLst/>
              <a:gdLst>
                <a:gd name="T0" fmla="*/ 10 w 14"/>
                <a:gd name="T1" fmla="*/ 12 h 13"/>
                <a:gd name="T2" fmla="*/ 6 w 14"/>
                <a:gd name="T3" fmla="*/ 13 h 13"/>
                <a:gd name="T4" fmla="*/ 1 w 14"/>
                <a:gd name="T5" fmla="*/ 8 h 13"/>
                <a:gd name="T6" fmla="*/ 14 w 14"/>
                <a:gd name="T7" fmla="*/ 7 h 13"/>
                <a:gd name="T8" fmla="*/ 13 w 14"/>
                <a:gd name="T9" fmla="*/ 10 h 13"/>
                <a:gd name="T10" fmla="*/ 10 w 14"/>
                <a:gd name="T11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3">
                  <a:moveTo>
                    <a:pt x="10" y="12"/>
                  </a:moveTo>
                  <a:cubicBezTo>
                    <a:pt x="9" y="13"/>
                    <a:pt x="7" y="13"/>
                    <a:pt x="6" y="13"/>
                  </a:cubicBezTo>
                  <a:cubicBezTo>
                    <a:pt x="3" y="13"/>
                    <a:pt x="2" y="11"/>
                    <a:pt x="1" y="8"/>
                  </a:cubicBezTo>
                  <a:cubicBezTo>
                    <a:pt x="0" y="0"/>
                    <a:pt x="11" y="0"/>
                    <a:pt x="14" y="7"/>
                  </a:cubicBezTo>
                  <a:cubicBezTo>
                    <a:pt x="14" y="8"/>
                    <a:pt x="13" y="9"/>
                    <a:pt x="13" y="10"/>
                  </a:cubicBezTo>
                  <a:cubicBezTo>
                    <a:pt x="12" y="11"/>
                    <a:pt x="11" y="11"/>
                    <a:pt x="10" y="12"/>
                  </a:cubicBezTo>
                  <a:close/>
                </a:path>
              </a:pathLst>
            </a:custGeom>
            <a:solidFill>
              <a:srgbClr val="F05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81"/>
            <p:cNvSpPr>
              <a:spLocks/>
            </p:cNvSpPr>
            <p:nvPr/>
          </p:nvSpPr>
          <p:spPr bwMode="auto">
            <a:xfrm>
              <a:off x="6353175" y="2455863"/>
              <a:ext cx="41275" cy="38100"/>
            </a:xfrm>
            <a:custGeom>
              <a:avLst/>
              <a:gdLst>
                <a:gd name="T0" fmla="*/ 1 w 11"/>
                <a:gd name="T1" fmla="*/ 10 h 10"/>
                <a:gd name="T2" fmla="*/ 1 w 11"/>
                <a:gd name="T3" fmla="*/ 10 h 10"/>
                <a:gd name="T4" fmla="*/ 2 w 11"/>
                <a:gd name="T5" fmla="*/ 10 h 10"/>
                <a:gd name="T6" fmla="*/ 10 w 11"/>
                <a:gd name="T7" fmla="*/ 2 h 10"/>
                <a:gd name="T8" fmla="*/ 10 w 11"/>
                <a:gd name="T9" fmla="*/ 0 h 10"/>
                <a:gd name="T10" fmla="*/ 8 w 11"/>
                <a:gd name="T11" fmla="*/ 0 h 10"/>
                <a:gd name="T12" fmla="*/ 1 w 11"/>
                <a:gd name="T13" fmla="*/ 8 h 10"/>
                <a:gd name="T14" fmla="*/ 1 w 11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0"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1" y="1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1" y="10"/>
                  </a:cubicBezTo>
                  <a:close/>
                </a:path>
              </a:pathLst>
            </a:custGeom>
            <a:solidFill>
              <a:srgbClr val="F05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2"/>
            <p:cNvSpPr>
              <a:spLocks/>
            </p:cNvSpPr>
            <p:nvPr/>
          </p:nvSpPr>
          <p:spPr bwMode="auto">
            <a:xfrm>
              <a:off x="6391275" y="2428875"/>
              <a:ext cx="71438" cy="30163"/>
            </a:xfrm>
            <a:custGeom>
              <a:avLst/>
              <a:gdLst>
                <a:gd name="T0" fmla="*/ 0 w 19"/>
                <a:gd name="T1" fmla="*/ 8 h 8"/>
                <a:gd name="T2" fmla="*/ 0 w 19"/>
                <a:gd name="T3" fmla="*/ 7 h 8"/>
                <a:gd name="T4" fmla="*/ 10 w 19"/>
                <a:gd name="T5" fmla="*/ 1 h 8"/>
                <a:gd name="T6" fmla="*/ 16 w 19"/>
                <a:gd name="T7" fmla="*/ 1 h 8"/>
                <a:gd name="T8" fmla="*/ 18 w 19"/>
                <a:gd name="T9" fmla="*/ 3 h 8"/>
                <a:gd name="T10" fmla="*/ 18 w 19"/>
                <a:gd name="T11" fmla="*/ 5 h 8"/>
                <a:gd name="T12" fmla="*/ 16 w 19"/>
                <a:gd name="T13" fmla="*/ 6 h 8"/>
                <a:gd name="T14" fmla="*/ 14 w 19"/>
                <a:gd name="T15" fmla="*/ 5 h 8"/>
                <a:gd name="T16" fmla="*/ 13 w 19"/>
                <a:gd name="T17" fmla="*/ 4 h 8"/>
                <a:gd name="T18" fmla="*/ 14 w 19"/>
                <a:gd name="T19" fmla="*/ 2 h 8"/>
                <a:gd name="T20" fmla="*/ 14 w 19"/>
                <a:gd name="T21" fmla="*/ 3 h 8"/>
                <a:gd name="T22" fmla="*/ 14 w 19"/>
                <a:gd name="T23" fmla="*/ 3 h 8"/>
                <a:gd name="T24" fmla="*/ 13 w 19"/>
                <a:gd name="T25" fmla="*/ 4 h 8"/>
                <a:gd name="T26" fmla="*/ 14 w 19"/>
                <a:gd name="T27" fmla="*/ 5 h 8"/>
                <a:gd name="T28" fmla="*/ 16 w 19"/>
                <a:gd name="T29" fmla="*/ 6 h 8"/>
                <a:gd name="T30" fmla="*/ 18 w 19"/>
                <a:gd name="T31" fmla="*/ 4 h 8"/>
                <a:gd name="T32" fmla="*/ 18 w 19"/>
                <a:gd name="T33" fmla="*/ 3 h 8"/>
                <a:gd name="T34" fmla="*/ 15 w 19"/>
                <a:gd name="T35" fmla="*/ 1 h 8"/>
                <a:gd name="T36" fmla="*/ 10 w 19"/>
                <a:gd name="T37" fmla="*/ 1 h 8"/>
                <a:gd name="T38" fmla="*/ 0 w 19"/>
                <a:gd name="T39" fmla="*/ 8 h 8"/>
                <a:gd name="T40" fmla="*/ 0 w 19"/>
                <a:gd name="T4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8">
                  <a:moveTo>
                    <a:pt x="0" y="8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4"/>
                    <a:pt x="7" y="2"/>
                    <a:pt x="10" y="1"/>
                  </a:cubicBezTo>
                  <a:cubicBezTo>
                    <a:pt x="12" y="0"/>
                    <a:pt x="14" y="0"/>
                    <a:pt x="16" y="1"/>
                  </a:cubicBezTo>
                  <a:cubicBezTo>
                    <a:pt x="17" y="1"/>
                    <a:pt x="18" y="2"/>
                    <a:pt x="18" y="3"/>
                  </a:cubicBezTo>
                  <a:cubicBezTo>
                    <a:pt x="19" y="3"/>
                    <a:pt x="19" y="4"/>
                    <a:pt x="18" y="5"/>
                  </a:cubicBezTo>
                  <a:cubicBezTo>
                    <a:pt x="18" y="5"/>
                    <a:pt x="17" y="6"/>
                    <a:pt x="16" y="6"/>
                  </a:cubicBezTo>
                  <a:cubicBezTo>
                    <a:pt x="16" y="6"/>
                    <a:pt x="15" y="6"/>
                    <a:pt x="14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3" y="3"/>
                    <a:pt x="13" y="3"/>
                    <a:pt x="14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4" y="5"/>
                    <a:pt x="14" y="5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7" y="6"/>
                    <a:pt x="18" y="5"/>
                    <a:pt x="18" y="4"/>
                  </a:cubicBezTo>
                  <a:cubicBezTo>
                    <a:pt x="18" y="4"/>
                    <a:pt x="18" y="3"/>
                    <a:pt x="18" y="3"/>
                  </a:cubicBezTo>
                  <a:cubicBezTo>
                    <a:pt x="18" y="2"/>
                    <a:pt x="16" y="1"/>
                    <a:pt x="15" y="1"/>
                  </a:cubicBezTo>
                  <a:cubicBezTo>
                    <a:pt x="14" y="1"/>
                    <a:pt x="12" y="1"/>
                    <a:pt x="10" y="1"/>
                  </a:cubicBezTo>
                  <a:cubicBezTo>
                    <a:pt x="7" y="2"/>
                    <a:pt x="3" y="5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F05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83"/>
            <p:cNvSpPr>
              <a:spLocks/>
            </p:cNvSpPr>
            <p:nvPr/>
          </p:nvSpPr>
          <p:spPr bwMode="auto">
            <a:xfrm>
              <a:off x="6391275" y="2387600"/>
              <a:ext cx="25400" cy="68263"/>
            </a:xfrm>
            <a:custGeom>
              <a:avLst/>
              <a:gdLst>
                <a:gd name="T0" fmla="*/ 0 w 7"/>
                <a:gd name="T1" fmla="*/ 18 h 18"/>
                <a:gd name="T2" fmla="*/ 0 w 7"/>
                <a:gd name="T3" fmla="*/ 18 h 18"/>
                <a:gd name="T4" fmla="*/ 0 w 7"/>
                <a:gd name="T5" fmla="*/ 18 h 18"/>
                <a:gd name="T6" fmla="*/ 6 w 7"/>
                <a:gd name="T7" fmla="*/ 8 h 18"/>
                <a:gd name="T8" fmla="*/ 6 w 7"/>
                <a:gd name="T9" fmla="*/ 3 h 18"/>
                <a:gd name="T10" fmla="*/ 4 w 7"/>
                <a:gd name="T11" fmla="*/ 0 h 18"/>
                <a:gd name="T12" fmla="*/ 3 w 7"/>
                <a:gd name="T13" fmla="*/ 0 h 18"/>
                <a:gd name="T14" fmla="*/ 1 w 7"/>
                <a:gd name="T15" fmla="*/ 2 h 18"/>
                <a:gd name="T16" fmla="*/ 2 w 7"/>
                <a:gd name="T17" fmla="*/ 4 h 18"/>
                <a:gd name="T18" fmla="*/ 4 w 7"/>
                <a:gd name="T19" fmla="*/ 5 h 18"/>
                <a:gd name="T20" fmla="*/ 4 w 7"/>
                <a:gd name="T21" fmla="*/ 4 h 18"/>
                <a:gd name="T22" fmla="*/ 5 w 7"/>
                <a:gd name="T23" fmla="*/ 4 h 18"/>
                <a:gd name="T24" fmla="*/ 5 w 7"/>
                <a:gd name="T25" fmla="*/ 5 h 18"/>
                <a:gd name="T26" fmla="*/ 4 w 7"/>
                <a:gd name="T27" fmla="*/ 5 h 18"/>
                <a:gd name="T28" fmla="*/ 2 w 7"/>
                <a:gd name="T29" fmla="*/ 4 h 18"/>
                <a:gd name="T30" fmla="*/ 1 w 7"/>
                <a:gd name="T31" fmla="*/ 2 h 18"/>
                <a:gd name="T32" fmla="*/ 3 w 7"/>
                <a:gd name="T33" fmla="*/ 0 h 18"/>
                <a:gd name="T34" fmla="*/ 5 w 7"/>
                <a:gd name="T35" fmla="*/ 0 h 18"/>
                <a:gd name="T36" fmla="*/ 7 w 7"/>
                <a:gd name="T37" fmla="*/ 3 h 18"/>
                <a:gd name="T38" fmla="*/ 6 w 7"/>
                <a:gd name="T39" fmla="*/ 8 h 18"/>
                <a:gd name="T40" fmla="*/ 0 w 7"/>
                <a:gd name="T4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8"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5"/>
                    <a:pt x="5" y="11"/>
                    <a:pt x="6" y="8"/>
                  </a:cubicBezTo>
                  <a:cubicBezTo>
                    <a:pt x="6" y="6"/>
                    <a:pt x="7" y="4"/>
                    <a:pt x="6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1"/>
                    <a:pt x="1" y="2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2" y="5"/>
                    <a:pt x="3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2" y="5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6" y="2"/>
                    <a:pt x="7" y="3"/>
                  </a:cubicBezTo>
                  <a:cubicBezTo>
                    <a:pt x="7" y="4"/>
                    <a:pt x="7" y="6"/>
                    <a:pt x="6" y="8"/>
                  </a:cubicBezTo>
                  <a:cubicBezTo>
                    <a:pt x="5" y="12"/>
                    <a:pt x="3" y="15"/>
                    <a:pt x="0" y="18"/>
                  </a:cubicBezTo>
                  <a:close/>
                </a:path>
              </a:pathLst>
            </a:custGeom>
            <a:solidFill>
              <a:srgbClr val="F05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84"/>
            <p:cNvSpPr>
              <a:spLocks/>
            </p:cNvSpPr>
            <p:nvPr/>
          </p:nvSpPr>
          <p:spPr bwMode="auto">
            <a:xfrm>
              <a:off x="3065463" y="2214563"/>
              <a:ext cx="85725" cy="90488"/>
            </a:xfrm>
            <a:custGeom>
              <a:avLst/>
              <a:gdLst>
                <a:gd name="T0" fmla="*/ 16 w 23"/>
                <a:gd name="T1" fmla="*/ 3 h 24"/>
                <a:gd name="T2" fmla="*/ 21 w 23"/>
                <a:gd name="T3" fmla="*/ 9 h 24"/>
                <a:gd name="T4" fmla="*/ 18 w 23"/>
                <a:gd name="T5" fmla="*/ 17 h 24"/>
                <a:gd name="T6" fmla="*/ 7 w 23"/>
                <a:gd name="T7" fmla="*/ 1 h 24"/>
                <a:gd name="T8" fmla="*/ 12 w 23"/>
                <a:gd name="T9" fmla="*/ 1 h 24"/>
                <a:gd name="T10" fmla="*/ 16 w 23"/>
                <a:gd name="T11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4">
                  <a:moveTo>
                    <a:pt x="16" y="3"/>
                  </a:moveTo>
                  <a:cubicBezTo>
                    <a:pt x="18" y="4"/>
                    <a:pt x="20" y="6"/>
                    <a:pt x="21" y="9"/>
                  </a:cubicBezTo>
                  <a:cubicBezTo>
                    <a:pt x="23" y="12"/>
                    <a:pt x="21" y="15"/>
                    <a:pt x="18" y="17"/>
                  </a:cubicBezTo>
                  <a:cubicBezTo>
                    <a:pt x="8" y="24"/>
                    <a:pt x="0" y="9"/>
                    <a:pt x="7" y="1"/>
                  </a:cubicBezTo>
                  <a:cubicBezTo>
                    <a:pt x="8" y="0"/>
                    <a:pt x="11" y="1"/>
                    <a:pt x="12" y="1"/>
                  </a:cubicBezTo>
                  <a:cubicBezTo>
                    <a:pt x="14" y="1"/>
                    <a:pt x="15" y="2"/>
                    <a:pt x="16" y="3"/>
                  </a:cubicBez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85"/>
            <p:cNvSpPr>
              <a:spLocks/>
            </p:cNvSpPr>
            <p:nvPr/>
          </p:nvSpPr>
          <p:spPr bwMode="auto">
            <a:xfrm>
              <a:off x="3046413" y="2211388"/>
              <a:ext cx="52388" cy="60325"/>
            </a:xfrm>
            <a:custGeom>
              <a:avLst/>
              <a:gdLst>
                <a:gd name="T0" fmla="*/ 7 w 14"/>
                <a:gd name="T1" fmla="*/ 0 h 16"/>
                <a:gd name="T2" fmla="*/ 3 w 14"/>
                <a:gd name="T3" fmla="*/ 2 h 16"/>
                <a:gd name="T4" fmla="*/ 2 w 14"/>
                <a:gd name="T5" fmla="*/ 8 h 16"/>
                <a:gd name="T6" fmla="*/ 13 w 14"/>
                <a:gd name="T7" fmla="*/ 2 h 16"/>
                <a:gd name="T8" fmla="*/ 10 w 14"/>
                <a:gd name="T9" fmla="*/ 0 h 16"/>
                <a:gd name="T10" fmla="*/ 7 w 14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6">
                  <a:moveTo>
                    <a:pt x="7" y="0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5" y="16"/>
                    <a:pt x="14" y="10"/>
                    <a:pt x="13" y="2"/>
                  </a:cubicBezTo>
                  <a:cubicBezTo>
                    <a:pt x="13" y="1"/>
                    <a:pt x="11" y="1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86"/>
            <p:cNvSpPr>
              <a:spLocks/>
            </p:cNvSpPr>
            <p:nvPr/>
          </p:nvSpPr>
          <p:spPr bwMode="auto">
            <a:xfrm>
              <a:off x="3084513" y="2128838"/>
              <a:ext cx="82550" cy="90488"/>
            </a:xfrm>
            <a:custGeom>
              <a:avLst/>
              <a:gdLst>
                <a:gd name="T0" fmla="*/ 12 w 22"/>
                <a:gd name="T1" fmla="*/ 23 h 24"/>
                <a:gd name="T2" fmla="*/ 19 w 22"/>
                <a:gd name="T3" fmla="*/ 20 h 24"/>
                <a:gd name="T4" fmla="*/ 19 w 22"/>
                <a:gd name="T5" fmla="*/ 11 h 24"/>
                <a:gd name="T6" fmla="*/ 3 w 22"/>
                <a:gd name="T7" fmla="*/ 21 h 24"/>
                <a:gd name="T8" fmla="*/ 7 w 22"/>
                <a:gd name="T9" fmla="*/ 23 h 24"/>
                <a:gd name="T10" fmla="*/ 12 w 22"/>
                <a:gd name="T1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4">
                  <a:moveTo>
                    <a:pt x="12" y="23"/>
                  </a:moveTo>
                  <a:cubicBezTo>
                    <a:pt x="14" y="23"/>
                    <a:pt x="17" y="22"/>
                    <a:pt x="19" y="20"/>
                  </a:cubicBezTo>
                  <a:cubicBezTo>
                    <a:pt x="22" y="18"/>
                    <a:pt x="21" y="14"/>
                    <a:pt x="19" y="11"/>
                  </a:cubicBezTo>
                  <a:cubicBezTo>
                    <a:pt x="13" y="0"/>
                    <a:pt x="0" y="11"/>
                    <a:pt x="3" y="21"/>
                  </a:cubicBezTo>
                  <a:cubicBezTo>
                    <a:pt x="3" y="22"/>
                    <a:pt x="6" y="23"/>
                    <a:pt x="7" y="23"/>
                  </a:cubicBezTo>
                  <a:cubicBezTo>
                    <a:pt x="9" y="24"/>
                    <a:pt x="10" y="24"/>
                    <a:pt x="12" y="23"/>
                  </a:cubicBez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87"/>
            <p:cNvSpPr>
              <a:spLocks/>
            </p:cNvSpPr>
            <p:nvPr/>
          </p:nvSpPr>
          <p:spPr bwMode="auto">
            <a:xfrm>
              <a:off x="3057525" y="2147888"/>
              <a:ext cx="57150" cy="63500"/>
            </a:xfrm>
            <a:custGeom>
              <a:avLst/>
              <a:gdLst>
                <a:gd name="T0" fmla="*/ 5 w 15"/>
                <a:gd name="T1" fmla="*/ 16 h 17"/>
                <a:gd name="T2" fmla="*/ 1 w 15"/>
                <a:gd name="T3" fmla="*/ 12 h 17"/>
                <a:gd name="T4" fmla="*/ 3 w 15"/>
                <a:gd name="T5" fmla="*/ 6 h 17"/>
                <a:gd name="T6" fmla="*/ 11 w 15"/>
                <a:gd name="T7" fmla="*/ 16 h 17"/>
                <a:gd name="T8" fmla="*/ 7 w 15"/>
                <a:gd name="T9" fmla="*/ 17 h 17"/>
                <a:gd name="T10" fmla="*/ 5 w 15"/>
                <a:gd name="T11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7">
                  <a:moveTo>
                    <a:pt x="5" y="16"/>
                  </a:moveTo>
                  <a:cubicBezTo>
                    <a:pt x="3" y="15"/>
                    <a:pt x="2" y="14"/>
                    <a:pt x="1" y="12"/>
                  </a:cubicBezTo>
                  <a:cubicBezTo>
                    <a:pt x="0" y="10"/>
                    <a:pt x="1" y="8"/>
                    <a:pt x="3" y="6"/>
                  </a:cubicBezTo>
                  <a:cubicBezTo>
                    <a:pt x="9" y="0"/>
                    <a:pt x="15" y="10"/>
                    <a:pt x="11" y="16"/>
                  </a:cubicBezTo>
                  <a:cubicBezTo>
                    <a:pt x="10" y="17"/>
                    <a:pt x="8" y="17"/>
                    <a:pt x="7" y="17"/>
                  </a:cubicBezTo>
                  <a:cubicBezTo>
                    <a:pt x="7" y="17"/>
                    <a:pt x="6" y="16"/>
                    <a:pt x="5" y="16"/>
                  </a:cubicBez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88"/>
            <p:cNvSpPr>
              <a:spLocks/>
            </p:cNvSpPr>
            <p:nvPr/>
          </p:nvSpPr>
          <p:spPr bwMode="auto">
            <a:xfrm>
              <a:off x="3073400" y="2203450"/>
              <a:ext cx="49213" cy="19050"/>
            </a:xfrm>
            <a:custGeom>
              <a:avLst/>
              <a:gdLst>
                <a:gd name="T0" fmla="*/ 0 w 13"/>
                <a:gd name="T1" fmla="*/ 1 h 5"/>
                <a:gd name="T2" fmla="*/ 0 w 13"/>
                <a:gd name="T3" fmla="*/ 1 h 5"/>
                <a:gd name="T4" fmla="*/ 1 w 13"/>
                <a:gd name="T5" fmla="*/ 3 h 5"/>
                <a:gd name="T6" fmla="*/ 12 w 13"/>
                <a:gd name="T7" fmla="*/ 5 h 5"/>
                <a:gd name="T8" fmla="*/ 13 w 13"/>
                <a:gd name="T9" fmla="*/ 4 h 5"/>
                <a:gd name="T10" fmla="*/ 12 w 13"/>
                <a:gd name="T11" fmla="*/ 3 h 5"/>
                <a:gd name="T12" fmla="*/ 2 w 13"/>
                <a:gd name="T13" fmla="*/ 0 h 5"/>
                <a:gd name="T14" fmla="*/ 0 w 13"/>
                <a:gd name="T1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4"/>
                    <a:pt x="13" y="3"/>
                    <a:pt x="1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89"/>
            <p:cNvSpPr>
              <a:spLocks/>
            </p:cNvSpPr>
            <p:nvPr/>
          </p:nvSpPr>
          <p:spPr bwMode="auto">
            <a:xfrm>
              <a:off x="3122613" y="2219325"/>
              <a:ext cx="55563" cy="55563"/>
            </a:xfrm>
            <a:custGeom>
              <a:avLst/>
              <a:gdLst>
                <a:gd name="T0" fmla="*/ 0 w 15"/>
                <a:gd name="T1" fmla="*/ 0 h 15"/>
                <a:gd name="T2" fmla="*/ 0 w 15"/>
                <a:gd name="T3" fmla="*/ 0 h 15"/>
                <a:gd name="T4" fmla="*/ 11 w 15"/>
                <a:gd name="T5" fmla="*/ 5 h 15"/>
                <a:gd name="T6" fmla="*/ 14 w 15"/>
                <a:gd name="T7" fmla="*/ 10 h 15"/>
                <a:gd name="T8" fmla="*/ 14 w 15"/>
                <a:gd name="T9" fmla="*/ 13 h 15"/>
                <a:gd name="T10" fmla="*/ 12 w 15"/>
                <a:gd name="T11" fmla="*/ 14 h 15"/>
                <a:gd name="T12" fmla="*/ 10 w 15"/>
                <a:gd name="T13" fmla="*/ 14 h 15"/>
                <a:gd name="T14" fmla="*/ 9 w 15"/>
                <a:gd name="T15" fmla="*/ 11 h 15"/>
                <a:gd name="T16" fmla="*/ 10 w 15"/>
                <a:gd name="T17" fmla="*/ 9 h 15"/>
                <a:gd name="T18" fmla="*/ 12 w 15"/>
                <a:gd name="T19" fmla="*/ 9 h 15"/>
                <a:gd name="T20" fmla="*/ 12 w 15"/>
                <a:gd name="T21" fmla="*/ 9 h 15"/>
                <a:gd name="T22" fmla="*/ 11 w 15"/>
                <a:gd name="T23" fmla="*/ 10 h 15"/>
                <a:gd name="T24" fmla="*/ 10 w 15"/>
                <a:gd name="T25" fmla="*/ 10 h 15"/>
                <a:gd name="T26" fmla="*/ 9 w 15"/>
                <a:gd name="T27" fmla="*/ 11 h 15"/>
                <a:gd name="T28" fmla="*/ 10 w 15"/>
                <a:gd name="T29" fmla="*/ 13 h 15"/>
                <a:gd name="T30" fmla="*/ 12 w 15"/>
                <a:gd name="T31" fmla="*/ 14 h 15"/>
                <a:gd name="T32" fmla="*/ 14 w 15"/>
                <a:gd name="T33" fmla="*/ 13 h 15"/>
                <a:gd name="T34" fmla="*/ 14 w 15"/>
                <a:gd name="T35" fmla="*/ 10 h 15"/>
                <a:gd name="T36" fmla="*/ 11 w 15"/>
                <a:gd name="T37" fmla="*/ 6 h 15"/>
                <a:gd name="T38" fmla="*/ 0 w 15"/>
                <a:gd name="T39" fmla="*/ 1 h 15"/>
                <a:gd name="T40" fmla="*/ 0 w 15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"/>
                    <a:pt x="8" y="3"/>
                    <a:pt x="11" y="5"/>
                  </a:cubicBezTo>
                  <a:cubicBezTo>
                    <a:pt x="13" y="7"/>
                    <a:pt x="14" y="8"/>
                    <a:pt x="14" y="10"/>
                  </a:cubicBezTo>
                  <a:cubicBezTo>
                    <a:pt x="14" y="11"/>
                    <a:pt x="15" y="12"/>
                    <a:pt x="14" y="13"/>
                  </a:cubicBezTo>
                  <a:cubicBezTo>
                    <a:pt x="14" y="14"/>
                    <a:pt x="13" y="14"/>
                    <a:pt x="12" y="14"/>
                  </a:cubicBezTo>
                  <a:cubicBezTo>
                    <a:pt x="11" y="15"/>
                    <a:pt x="11" y="14"/>
                    <a:pt x="10" y="14"/>
                  </a:cubicBezTo>
                  <a:cubicBezTo>
                    <a:pt x="9" y="13"/>
                    <a:pt x="9" y="12"/>
                    <a:pt x="9" y="11"/>
                  </a:cubicBezTo>
                  <a:cubicBezTo>
                    <a:pt x="9" y="10"/>
                    <a:pt x="10" y="10"/>
                    <a:pt x="10" y="9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10"/>
                    <a:pt x="10" y="10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9" y="12"/>
                    <a:pt x="10" y="13"/>
                    <a:pt x="10" y="13"/>
                  </a:cubicBezTo>
                  <a:cubicBezTo>
                    <a:pt x="11" y="14"/>
                    <a:pt x="11" y="14"/>
                    <a:pt x="12" y="14"/>
                  </a:cubicBezTo>
                  <a:cubicBezTo>
                    <a:pt x="13" y="14"/>
                    <a:pt x="13" y="14"/>
                    <a:pt x="14" y="13"/>
                  </a:cubicBezTo>
                  <a:cubicBezTo>
                    <a:pt x="14" y="12"/>
                    <a:pt x="14" y="11"/>
                    <a:pt x="14" y="10"/>
                  </a:cubicBezTo>
                  <a:cubicBezTo>
                    <a:pt x="13" y="8"/>
                    <a:pt x="12" y="7"/>
                    <a:pt x="11" y="6"/>
                  </a:cubicBezTo>
                  <a:cubicBezTo>
                    <a:pt x="8" y="3"/>
                    <a:pt x="4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90"/>
            <p:cNvSpPr>
              <a:spLocks/>
            </p:cNvSpPr>
            <p:nvPr/>
          </p:nvSpPr>
          <p:spPr bwMode="auto">
            <a:xfrm>
              <a:off x="3122613" y="2189163"/>
              <a:ext cx="66675" cy="33338"/>
            </a:xfrm>
            <a:custGeom>
              <a:avLst/>
              <a:gdLst>
                <a:gd name="T0" fmla="*/ 0 w 18"/>
                <a:gd name="T1" fmla="*/ 8 h 9"/>
                <a:gd name="T2" fmla="*/ 0 w 18"/>
                <a:gd name="T3" fmla="*/ 8 h 9"/>
                <a:gd name="T4" fmla="*/ 0 w 18"/>
                <a:gd name="T5" fmla="*/ 8 h 9"/>
                <a:gd name="T6" fmla="*/ 12 w 18"/>
                <a:gd name="T7" fmla="*/ 8 h 9"/>
                <a:gd name="T8" fmla="*/ 17 w 18"/>
                <a:gd name="T9" fmla="*/ 5 h 9"/>
                <a:gd name="T10" fmla="*/ 18 w 18"/>
                <a:gd name="T11" fmla="*/ 2 h 9"/>
                <a:gd name="T12" fmla="*/ 17 w 18"/>
                <a:gd name="T13" fmla="*/ 1 h 9"/>
                <a:gd name="T14" fmla="*/ 15 w 18"/>
                <a:gd name="T15" fmla="*/ 1 h 9"/>
                <a:gd name="T16" fmla="*/ 13 w 18"/>
                <a:gd name="T17" fmla="*/ 2 h 9"/>
                <a:gd name="T18" fmla="*/ 13 w 18"/>
                <a:gd name="T19" fmla="*/ 4 h 9"/>
                <a:gd name="T20" fmla="*/ 14 w 18"/>
                <a:gd name="T21" fmla="*/ 5 h 9"/>
                <a:gd name="T22" fmla="*/ 14 w 18"/>
                <a:gd name="T23" fmla="*/ 5 h 9"/>
                <a:gd name="T24" fmla="*/ 14 w 18"/>
                <a:gd name="T25" fmla="*/ 5 h 9"/>
                <a:gd name="T26" fmla="*/ 13 w 18"/>
                <a:gd name="T27" fmla="*/ 4 h 9"/>
                <a:gd name="T28" fmla="*/ 13 w 18"/>
                <a:gd name="T29" fmla="*/ 2 h 9"/>
                <a:gd name="T30" fmla="*/ 15 w 18"/>
                <a:gd name="T31" fmla="*/ 0 h 9"/>
                <a:gd name="T32" fmla="*/ 17 w 18"/>
                <a:gd name="T33" fmla="*/ 1 h 9"/>
                <a:gd name="T34" fmla="*/ 18 w 18"/>
                <a:gd name="T35" fmla="*/ 2 h 9"/>
                <a:gd name="T36" fmla="*/ 17 w 18"/>
                <a:gd name="T37" fmla="*/ 5 h 9"/>
                <a:gd name="T38" fmla="*/ 12 w 18"/>
                <a:gd name="T39" fmla="*/ 8 h 9"/>
                <a:gd name="T40" fmla="*/ 0 w 18"/>
                <a:gd name="T41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9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9"/>
                    <a:pt x="9" y="9"/>
                    <a:pt x="12" y="8"/>
                  </a:cubicBezTo>
                  <a:cubicBezTo>
                    <a:pt x="14" y="7"/>
                    <a:pt x="16" y="6"/>
                    <a:pt x="17" y="5"/>
                  </a:cubicBezTo>
                  <a:cubicBezTo>
                    <a:pt x="17" y="5"/>
                    <a:pt x="18" y="3"/>
                    <a:pt x="18" y="2"/>
                  </a:cubicBezTo>
                  <a:cubicBezTo>
                    <a:pt x="18" y="2"/>
                    <a:pt x="17" y="1"/>
                    <a:pt x="17" y="1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4" y="1"/>
                    <a:pt x="13" y="2"/>
                    <a:pt x="13" y="2"/>
                  </a:cubicBezTo>
                  <a:cubicBezTo>
                    <a:pt x="13" y="3"/>
                    <a:pt x="13" y="4"/>
                    <a:pt x="13" y="4"/>
                  </a:cubicBezTo>
                  <a:cubicBezTo>
                    <a:pt x="14" y="4"/>
                    <a:pt x="14" y="4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3" y="4"/>
                    <a:pt x="13" y="3"/>
                    <a:pt x="13" y="2"/>
                  </a:cubicBezTo>
                  <a:cubicBezTo>
                    <a:pt x="13" y="1"/>
                    <a:pt x="14" y="1"/>
                    <a:pt x="15" y="0"/>
                  </a:cubicBezTo>
                  <a:cubicBezTo>
                    <a:pt x="15" y="0"/>
                    <a:pt x="16" y="0"/>
                    <a:pt x="17" y="1"/>
                  </a:cubicBezTo>
                  <a:cubicBezTo>
                    <a:pt x="18" y="1"/>
                    <a:pt x="18" y="2"/>
                    <a:pt x="18" y="2"/>
                  </a:cubicBezTo>
                  <a:cubicBezTo>
                    <a:pt x="18" y="3"/>
                    <a:pt x="18" y="5"/>
                    <a:pt x="17" y="5"/>
                  </a:cubicBezTo>
                  <a:cubicBezTo>
                    <a:pt x="16" y="7"/>
                    <a:pt x="14" y="7"/>
                    <a:pt x="12" y="8"/>
                  </a:cubicBezTo>
                  <a:cubicBezTo>
                    <a:pt x="9" y="9"/>
                    <a:pt x="4" y="9"/>
                    <a:pt x="0" y="8"/>
                  </a:cubicBez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91"/>
            <p:cNvSpPr>
              <a:spLocks/>
            </p:cNvSpPr>
            <p:nvPr/>
          </p:nvSpPr>
          <p:spPr bwMode="auto">
            <a:xfrm>
              <a:off x="6026150" y="2312988"/>
              <a:ext cx="63500" cy="68263"/>
            </a:xfrm>
            <a:custGeom>
              <a:avLst/>
              <a:gdLst>
                <a:gd name="T0" fmla="*/ 1 w 17"/>
                <a:gd name="T1" fmla="*/ 12 h 18"/>
                <a:gd name="T2" fmla="*/ 0 w 17"/>
                <a:gd name="T3" fmla="*/ 5 h 18"/>
                <a:gd name="T4" fmla="*/ 7 w 17"/>
                <a:gd name="T5" fmla="*/ 0 h 18"/>
                <a:gd name="T6" fmla="*/ 7 w 17"/>
                <a:gd name="T7" fmla="*/ 17 h 18"/>
                <a:gd name="T8" fmla="*/ 3 w 17"/>
                <a:gd name="T9" fmla="*/ 15 h 18"/>
                <a:gd name="T10" fmla="*/ 1 w 17"/>
                <a:gd name="T1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8">
                  <a:moveTo>
                    <a:pt x="1" y="12"/>
                  </a:moveTo>
                  <a:cubicBezTo>
                    <a:pt x="0" y="10"/>
                    <a:pt x="0" y="7"/>
                    <a:pt x="0" y="5"/>
                  </a:cubicBezTo>
                  <a:cubicBezTo>
                    <a:pt x="0" y="2"/>
                    <a:pt x="3" y="1"/>
                    <a:pt x="7" y="0"/>
                  </a:cubicBezTo>
                  <a:cubicBezTo>
                    <a:pt x="17" y="0"/>
                    <a:pt x="15" y="15"/>
                    <a:pt x="7" y="17"/>
                  </a:cubicBezTo>
                  <a:cubicBezTo>
                    <a:pt x="5" y="18"/>
                    <a:pt x="4" y="16"/>
                    <a:pt x="3" y="15"/>
                  </a:cubicBezTo>
                  <a:cubicBezTo>
                    <a:pt x="2" y="14"/>
                    <a:pt x="1" y="13"/>
                    <a:pt x="1" y="12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92"/>
            <p:cNvSpPr>
              <a:spLocks/>
            </p:cNvSpPr>
            <p:nvPr/>
          </p:nvSpPr>
          <p:spPr bwMode="auto">
            <a:xfrm>
              <a:off x="6048375" y="2351088"/>
              <a:ext cx="46038" cy="44450"/>
            </a:xfrm>
            <a:custGeom>
              <a:avLst/>
              <a:gdLst>
                <a:gd name="T0" fmla="*/ 3 w 12"/>
                <a:gd name="T1" fmla="*/ 11 h 12"/>
                <a:gd name="T2" fmla="*/ 7 w 12"/>
                <a:gd name="T3" fmla="*/ 12 h 12"/>
                <a:gd name="T4" fmla="*/ 11 w 12"/>
                <a:gd name="T5" fmla="*/ 8 h 12"/>
                <a:gd name="T6" fmla="*/ 0 w 12"/>
                <a:gd name="T7" fmla="*/ 7 h 12"/>
                <a:gd name="T8" fmla="*/ 1 w 12"/>
                <a:gd name="T9" fmla="*/ 9 h 12"/>
                <a:gd name="T10" fmla="*/ 3 w 12"/>
                <a:gd name="T11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3" y="11"/>
                  </a:moveTo>
                  <a:cubicBezTo>
                    <a:pt x="4" y="12"/>
                    <a:pt x="6" y="12"/>
                    <a:pt x="7" y="12"/>
                  </a:cubicBezTo>
                  <a:cubicBezTo>
                    <a:pt x="10" y="12"/>
                    <a:pt x="11" y="10"/>
                    <a:pt x="11" y="8"/>
                  </a:cubicBezTo>
                  <a:cubicBezTo>
                    <a:pt x="12" y="0"/>
                    <a:pt x="3" y="0"/>
                    <a:pt x="0" y="7"/>
                  </a:cubicBezTo>
                  <a:cubicBezTo>
                    <a:pt x="0" y="7"/>
                    <a:pt x="1" y="9"/>
                    <a:pt x="1" y="9"/>
                  </a:cubicBezTo>
                  <a:cubicBezTo>
                    <a:pt x="2" y="10"/>
                    <a:pt x="2" y="10"/>
                    <a:pt x="3" y="11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93"/>
            <p:cNvSpPr>
              <a:spLocks/>
            </p:cNvSpPr>
            <p:nvPr/>
          </p:nvSpPr>
          <p:spPr bwMode="auto">
            <a:xfrm>
              <a:off x="5981700" y="2357438"/>
              <a:ext cx="63500" cy="65088"/>
            </a:xfrm>
            <a:custGeom>
              <a:avLst/>
              <a:gdLst>
                <a:gd name="T0" fmla="*/ 11 w 17"/>
                <a:gd name="T1" fmla="*/ 1 h 17"/>
                <a:gd name="T2" fmla="*/ 5 w 17"/>
                <a:gd name="T3" fmla="*/ 0 h 17"/>
                <a:gd name="T4" fmla="*/ 0 w 17"/>
                <a:gd name="T5" fmla="*/ 7 h 17"/>
                <a:gd name="T6" fmla="*/ 17 w 17"/>
                <a:gd name="T7" fmla="*/ 7 h 17"/>
                <a:gd name="T8" fmla="*/ 15 w 17"/>
                <a:gd name="T9" fmla="*/ 3 h 17"/>
                <a:gd name="T10" fmla="*/ 11 w 17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11" y="1"/>
                  </a:moveTo>
                  <a:cubicBezTo>
                    <a:pt x="9" y="0"/>
                    <a:pt x="7" y="0"/>
                    <a:pt x="5" y="0"/>
                  </a:cubicBezTo>
                  <a:cubicBezTo>
                    <a:pt x="1" y="1"/>
                    <a:pt x="0" y="4"/>
                    <a:pt x="0" y="7"/>
                  </a:cubicBezTo>
                  <a:cubicBezTo>
                    <a:pt x="0" y="17"/>
                    <a:pt x="14" y="16"/>
                    <a:pt x="17" y="7"/>
                  </a:cubicBezTo>
                  <a:cubicBezTo>
                    <a:pt x="17" y="6"/>
                    <a:pt x="15" y="4"/>
                    <a:pt x="15" y="3"/>
                  </a:cubicBezTo>
                  <a:cubicBezTo>
                    <a:pt x="14" y="3"/>
                    <a:pt x="13" y="2"/>
                    <a:pt x="11" y="1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94"/>
            <p:cNvSpPr>
              <a:spLocks/>
            </p:cNvSpPr>
            <p:nvPr/>
          </p:nvSpPr>
          <p:spPr bwMode="auto">
            <a:xfrm>
              <a:off x="6018213" y="2381250"/>
              <a:ext cx="46038" cy="47625"/>
            </a:xfrm>
            <a:custGeom>
              <a:avLst/>
              <a:gdLst>
                <a:gd name="T0" fmla="*/ 10 w 12"/>
                <a:gd name="T1" fmla="*/ 4 h 13"/>
                <a:gd name="T2" fmla="*/ 12 w 12"/>
                <a:gd name="T3" fmla="*/ 8 h 13"/>
                <a:gd name="T4" fmla="*/ 7 w 12"/>
                <a:gd name="T5" fmla="*/ 12 h 13"/>
                <a:gd name="T6" fmla="*/ 6 w 12"/>
                <a:gd name="T7" fmla="*/ 1 h 13"/>
                <a:gd name="T8" fmla="*/ 9 w 12"/>
                <a:gd name="T9" fmla="*/ 2 h 13"/>
                <a:gd name="T10" fmla="*/ 10 w 12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3">
                  <a:moveTo>
                    <a:pt x="10" y="4"/>
                  </a:moveTo>
                  <a:cubicBezTo>
                    <a:pt x="11" y="5"/>
                    <a:pt x="12" y="6"/>
                    <a:pt x="12" y="8"/>
                  </a:cubicBezTo>
                  <a:cubicBezTo>
                    <a:pt x="11" y="10"/>
                    <a:pt x="10" y="11"/>
                    <a:pt x="7" y="12"/>
                  </a:cubicBezTo>
                  <a:cubicBezTo>
                    <a:pt x="0" y="13"/>
                    <a:pt x="0" y="3"/>
                    <a:pt x="6" y="1"/>
                  </a:cubicBezTo>
                  <a:cubicBezTo>
                    <a:pt x="7" y="0"/>
                    <a:pt x="8" y="1"/>
                    <a:pt x="9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95"/>
            <p:cNvSpPr>
              <a:spLocks/>
            </p:cNvSpPr>
            <p:nvPr/>
          </p:nvSpPr>
          <p:spPr bwMode="auto">
            <a:xfrm>
              <a:off x="6026150" y="2362200"/>
              <a:ext cx="34925" cy="33338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9 h 9"/>
                <a:gd name="T4" fmla="*/ 9 w 9"/>
                <a:gd name="T5" fmla="*/ 7 h 9"/>
                <a:gd name="T6" fmla="*/ 2 w 9"/>
                <a:gd name="T7" fmla="*/ 0 h 9"/>
                <a:gd name="T8" fmla="*/ 1 w 9"/>
                <a:gd name="T9" fmla="*/ 0 h 9"/>
                <a:gd name="T10" fmla="*/ 1 w 9"/>
                <a:gd name="T11" fmla="*/ 2 h 9"/>
                <a:gd name="T12" fmla="*/ 8 w 9"/>
                <a:gd name="T13" fmla="*/ 9 h 9"/>
                <a:gd name="T14" fmla="*/ 9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8"/>
                    <a:pt x="9" y="7"/>
                    <a:pt x="9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96"/>
            <p:cNvSpPr>
              <a:spLocks/>
            </p:cNvSpPr>
            <p:nvPr/>
          </p:nvSpPr>
          <p:spPr bwMode="auto">
            <a:xfrm>
              <a:off x="6007100" y="2301875"/>
              <a:ext cx="23813" cy="60325"/>
            </a:xfrm>
            <a:custGeom>
              <a:avLst/>
              <a:gdLst>
                <a:gd name="T0" fmla="*/ 6 w 6"/>
                <a:gd name="T1" fmla="*/ 16 h 16"/>
                <a:gd name="T2" fmla="*/ 6 w 6"/>
                <a:gd name="T3" fmla="*/ 16 h 16"/>
                <a:gd name="T4" fmla="*/ 1 w 6"/>
                <a:gd name="T5" fmla="*/ 8 h 16"/>
                <a:gd name="T6" fmla="*/ 0 w 6"/>
                <a:gd name="T7" fmla="*/ 3 h 16"/>
                <a:gd name="T8" fmla="*/ 2 w 6"/>
                <a:gd name="T9" fmla="*/ 1 h 16"/>
                <a:gd name="T10" fmla="*/ 4 w 6"/>
                <a:gd name="T11" fmla="*/ 1 h 16"/>
                <a:gd name="T12" fmla="*/ 5 w 6"/>
                <a:gd name="T13" fmla="*/ 2 h 16"/>
                <a:gd name="T14" fmla="*/ 4 w 6"/>
                <a:gd name="T15" fmla="*/ 4 h 16"/>
                <a:gd name="T16" fmla="*/ 3 w 6"/>
                <a:gd name="T17" fmla="*/ 5 h 16"/>
                <a:gd name="T18" fmla="*/ 2 w 6"/>
                <a:gd name="T19" fmla="*/ 5 h 16"/>
                <a:gd name="T20" fmla="*/ 2 w 6"/>
                <a:gd name="T21" fmla="*/ 4 h 16"/>
                <a:gd name="T22" fmla="*/ 2 w 6"/>
                <a:gd name="T23" fmla="*/ 4 h 16"/>
                <a:gd name="T24" fmla="*/ 3 w 6"/>
                <a:gd name="T25" fmla="*/ 5 h 16"/>
                <a:gd name="T26" fmla="*/ 4 w 6"/>
                <a:gd name="T27" fmla="*/ 4 h 16"/>
                <a:gd name="T28" fmla="*/ 5 w 6"/>
                <a:gd name="T29" fmla="*/ 2 h 16"/>
                <a:gd name="T30" fmla="*/ 4 w 6"/>
                <a:gd name="T31" fmla="*/ 1 h 16"/>
                <a:gd name="T32" fmla="*/ 2 w 6"/>
                <a:gd name="T33" fmla="*/ 1 h 16"/>
                <a:gd name="T34" fmla="*/ 1 w 6"/>
                <a:gd name="T35" fmla="*/ 3 h 16"/>
                <a:gd name="T36" fmla="*/ 1 w 6"/>
                <a:gd name="T37" fmla="*/ 8 h 16"/>
                <a:gd name="T38" fmla="*/ 6 w 6"/>
                <a:gd name="T39" fmla="*/ 16 h 16"/>
                <a:gd name="T40" fmla="*/ 6 w 6"/>
                <a:gd name="T4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16">
                  <a:moveTo>
                    <a:pt x="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3" y="14"/>
                    <a:pt x="1" y="11"/>
                    <a:pt x="1" y="8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3" y="0"/>
                    <a:pt x="3" y="0"/>
                    <a:pt x="4" y="1"/>
                  </a:cubicBezTo>
                  <a:cubicBezTo>
                    <a:pt x="4" y="1"/>
                    <a:pt x="5" y="1"/>
                    <a:pt x="5" y="2"/>
                  </a:cubicBezTo>
                  <a:cubicBezTo>
                    <a:pt x="5" y="3"/>
                    <a:pt x="5" y="4"/>
                    <a:pt x="4" y="4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4"/>
                    <a:pt x="0" y="6"/>
                    <a:pt x="1" y="8"/>
                  </a:cubicBezTo>
                  <a:cubicBezTo>
                    <a:pt x="2" y="10"/>
                    <a:pt x="4" y="14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97"/>
            <p:cNvSpPr>
              <a:spLocks/>
            </p:cNvSpPr>
            <p:nvPr/>
          </p:nvSpPr>
          <p:spPr bwMode="auto">
            <a:xfrm>
              <a:off x="5970588" y="2339975"/>
              <a:ext cx="60325" cy="25400"/>
            </a:xfrm>
            <a:custGeom>
              <a:avLst/>
              <a:gdLst>
                <a:gd name="T0" fmla="*/ 16 w 16"/>
                <a:gd name="T1" fmla="*/ 7 h 7"/>
                <a:gd name="T2" fmla="*/ 16 w 16"/>
                <a:gd name="T3" fmla="*/ 7 h 7"/>
                <a:gd name="T4" fmla="*/ 16 w 16"/>
                <a:gd name="T5" fmla="*/ 7 h 7"/>
                <a:gd name="T6" fmla="*/ 7 w 16"/>
                <a:gd name="T7" fmla="*/ 1 h 7"/>
                <a:gd name="T8" fmla="*/ 3 w 16"/>
                <a:gd name="T9" fmla="*/ 1 h 7"/>
                <a:gd name="T10" fmla="*/ 0 w 16"/>
                <a:gd name="T11" fmla="*/ 3 h 7"/>
                <a:gd name="T12" fmla="*/ 0 w 16"/>
                <a:gd name="T13" fmla="*/ 4 h 7"/>
                <a:gd name="T14" fmla="*/ 2 w 16"/>
                <a:gd name="T15" fmla="*/ 5 h 7"/>
                <a:gd name="T16" fmla="*/ 4 w 16"/>
                <a:gd name="T17" fmla="*/ 5 h 7"/>
                <a:gd name="T18" fmla="*/ 4 w 16"/>
                <a:gd name="T19" fmla="*/ 3 h 7"/>
                <a:gd name="T20" fmla="*/ 4 w 16"/>
                <a:gd name="T21" fmla="*/ 3 h 7"/>
                <a:gd name="T22" fmla="*/ 4 w 16"/>
                <a:gd name="T23" fmla="*/ 2 h 7"/>
                <a:gd name="T24" fmla="*/ 4 w 16"/>
                <a:gd name="T25" fmla="*/ 2 h 7"/>
                <a:gd name="T26" fmla="*/ 5 w 16"/>
                <a:gd name="T27" fmla="*/ 3 h 7"/>
                <a:gd name="T28" fmla="*/ 4 w 16"/>
                <a:gd name="T29" fmla="*/ 5 h 7"/>
                <a:gd name="T30" fmla="*/ 2 w 16"/>
                <a:gd name="T31" fmla="*/ 6 h 7"/>
                <a:gd name="T32" fmla="*/ 0 w 16"/>
                <a:gd name="T33" fmla="*/ 4 h 7"/>
                <a:gd name="T34" fmla="*/ 0 w 16"/>
                <a:gd name="T35" fmla="*/ 2 h 7"/>
                <a:gd name="T36" fmla="*/ 3 w 16"/>
                <a:gd name="T37" fmla="*/ 1 h 7"/>
                <a:gd name="T38" fmla="*/ 7 w 16"/>
                <a:gd name="T39" fmla="*/ 1 h 7"/>
                <a:gd name="T40" fmla="*/ 16 w 16"/>
                <a:gd name="T41" fmla="*/ 6 h 7"/>
                <a:gd name="T42" fmla="*/ 16 w 16"/>
                <a:gd name="T4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7"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3" y="4"/>
                    <a:pt x="10" y="2"/>
                    <a:pt x="7" y="1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3" y="5"/>
                    <a:pt x="3" y="6"/>
                    <a:pt x="2" y="6"/>
                  </a:cubicBezTo>
                  <a:cubicBezTo>
                    <a:pt x="1" y="5"/>
                    <a:pt x="0" y="5"/>
                    <a:pt x="0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4" y="0"/>
                    <a:pt x="5" y="0"/>
                    <a:pt x="7" y="1"/>
                  </a:cubicBezTo>
                  <a:cubicBezTo>
                    <a:pt x="10" y="2"/>
                    <a:pt x="13" y="4"/>
                    <a:pt x="16" y="6"/>
                  </a:cubicBezTo>
                  <a:lnTo>
                    <a:pt x="16" y="7"/>
                  </a:ln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98"/>
            <p:cNvSpPr>
              <a:spLocks/>
            </p:cNvSpPr>
            <p:nvPr/>
          </p:nvSpPr>
          <p:spPr bwMode="auto">
            <a:xfrm>
              <a:off x="8720138" y="2117725"/>
              <a:ext cx="392113" cy="533400"/>
            </a:xfrm>
            <a:custGeom>
              <a:avLst/>
              <a:gdLst>
                <a:gd name="T0" fmla="*/ 63 w 104"/>
                <a:gd name="T1" fmla="*/ 8 h 142"/>
                <a:gd name="T2" fmla="*/ 41 w 104"/>
                <a:gd name="T3" fmla="*/ 8 h 142"/>
                <a:gd name="T4" fmla="*/ 0 w 104"/>
                <a:gd name="T5" fmla="*/ 90 h 142"/>
                <a:gd name="T6" fmla="*/ 52 w 104"/>
                <a:gd name="T7" fmla="*/ 142 h 142"/>
                <a:gd name="T8" fmla="*/ 104 w 104"/>
                <a:gd name="T9" fmla="*/ 90 h 142"/>
                <a:gd name="T10" fmla="*/ 63 w 104"/>
                <a:gd name="T11" fmla="*/ 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42">
                  <a:moveTo>
                    <a:pt x="63" y="8"/>
                  </a:moveTo>
                  <a:cubicBezTo>
                    <a:pt x="57" y="0"/>
                    <a:pt x="46" y="0"/>
                    <a:pt x="41" y="8"/>
                  </a:cubicBezTo>
                  <a:cubicBezTo>
                    <a:pt x="25" y="30"/>
                    <a:pt x="0" y="70"/>
                    <a:pt x="0" y="90"/>
                  </a:cubicBezTo>
                  <a:cubicBezTo>
                    <a:pt x="0" y="119"/>
                    <a:pt x="23" y="142"/>
                    <a:pt x="52" y="142"/>
                  </a:cubicBezTo>
                  <a:cubicBezTo>
                    <a:pt x="80" y="142"/>
                    <a:pt x="104" y="119"/>
                    <a:pt x="104" y="90"/>
                  </a:cubicBezTo>
                  <a:cubicBezTo>
                    <a:pt x="104" y="70"/>
                    <a:pt x="78" y="30"/>
                    <a:pt x="63" y="8"/>
                  </a:cubicBezTo>
                  <a:close/>
                </a:path>
              </a:pathLst>
            </a:custGeom>
            <a:solidFill>
              <a:srgbClr val="F05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99"/>
            <p:cNvSpPr>
              <a:spLocks/>
            </p:cNvSpPr>
            <p:nvPr/>
          </p:nvSpPr>
          <p:spPr bwMode="auto">
            <a:xfrm>
              <a:off x="8915400" y="2125663"/>
              <a:ext cx="196850" cy="525463"/>
            </a:xfrm>
            <a:custGeom>
              <a:avLst/>
              <a:gdLst>
                <a:gd name="T0" fmla="*/ 52 w 52"/>
                <a:gd name="T1" fmla="*/ 88 h 140"/>
                <a:gd name="T2" fmla="*/ 11 w 52"/>
                <a:gd name="T3" fmla="*/ 6 h 140"/>
                <a:gd name="T4" fmla="*/ 0 w 52"/>
                <a:gd name="T5" fmla="*/ 0 h 140"/>
                <a:gd name="T6" fmla="*/ 0 w 52"/>
                <a:gd name="T7" fmla="*/ 140 h 140"/>
                <a:gd name="T8" fmla="*/ 52 w 52"/>
                <a:gd name="T9" fmla="*/ 8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40">
                  <a:moveTo>
                    <a:pt x="52" y="88"/>
                  </a:moveTo>
                  <a:cubicBezTo>
                    <a:pt x="52" y="68"/>
                    <a:pt x="26" y="28"/>
                    <a:pt x="11" y="6"/>
                  </a:cubicBezTo>
                  <a:cubicBezTo>
                    <a:pt x="8" y="2"/>
                    <a:pt x="4" y="0"/>
                    <a:pt x="0" y="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28" y="140"/>
                    <a:pt x="52" y="117"/>
                    <a:pt x="52" y="88"/>
                  </a:cubicBezTo>
                  <a:close/>
                </a:path>
              </a:pathLst>
            </a:custGeom>
            <a:solidFill>
              <a:srgbClr val="CC3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200"/>
            <p:cNvSpPr>
              <a:spLocks/>
            </p:cNvSpPr>
            <p:nvPr/>
          </p:nvSpPr>
          <p:spPr bwMode="auto">
            <a:xfrm>
              <a:off x="8909050" y="2392363"/>
              <a:ext cx="11113" cy="363538"/>
            </a:xfrm>
            <a:custGeom>
              <a:avLst/>
              <a:gdLst>
                <a:gd name="T0" fmla="*/ 2 w 3"/>
                <a:gd name="T1" fmla="*/ 97 h 97"/>
                <a:gd name="T2" fmla="*/ 0 w 3"/>
                <a:gd name="T3" fmla="*/ 95 h 97"/>
                <a:gd name="T4" fmla="*/ 0 w 3"/>
                <a:gd name="T5" fmla="*/ 1 h 97"/>
                <a:gd name="T6" fmla="*/ 2 w 3"/>
                <a:gd name="T7" fmla="*/ 0 h 97"/>
                <a:gd name="T8" fmla="*/ 3 w 3"/>
                <a:gd name="T9" fmla="*/ 1 h 97"/>
                <a:gd name="T10" fmla="*/ 3 w 3"/>
                <a:gd name="T11" fmla="*/ 95 h 97"/>
                <a:gd name="T12" fmla="*/ 2 w 3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97">
                  <a:moveTo>
                    <a:pt x="2" y="97"/>
                  </a:moveTo>
                  <a:cubicBezTo>
                    <a:pt x="1" y="97"/>
                    <a:pt x="0" y="96"/>
                    <a:pt x="0" y="9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6"/>
                    <a:pt x="3" y="97"/>
                    <a:pt x="2" y="97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01"/>
            <p:cNvSpPr>
              <a:spLocks/>
            </p:cNvSpPr>
            <p:nvPr/>
          </p:nvSpPr>
          <p:spPr bwMode="auto">
            <a:xfrm>
              <a:off x="8829675" y="2422525"/>
              <a:ext cx="93663" cy="93663"/>
            </a:xfrm>
            <a:custGeom>
              <a:avLst/>
              <a:gdLst>
                <a:gd name="T0" fmla="*/ 23 w 25"/>
                <a:gd name="T1" fmla="*/ 25 h 25"/>
                <a:gd name="T2" fmla="*/ 21 w 25"/>
                <a:gd name="T3" fmla="*/ 24 h 25"/>
                <a:gd name="T4" fmla="*/ 1 w 25"/>
                <a:gd name="T5" fmla="*/ 3 h 25"/>
                <a:gd name="T6" fmla="*/ 1 w 25"/>
                <a:gd name="T7" fmla="*/ 1 h 25"/>
                <a:gd name="T8" fmla="*/ 3 w 25"/>
                <a:gd name="T9" fmla="*/ 1 h 25"/>
                <a:gd name="T10" fmla="*/ 24 w 25"/>
                <a:gd name="T11" fmla="*/ 21 h 25"/>
                <a:gd name="T12" fmla="*/ 24 w 25"/>
                <a:gd name="T13" fmla="*/ 24 h 25"/>
                <a:gd name="T14" fmla="*/ 23 w 25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23" y="25"/>
                  </a:moveTo>
                  <a:cubicBezTo>
                    <a:pt x="22" y="25"/>
                    <a:pt x="22" y="24"/>
                    <a:pt x="21" y="2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2"/>
                    <a:pt x="25" y="23"/>
                    <a:pt x="24" y="24"/>
                  </a:cubicBezTo>
                  <a:cubicBezTo>
                    <a:pt x="24" y="24"/>
                    <a:pt x="23" y="25"/>
                    <a:pt x="23" y="25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02"/>
            <p:cNvSpPr>
              <a:spLocks/>
            </p:cNvSpPr>
            <p:nvPr/>
          </p:nvSpPr>
          <p:spPr bwMode="auto">
            <a:xfrm>
              <a:off x="8909050" y="2493963"/>
              <a:ext cx="101600" cy="104775"/>
            </a:xfrm>
            <a:custGeom>
              <a:avLst/>
              <a:gdLst>
                <a:gd name="T0" fmla="*/ 2 w 27"/>
                <a:gd name="T1" fmla="*/ 28 h 28"/>
                <a:gd name="T2" fmla="*/ 0 w 27"/>
                <a:gd name="T3" fmla="*/ 27 h 28"/>
                <a:gd name="T4" fmla="*/ 0 w 27"/>
                <a:gd name="T5" fmla="*/ 25 h 28"/>
                <a:gd name="T6" fmla="*/ 24 w 27"/>
                <a:gd name="T7" fmla="*/ 1 h 28"/>
                <a:gd name="T8" fmla="*/ 26 w 27"/>
                <a:gd name="T9" fmla="*/ 1 h 28"/>
                <a:gd name="T10" fmla="*/ 26 w 27"/>
                <a:gd name="T11" fmla="*/ 4 h 28"/>
                <a:gd name="T12" fmla="*/ 3 w 27"/>
                <a:gd name="T13" fmla="*/ 27 h 28"/>
                <a:gd name="T14" fmla="*/ 2 w 27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8">
                  <a:moveTo>
                    <a:pt x="2" y="28"/>
                  </a:moveTo>
                  <a:cubicBezTo>
                    <a:pt x="1" y="28"/>
                    <a:pt x="1" y="28"/>
                    <a:pt x="0" y="27"/>
                  </a:cubicBezTo>
                  <a:cubicBezTo>
                    <a:pt x="0" y="26"/>
                    <a:pt x="0" y="25"/>
                    <a:pt x="0" y="2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6" y="0"/>
                    <a:pt x="26" y="1"/>
                  </a:cubicBezTo>
                  <a:cubicBezTo>
                    <a:pt x="27" y="2"/>
                    <a:pt x="27" y="3"/>
                    <a:pt x="26" y="4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8"/>
                    <a:pt x="2" y="28"/>
                    <a:pt x="2" y="28"/>
                  </a:cubicBezTo>
                  <a:close/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Rectangle 203"/>
            <p:cNvSpPr>
              <a:spLocks noChangeArrowheads="1"/>
            </p:cNvSpPr>
            <p:nvPr/>
          </p:nvSpPr>
          <p:spPr bwMode="auto">
            <a:xfrm>
              <a:off x="2908300" y="2816225"/>
              <a:ext cx="6372225" cy="158750"/>
            </a:xfrm>
            <a:prstGeom prst="rect">
              <a:avLst/>
            </a:prstGeom>
            <a:solidFill>
              <a:srgbClr val="A066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Rectangle 204"/>
            <p:cNvSpPr>
              <a:spLocks noChangeArrowheads="1"/>
            </p:cNvSpPr>
            <p:nvPr/>
          </p:nvSpPr>
          <p:spPr bwMode="auto">
            <a:xfrm>
              <a:off x="2908300" y="2725738"/>
              <a:ext cx="6372225" cy="90488"/>
            </a:xfrm>
            <a:prstGeom prst="rect">
              <a:avLst/>
            </a:prstGeom>
            <a:solidFill>
              <a:srgbClr val="C3C9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206"/>
            <p:cNvSpPr>
              <a:spLocks/>
            </p:cNvSpPr>
            <p:nvPr/>
          </p:nvSpPr>
          <p:spPr bwMode="auto">
            <a:xfrm>
              <a:off x="6826250" y="1204913"/>
              <a:ext cx="1101725" cy="439738"/>
            </a:xfrm>
            <a:custGeom>
              <a:avLst/>
              <a:gdLst>
                <a:gd name="T0" fmla="*/ 287 w 293"/>
                <a:gd name="T1" fmla="*/ 104 h 117"/>
                <a:gd name="T2" fmla="*/ 256 w 293"/>
                <a:gd name="T3" fmla="*/ 87 h 117"/>
                <a:gd name="T4" fmla="*/ 226 w 293"/>
                <a:gd name="T5" fmla="*/ 69 h 117"/>
                <a:gd name="T6" fmla="*/ 223 w 293"/>
                <a:gd name="T7" fmla="*/ 69 h 117"/>
                <a:gd name="T8" fmla="*/ 225 w 293"/>
                <a:gd name="T9" fmla="*/ 45 h 117"/>
                <a:gd name="T10" fmla="*/ 192 w 293"/>
                <a:gd name="T11" fmla="*/ 16 h 117"/>
                <a:gd name="T12" fmla="*/ 166 w 293"/>
                <a:gd name="T13" fmla="*/ 21 h 117"/>
                <a:gd name="T14" fmla="*/ 132 w 293"/>
                <a:gd name="T15" fmla="*/ 0 h 117"/>
                <a:gd name="T16" fmla="*/ 95 w 293"/>
                <a:gd name="T17" fmla="*/ 26 h 117"/>
                <a:gd name="T18" fmla="*/ 93 w 293"/>
                <a:gd name="T19" fmla="*/ 49 h 117"/>
                <a:gd name="T20" fmla="*/ 70 w 293"/>
                <a:gd name="T21" fmla="*/ 71 h 117"/>
                <a:gd name="T22" fmla="*/ 58 w 293"/>
                <a:gd name="T23" fmla="*/ 69 h 117"/>
                <a:gd name="T24" fmla="*/ 24 w 293"/>
                <a:gd name="T25" fmla="*/ 94 h 117"/>
                <a:gd name="T26" fmla="*/ 6 w 293"/>
                <a:gd name="T27" fmla="*/ 104 h 117"/>
                <a:gd name="T28" fmla="*/ 9 w 293"/>
                <a:gd name="T29" fmla="*/ 117 h 117"/>
                <a:gd name="T30" fmla="*/ 26 w 293"/>
                <a:gd name="T31" fmla="*/ 117 h 117"/>
                <a:gd name="T32" fmla="*/ 90 w 293"/>
                <a:gd name="T33" fmla="*/ 117 h 117"/>
                <a:gd name="T34" fmla="*/ 127 w 293"/>
                <a:gd name="T35" fmla="*/ 117 h 117"/>
                <a:gd name="T36" fmla="*/ 192 w 293"/>
                <a:gd name="T37" fmla="*/ 117 h 117"/>
                <a:gd name="T38" fmla="*/ 194 w 293"/>
                <a:gd name="T39" fmla="*/ 117 h 117"/>
                <a:gd name="T40" fmla="*/ 258 w 293"/>
                <a:gd name="T41" fmla="*/ 117 h 117"/>
                <a:gd name="T42" fmla="*/ 283 w 293"/>
                <a:gd name="T43" fmla="*/ 117 h 117"/>
                <a:gd name="T44" fmla="*/ 287 w 293"/>
                <a:gd name="T45" fmla="*/ 10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3" h="117">
                  <a:moveTo>
                    <a:pt x="287" y="104"/>
                  </a:moveTo>
                  <a:cubicBezTo>
                    <a:pt x="256" y="87"/>
                    <a:pt x="256" y="87"/>
                    <a:pt x="256" y="87"/>
                  </a:cubicBezTo>
                  <a:cubicBezTo>
                    <a:pt x="251" y="76"/>
                    <a:pt x="239" y="69"/>
                    <a:pt x="226" y="69"/>
                  </a:cubicBezTo>
                  <a:cubicBezTo>
                    <a:pt x="225" y="69"/>
                    <a:pt x="224" y="69"/>
                    <a:pt x="223" y="69"/>
                  </a:cubicBezTo>
                  <a:cubicBezTo>
                    <a:pt x="226" y="62"/>
                    <a:pt x="227" y="54"/>
                    <a:pt x="225" y="45"/>
                  </a:cubicBezTo>
                  <a:cubicBezTo>
                    <a:pt x="221" y="30"/>
                    <a:pt x="208" y="18"/>
                    <a:pt x="192" y="16"/>
                  </a:cubicBezTo>
                  <a:cubicBezTo>
                    <a:pt x="183" y="15"/>
                    <a:pt x="174" y="17"/>
                    <a:pt x="166" y="21"/>
                  </a:cubicBezTo>
                  <a:cubicBezTo>
                    <a:pt x="160" y="8"/>
                    <a:pt x="147" y="0"/>
                    <a:pt x="132" y="0"/>
                  </a:cubicBezTo>
                  <a:cubicBezTo>
                    <a:pt x="116" y="0"/>
                    <a:pt x="101" y="10"/>
                    <a:pt x="95" y="26"/>
                  </a:cubicBezTo>
                  <a:cubicBezTo>
                    <a:pt x="92" y="34"/>
                    <a:pt x="92" y="42"/>
                    <a:pt x="93" y="49"/>
                  </a:cubicBezTo>
                  <a:cubicBezTo>
                    <a:pt x="82" y="52"/>
                    <a:pt x="74" y="60"/>
                    <a:pt x="70" y="71"/>
                  </a:cubicBezTo>
                  <a:cubicBezTo>
                    <a:pt x="66" y="70"/>
                    <a:pt x="62" y="69"/>
                    <a:pt x="58" y="69"/>
                  </a:cubicBezTo>
                  <a:cubicBezTo>
                    <a:pt x="42" y="69"/>
                    <a:pt x="28" y="80"/>
                    <a:pt x="24" y="94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0" y="107"/>
                    <a:pt x="2" y="117"/>
                    <a:pt x="9" y="117"/>
                  </a:cubicBezTo>
                  <a:cubicBezTo>
                    <a:pt x="26" y="117"/>
                    <a:pt x="26" y="117"/>
                    <a:pt x="26" y="117"/>
                  </a:cubicBezTo>
                  <a:cubicBezTo>
                    <a:pt x="90" y="117"/>
                    <a:pt x="90" y="117"/>
                    <a:pt x="90" y="117"/>
                  </a:cubicBezTo>
                  <a:cubicBezTo>
                    <a:pt x="127" y="117"/>
                    <a:pt x="127" y="117"/>
                    <a:pt x="127" y="117"/>
                  </a:cubicBezTo>
                  <a:cubicBezTo>
                    <a:pt x="192" y="117"/>
                    <a:pt x="192" y="117"/>
                    <a:pt x="192" y="117"/>
                  </a:cubicBezTo>
                  <a:cubicBezTo>
                    <a:pt x="194" y="117"/>
                    <a:pt x="194" y="117"/>
                    <a:pt x="194" y="117"/>
                  </a:cubicBezTo>
                  <a:cubicBezTo>
                    <a:pt x="258" y="117"/>
                    <a:pt x="258" y="117"/>
                    <a:pt x="258" y="117"/>
                  </a:cubicBezTo>
                  <a:cubicBezTo>
                    <a:pt x="283" y="117"/>
                    <a:pt x="283" y="117"/>
                    <a:pt x="283" y="117"/>
                  </a:cubicBezTo>
                  <a:cubicBezTo>
                    <a:pt x="290" y="117"/>
                    <a:pt x="293" y="107"/>
                    <a:pt x="287" y="104"/>
                  </a:cubicBezTo>
                  <a:close/>
                </a:path>
              </a:pathLst>
            </a:custGeom>
            <a:solidFill>
              <a:srgbClr val="FFE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207"/>
            <p:cNvSpPr>
              <a:spLocks/>
            </p:cNvSpPr>
            <p:nvPr/>
          </p:nvSpPr>
          <p:spPr bwMode="auto">
            <a:xfrm>
              <a:off x="9063038" y="2628900"/>
              <a:ext cx="153988" cy="96838"/>
            </a:xfrm>
            <a:custGeom>
              <a:avLst/>
              <a:gdLst>
                <a:gd name="T0" fmla="*/ 40 w 41"/>
                <a:gd name="T1" fmla="*/ 26 h 26"/>
                <a:gd name="T2" fmla="*/ 41 w 41"/>
                <a:gd name="T3" fmla="*/ 20 h 26"/>
                <a:gd name="T4" fmla="*/ 20 w 41"/>
                <a:gd name="T5" fmla="*/ 0 h 26"/>
                <a:gd name="T6" fmla="*/ 0 w 41"/>
                <a:gd name="T7" fmla="*/ 20 h 26"/>
                <a:gd name="T8" fmla="*/ 1 w 41"/>
                <a:gd name="T9" fmla="*/ 26 h 26"/>
                <a:gd name="T10" fmla="*/ 40 w 41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6">
                  <a:moveTo>
                    <a:pt x="40" y="26"/>
                  </a:moveTo>
                  <a:cubicBezTo>
                    <a:pt x="41" y="24"/>
                    <a:pt x="41" y="22"/>
                    <a:pt x="41" y="20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2"/>
                    <a:pt x="0" y="24"/>
                    <a:pt x="1" y="26"/>
                  </a:cubicBezTo>
                  <a:lnTo>
                    <a:pt x="40" y="26"/>
                  </a:ln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08"/>
            <p:cNvSpPr>
              <a:spLocks/>
            </p:cNvSpPr>
            <p:nvPr/>
          </p:nvSpPr>
          <p:spPr bwMode="auto">
            <a:xfrm>
              <a:off x="9137650" y="2628900"/>
              <a:ext cx="79375" cy="96838"/>
            </a:xfrm>
            <a:custGeom>
              <a:avLst/>
              <a:gdLst>
                <a:gd name="T0" fmla="*/ 20 w 21"/>
                <a:gd name="T1" fmla="*/ 26 h 26"/>
                <a:gd name="T2" fmla="*/ 21 w 21"/>
                <a:gd name="T3" fmla="*/ 20 h 26"/>
                <a:gd name="T4" fmla="*/ 0 w 21"/>
                <a:gd name="T5" fmla="*/ 0 h 26"/>
                <a:gd name="T6" fmla="*/ 0 w 21"/>
                <a:gd name="T7" fmla="*/ 26 h 26"/>
                <a:gd name="T8" fmla="*/ 20 w 2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6">
                  <a:moveTo>
                    <a:pt x="20" y="26"/>
                  </a:moveTo>
                  <a:cubicBezTo>
                    <a:pt x="21" y="24"/>
                    <a:pt x="21" y="22"/>
                    <a:pt x="21" y="20"/>
                  </a:cubicBezTo>
                  <a:cubicBezTo>
                    <a:pt x="21" y="9"/>
                    <a:pt x="12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0" y="26"/>
                  </a:lnTo>
                  <a:close/>
                </a:path>
              </a:pathLst>
            </a:custGeom>
            <a:solidFill>
              <a:srgbClr val="E8D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09"/>
            <p:cNvSpPr>
              <a:spLocks/>
            </p:cNvSpPr>
            <p:nvPr/>
          </p:nvSpPr>
          <p:spPr bwMode="auto">
            <a:xfrm>
              <a:off x="9002713" y="2659063"/>
              <a:ext cx="109538" cy="66675"/>
            </a:xfrm>
            <a:custGeom>
              <a:avLst/>
              <a:gdLst>
                <a:gd name="T0" fmla="*/ 29 w 29"/>
                <a:gd name="T1" fmla="*/ 18 h 18"/>
                <a:gd name="T2" fmla="*/ 29 w 29"/>
                <a:gd name="T3" fmla="*/ 14 h 18"/>
                <a:gd name="T4" fmla="*/ 15 w 29"/>
                <a:gd name="T5" fmla="*/ 0 h 18"/>
                <a:gd name="T6" fmla="*/ 0 w 29"/>
                <a:gd name="T7" fmla="*/ 14 h 18"/>
                <a:gd name="T8" fmla="*/ 1 w 29"/>
                <a:gd name="T9" fmla="*/ 18 h 18"/>
                <a:gd name="T10" fmla="*/ 29 w 29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8">
                  <a:moveTo>
                    <a:pt x="29" y="18"/>
                  </a:moveTo>
                  <a:cubicBezTo>
                    <a:pt x="29" y="17"/>
                    <a:pt x="29" y="15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5"/>
                    <a:pt x="1" y="17"/>
                    <a:pt x="1" y="18"/>
                  </a:cubicBezTo>
                  <a:lnTo>
                    <a:pt x="29" y="18"/>
                  </a:ln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10"/>
            <p:cNvSpPr>
              <a:spLocks/>
            </p:cNvSpPr>
            <p:nvPr/>
          </p:nvSpPr>
          <p:spPr bwMode="auto">
            <a:xfrm>
              <a:off x="9058275" y="2659063"/>
              <a:ext cx="53975" cy="66675"/>
            </a:xfrm>
            <a:custGeom>
              <a:avLst/>
              <a:gdLst>
                <a:gd name="T0" fmla="*/ 14 w 14"/>
                <a:gd name="T1" fmla="*/ 18 h 18"/>
                <a:gd name="T2" fmla="*/ 14 w 14"/>
                <a:gd name="T3" fmla="*/ 14 h 18"/>
                <a:gd name="T4" fmla="*/ 0 w 14"/>
                <a:gd name="T5" fmla="*/ 0 h 18"/>
                <a:gd name="T6" fmla="*/ 0 w 14"/>
                <a:gd name="T7" fmla="*/ 18 h 18"/>
                <a:gd name="T8" fmla="*/ 14 w 14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4" y="18"/>
                  </a:moveTo>
                  <a:cubicBezTo>
                    <a:pt x="14" y="17"/>
                    <a:pt x="14" y="15"/>
                    <a:pt x="14" y="14"/>
                  </a:cubicBezTo>
                  <a:cubicBezTo>
                    <a:pt x="14" y="6"/>
                    <a:pt x="8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E8D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211"/>
            <p:cNvSpPr>
              <a:spLocks/>
            </p:cNvSpPr>
            <p:nvPr/>
          </p:nvSpPr>
          <p:spPr bwMode="auto">
            <a:xfrm>
              <a:off x="6399213" y="2628900"/>
              <a:ext cx="153988" cy="96838"/>
            </a:xfrm>
            <a:custGeom>
              <a:avLst/>
              <a:gdLst>
                <a:gd name="T0" fmla="*/ 41 w 41"/>
                <a:gd name="T1" fmla="*/ 26 h 26"/>
                <a:gd name="T2" fmla="*/ 41 w 41"/>
                <a:gd name="T3" fmla="*/ 20 h 26"/>
                <a:gd name="T4" fmla="*/ 21 w 41"/>
                <a:gd name="T5" fmla="*/ 0 h 26"/>
                <a:gd name="T6" fmla="*/ 0 w 41"/>
                <a:gd name="T7" fmla="*/ 20 h 26"/>
                <a:gd name="T8" fmla="*/ 1 w 41"/>
                <a:gd name="T9" fmla="*/ 26 h 26"/>
                <a:gd name="T10" fmla="*/ 41 w 41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6">
                  <a:moveTo>
                    <a:pt x="41" y="26"/>
                  </a:moveTo>
                  <a:cubicBezTo>
                    <a:pt x="41" y="24"/>
                    <a:pt x="41" y="22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2"/>
                    <a:pt x="0" y="24"/>
                    <a:pt x="1" y="26"/>
                  </a:cubicBezTo>
                  <a:lnTo>
                    <a:pt x="41" y="26"/>
                  </a:lnTo>
                  <a:close/>
                </a:path>
              </a:pathLst>
            </a:custGeom>
            <a:solidFill>
              <a:srgbClr val="F05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212"/>
            <p:cNvSpPr>
              <a:spLocks/>
            </p:cNvSpPr>
            <p:nvPr/>
          </p:nvSpPr>
          <p:spPr bwMode="auto">
            <a:xfrm>
              <a:off x="6477000" y="2628900"/>
              <a:ext cx="76200" cy="96838"/>
            </a:xfrm>
            <a:custGeom>
              <a:avLst/>
              <a:gdLst>
                <a:gd name="T0" fmla="*/ 20 w 20"/>
                <a:gd name="T1" fmla="*/ 26 h 26"/>
                <a:gd name="T2" fmla="*/ 20 w 20"/>
                <a:gd name="T3" fmla="*/ 20 h 26"/>
                <a:gd name="T4" fmla="*/ 0 w 20"/>
                <a:gd name="T5" fmla="*/ 0 h 26"/>
                <a:gd name="T6" fmla="*/ 0 w 20"/>
                <a:gd name="T7" fmla="*/ 26 h 26"/>
                <a:gd name="T8" fmla="*/ 20 w 20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20" y="24"/>
                    <a:pt x="20" y="22"/>
                    <a:pt x="20" y="20"/>
                  </a:cubicBezTo>
                  <a:cubicBezTo>
                    <a:pt x="20" y="9"/>
                    <a:pt x="11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0" y="26"/>
                  </a:lnTo>
                  <a:close/>
                </a:path>
              </a:pathLst>
            </a:custGeom>
            <a:solidFill>
              <a:srgbClr val="CC3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213"/>
            <p:cNvSpPr>
              <a:spLocks/>
            </p:cNvSpPr>
            <p:nvPr/>
          </p:nvSpPr>
          <p:spPr bwMode="auto">
            <a:xfrm>
              <a:off x="6342063" y="2659063"/>
              <a:ext cx="109538" cy="66675"/>
            </a:xfrm>
            <a:custGeom>
              <a:avLst/>
              <a:gdLst>
                <a:gd name="T0" fmla="*/ 28 w 29"/>
                <a:gd name="T1" fmla="*/ 18 h 18"/>
                <a:gd name="T2" fmla="*/ 29 w 29"/>
                <a:gd name="T3" fmla="*/ 14 h 18"/>
                <a:gd name="T4" fmla="*/ 14 w 29"/>
                <a:gd name="T5" fmla="*/ 0 h 18"/>
                <a:gd name="T6" fmla="*/ 0 w 29"/>
                <a:gd name="T7" fmla="*/ 14 h 18"/>
                <a:gd name="T8" fmla="*/ 0 w 29"/>
                <a:gd name="T9" fmla="*/ 18 h 18"/>
                <a:gd name="T10" fmla="*/ 28 w 29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8">
                  <a:moveTo>
                    <a:pt x="28" y="18"/>
                  </a:moveTo>
                  <a:cubicBezTo>
                    <a:pt x="28" y="17"/>
                    <a:pt x="29" y="15"/>
                    <a:pt x="29" y="14"/>
                  </a:cubicBezTo>
                  <a:cubicBezTo>
                    <a:pt x="29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5"/>
                    <a:pt x="0" y="17"/>
                    <a:pt x="0" y="18"/>
                  </a:cubicBezTo>
                  <a:lnTo>
                    <a:pt x="28" y="18"/>
                  </a:lnTo>
                  <a:close/>
                </a:path>
              </a:pathLst>
            </a:custGeom>
            <a:solidFill>
              <a:srgbClr val="F05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14"/>
            <p:cNvSpPr>
              <a:spLocks/>
            </p:cNvSpPr>
            <p:nvPr/>
          </p:nvSpPr>
          <p:spPr bwMode="auto">
            <a:xfrm>
              <a:off x="6394450" y="2659063"/>
              <a:ext cx="57150" cy="66675"/>
            </a:xfrm>
            <a:custGeom>
              <a:avLst/>
              <a:gdLst>
                <a:gd name="T0" fmla="*/ 14 w 15"/>
                <a:gd name="T1" fmla="*/ 18 h 18"/>
                <a:gd name="T2" fmla="*/ 15 w 15"/>
                <a:gd name="T3" fmla="*/ 14 h 18"/>
                <a:gd name="T4" fmla="*/ 0 w 15"/>
                <a:gd name="T5" fmla="*/ 0 h 18"/>
                <a:gd name="T6" fmla="*/ 0 w 15"/>
                <a:gd name="T7" fmla="*/ 18 h 18"/>
                <a:gd name="T8" fmla="*/ 14 w 15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8">
                  <a:moveTo>
                    <a:pt x="14" y="18"/>
                  </a:moveTo>
                  <a:cubicBezTo>
                    <a:pt x="14" y="17"/>
                    <a:pt x="15" y="15"/>
                    <a:pt x="15" y="14"/>
                  </a:cubicBezTo>
                  <a:cubicBezTo>
                    <a:pt x="15" y="6"/>
                    <a:pt x="8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CC3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215"/>
            <p:cNvSpPr>
              <a:spLocks/>
            </p:cNvSpPr>
            <p:nvPr/>
          </p:nvSpPr>
          <p:spPr bwMode="auto">
            <a:xfrm>
              <a:off x="4046538" y="2628900"/>
              <a:ext cx="153988" cy="96838"/>
            </a:xfrm>
            <a:custGeom>
              <a:avLst/>
              <a:gdLst>
                <a:gd name="T0" fmla="*/ 41 w 41"/>
                <a:gd name="T1" fmla="*/ 26 h 26"/>
                <a:gd name="T2" fmla="*/ 41 w 41"/>
                <a:gd name="T3" fmla="*/ 20 h 26"/>
                <a:gd name="T4" fmla="*/ 21 w 41"/>
                <a:gd name="T5" fmla="*/ 0 h 26"/>
                <a:gd name="T6" fmla="*/ 0 w 41"/>
                <a:gd name="T7" fmla="*/ 20 h 26"/>
                <a:gd name="T8" fmla="*/ 1 w 41"/>
                <a:gd name="T9" fmla="*/ 26 h 26"/>
                <a:gd name="T10" fmla="*/ 41 w 41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6">
                  <a:moveTo>
                    <a:pt x="41" y="26"/>
                  </a:moveTo>
                  <a:cubicBezTo>
                    <a:pt x="41" y="24"/>
                    <a:pt x="41" y="22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2"/>
                    <a:pt x="0" y="24"/>
                    <a:pt x="1" y="26"/>
                  </a:cubicBezTo>
                  <a:lnTo>
                    <a:pt x="41" y="26"/>
                  </a:ln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216"/>
            <p:cNvSpPr>
              <a:spLocks/>
            </p:cNvSpPr>
            <p:nvPr/>
          </p:nvSpPr>
          <p:spPr bwMode="auto">
            <a:xfrm>
              <a:off x="4125913" y="2628900"/>
              <a:ext cx="74613" cy="96838"/>
            </a:xfrm>
            <a:custGeom>
              <a:avLst/>
              <a:gdLst>
                <a:gd name="T0" fmla="*/ 20 w 20"/>
                <a:gd name="T1" fmla="*/ 26 h 26"/>
                <a:gd name="T2" fmla="*/ 20 w 20"/>
                <a:gd name="T3" fmla="*/ 20 h 26"/>
                <a:gd name="T4" fmla="*/ 0 w 20"/>
                <a:gd name="T5" fmla="*/ 0 h 26"/>
                <a:gd name="T6" fmla="*/ 0 w 20"/>
                <a:gd name="T7" fmla="*/ 26 h 26"/>
                <a:gd name="T8" fmla="*/ 20 w 20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20" y="24"/>
                    <a:pt x="20" y="22"/>
                    <a:pt x="20" y="20"/>
                  </a:cubicBezTo>
                  <a:cubicBezTo>
                    <a:pt x="20" y="9"/>
                    <a:pt x="11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0" y="26"/>
                  </a:lnTo>
                  <a:close/>
                </a:path>
              </a:pathLst>
            </a:custGeom>
            <a:solidFill>
              <a:srgbClr val="E8D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217"/>
            <p:cNvSpPr>
              <a:spLocks/>
            </p:cNvSpPr>
            <p:nvPr/>
          </p:nvSpPr>
          <p:spPr bwMode="auto">
            <a:xfrm>
              <a:off x="3989388" y="2659063"/>
              <a:ext cx="109538" cy="66675"/>
            </a:xfrm>
            <a:custGeom>
              <a:avLst/>
              <a:gdLst>
                <a:gd name="T0" fmla="*/ 28 w 29"/>
                <a:gd name="T1" fmla="*/ 18 h 18"/>
                <a:gd name="T2" fmla="*/ 29 w 29"/>
                <a:gd name="T3" fmla="*/ 14 h 18"/>
                <a:gd name="T4" fmla="*/ 14 w 29"/>
                <a:gd name="T5" fmla="*/ 0 h 18"/>
                <a:gd name="T6" fmla="*/ 0 w 29"/>
                <a:gd name="T7" fmla="*/ 14 h 18"/>
                <a:gd name="T8" fmla="*/ 0 w 29"/>
                <a:gd name="T9" fmla="*/ 18 h 18"/>
                <a:gd name="T10" fmla="*/ 28 w 29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8">
                  <a:moveTo>
                    <a:pt x="28" y="18"/>
                  </a:moveTo>
                  <a:cubicBezTo>
                    <a:pt x="28" y="17"/>
                    <a:pt x="29" y="15"/>
                    <a:pt x="29" y="14"/>
                  </a:cubicBezTo>
                  <a:cubicBezTo>
                    <a:pt x="29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5"/>
                    <a:pt x="0" y="17"/>
                    <a:pt x="0" y="18"/>
                  </a:cubicBezTo>
                  <a:lnTo>
                    <a:pt x="28" y="18"/>
                  </a:ln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218"/>
            <p:cNvSpPr>
              <a:spLocks/>
            </p:cNvSpPr>
            <p:nvPr/>
          </p:nvSpPr>
          <p:spPr bwMode="auto">
            <a:xfrm>
              <a:off x="4041775" y="2659063"/>
              <a:ext cx="57150" cy="66675"/>
            </a:xfrm>
            <a:custGeom>
              <a:avLst/>
              <a:gdLst>
                <a:gd name="T0" fmla="*/ 14 w 15"/>
                <a:gd name="T1" fmla="*/ 18 h 18"/>
                <a:gd name="T2" fmla="*/ 15 w 15"/>
                <a:gd name="T3" fmla="*/ 14 h 18"/>
                <a:gd name="T4" fmla="*/ 0 w 15"/>
                <a:gd name="T5" fmla="*/ 0 h 18"/>
                <a:gd name="T6" fmla="*/ 0 w 15"/>
                <a:gd name="T7" fmla="*/ 18 h 18"/>
                <a:gd name="T8" fmla="*/ 14 w 15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8">
                  <a:moveTo>
                    <a:pt x="14" y="18"/>
                  </a:moveTo>
                  <a:cubicBezTo>
                    <a:pt x="14" y="17"/>
                    <a:pt x="15" y="15"/>
                    <a:pt x="15" y="14"/>
                  </a:cubicBezTo>
                  <a:cubicBezTo>
                    <a:pt x="15" y="6"/>
                    <a:pt x="8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E8D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19"/>
            <p:cNvSpPr>
              <a:spLocks/>
            </p:cNvSpPr>
            <p:nvPr/>
          </p:nvSpPr>
          <p:spPr bwMode="auto">
            <a:xfrm>
              <a:off x="5673725" y="2613025"/>
              <a:ext cx="315913" cy="109538"/>
            </a:xfrm>
            <a:custGeom>
              <a:avLst/>
              <a:gdLst>
                <a:gd name="T0" fmla="*/ 73 w 84"/>
                <a:gd name="T1" fmla="*/ 18 h 29"/>
                <a:gd name="T2" fmla="*/ 70 w 84"/>
                <a:gd name="T3" fmla="*/ 19 h 29"/>
                <a:gd name="T4" fmla="*/ 58 w 84"/>
                <a:gd name="T5" fmla="*/ 10 h 29"/>
                <a:gd name="T6" fmla="*/ 53 w 84"/>
                <a:gd name="T7" fmla="*/ 11 h 29"/>
                <a:gd name="T8" fmla="*/ 39 w 84"/>
                <a:gd name="T9" fmla="*/ 0 h 29"/>
                <a:gd name="T10" fmla="*/ 24 w 84"/>
                <a:gd name="T11" fmla="*/ 10 h 29"/>
                <a:gd name="T12" fmla="*/ 21 w 84"/>
                <a:gd name="T13" fmla="*/ 10 h 29"/>
                <a:gd name="T14" fmla="*/ 11 w 84"/>
                <a:gd name="T15" fmla="*/ 18 h 29"/>
                <a:gd name="T16" fmla="*/ 0 w 84"/>
                <a:gd name="T17" fmla="*/ 29 h 29"/>
                <a:gd name="T18" fmla="*/ 84 w 84"/>
                <a:gd name="T19" fmla="*/ 29 h 29"/>
                <a:gd name="T20" fmla="*/ 73 w 84"/>
                <a:gd name="T21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29">
                  <a:moveTo>
                    <a:pt x="73" y="18"/>
                  </a:moveTo>
                  <a:cubicBezTo>
                    <a:pt x="72" y="18"/>
                    <a:pt x="70" y="18"/>
                    <a:pt x="70" y="19"/>
                  </a:cubicBezTo>
                  <a:cubicBezTo>
                    <a:pt x="68" y="14"/>
                    <a:pt x="63" y="10"/>
                    <a:pt x="58" y="10"/>
                  </a:cubicBezTo>
                  <a:cubicBezTo>
                    <a:pt x="56" y="10"/>
                    <a:pt x="55" y="10"/>
                    <a:pt x="53" y="11"/>
                  </a:cubicBezTo>
                  <a:cubicBezTo>
                    <a:pt x="51" y="4"/>
                    <a:pt x="46" y="0"/>
                    <a:pt x="39" y="0"/>
                  </a:cubicBezTo>
                  <a:cubicBezTo>
                    <a:pt x="32" y="0"/>
                    <a:pt x="26" y="4"/>
                    <a:pt x="24" y="10"/>
                  </a:cubicBezTo>
                  <a:cubicBezTo>
                    <a:pt x="23" y="10"/>
                    <a:pt x="22" y="10"/>
                    <a:pt x="21" y="10"/>
                  </a:cubicBezTo>
                  <a:cubicBezTo>
                    <a:pt x="16" y="10"/>
                    <a:pt x="12" y="14"/>
                    <a:pt x="11" y="18"/>
                  </a:cubicBezTo>
                  <a:cubicBezTo>
                    <a:pt x="2" y="19"/>
                    <a:pt x="0" y="29"/>
                    <a:pt x="0" y="29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4" y="29"/>
                    <a:pt x="83" y="19"/>
                    <a:pt x="73" y="18"/>
                  </a:cubicBezTo>
                  <a:close/>
                </a:path>
              </a:pathLst>
            </a:custGeom>
            <a:solidFill>
              <a:srgbClr val="7F9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Oval 220"/>
            <p:cNvSpPr>
              <a:spLocks noChangeArrowheads="1"/>
            </p:cNvSpPr>
            <p:nvPr/>
          </p:nvSpPr>
          <p:spPr bwMode="auto">
            <a:xfrm>
              <a:off x="5940425" y="2700338"/>
              <a:ext cx="19050" cy="14288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221"/>
            <p:cNvSpPr>
              <a:spLocks noChangeArrowheads="1"/>
            </p:cNvSpPr>
            <p:nvPr/>
          </p:nvSpPr>
          <p:spPr bwMode="auto">
            <a:xfrm>
              <a:off x="5899150" y="2670175"/>
              <a:ext cx="11113" cy="11113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222"/>
            <p:cNvSpPr>
              <a:spLocks noChangeArrowheads="1"/>
            </p:cNvSpPr>
            <p:nvPr/>
          </p:nvSpPr>
          <p:spPr bwMode="auto">
            <a:xfrm>
              <a:off x="5789613" y="2632075"/>
              <a:ext cx="15875" cy="11113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223"/>
            <p:cNvSpPr>
              <a:spLocks noChangeArrowheads="1"/>
            </p:cNvSpPr>
            <p:nvPr/>
          </p:nvSpPr>
          <p:spPr bwMode="auto">
            <a:xfrm>
              <a:off x="5734050" y="2662238"/>
              <a:ext cx="14288" cy="11113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224"/>
            <p:cNvSpPr>
              <a:spLocks noChangeArrowheads="1"/>
            </p:cNvSpPr>
            <p:nvPr/>
          </p:nvSpPr>
          <p:spPr bwMode="auto">
            <a:xfrm>
              <a:off x="5838825" y="2670175"/>
              <a:ext cx="22225" cy="19050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225"/>
            <p:cNvSpPr>
              <a:spLocks noChangeArrowheads="1"/>
            </p:cNvSpPr>
            <p:nvPr/>
          </p:nvSpPr>
          <p:spPr bwMode="auto">
            <a:xfrm>
              <a:off x="5715000" y="2695575"/>
              <a:ext cx="19050" cy="19050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226"/>
            <p:cNvSpPr>
              <a:spLocks noChangeArrowheads="1"/>
            </p:cNvSpPr>
            <p:nvPr/>
          </p:nvSpPr>
          <p:spPr bwMode="auto">
            <a:xfrm>
              <a:off x="5781675" y="2681288"/>
              <a:ext cx="19050" cy="22225"/>
            </a:xfrm>
            <a:prstGeom prst="ellipse">
              <a:avLst/>
            </a:prstGeom>
            <a:solidFill>
              <a:srgbClr val="5B7C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5" name="TextBox 224"/>
          <p:cNvSpPr txBox="1"/>
          <p:nvPr/>
        </p:nvSpPr>
        <p:spPr>
          <a:xfrm>
            <a:off x="1929244" y="608510"/>
            <a:ext cx="851331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6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IN THE NAME OF GOD</a:t>
            </a:r>
          </a:p>
        </p:txBody>
      </p:sp>
    </p:spTree>
    <p:extLst>
      <p:ext uri="{BB962C8B-B14F-4D97-AF65-F5344CB8AC3E}">
        <p14:creationId xmlns:p14="http://schemas.microsoft.com/office/powerpoint/2010/main" val="382718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75" y="2863"/>
            <a:ext cx="3064934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9181" y="2997646"/>
            <a:ext cx="13590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Entering query</a:t>
            </a:r>
          </a:p>
        </p:txBody>
      </p:sp>
      <p:sp>
        <p:nvSpPr>
          <p:cNvPr id="12" name="Shape 2614"/>
          <p:cNvSpPr/>
          <p:nvPr/>
        </p:nvSpPr>
        <p:spPr>
          <a:xfrm>
            <a:off x="343611" y="301187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cxnSp>
        <p:nvCxnSpPr>
          <p:cNvPr id="25" name="Straight Connector 24"/>
          <p:cNvCxnSpPr/>
          <p:nvPr/>
        </p:nvCxnSpPr>
        <p:spPr>
          <a:xfrm>
            <a:off x="-26628" y="3431863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-26628" y="3974124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-26628" y="4558915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-26628" y="5122441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hape 2902"/>
          <p:cNvSpPr/>
          <p:nvPr/>
        </p:nvSpPr>
        <p:spPr>
          <a:xfrm>
            <a:off x="2884751" y="4162828"/>
            <a:ext cx="12696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21" name="Shape 5299"/>
          <p:cNvSpPr/>
          <p:nvPr/>
        </p:nvSpPr>
        <p:spPr>
          <a:xfrm>
            <a:off x="374210" y="3554334"/>
            <a:ext cx="218130" cy="254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413"/>
                </a:moveTo>
                <a:cubicBezTo>
                  <a:pt x="21600" y="20250"/>
                  <a:pt x="21600" y="20250"/>
                  <a:pt x="21600" y="20250"/>
                </a:cubicBezTo>
                <a:cubicBezTo>
                  <a:pt x="21600" y="20925"/>
                  <a:pt x="20815" y="21600"/>
                  <a:pt x="20029" y="21600"/>
                </a:cubicBezTo>
                <a:cubicBezTo>
                  <a:pt x="1178" y="21600"/>
                  <a:pt x="1178" y="21600"/>
                  <a:pt x="1178" y="21600"/>
                </a:cubicBezTo>
                <a:cubicBezTo>
                  <a:pt x="393" y="21600"/>
                  <a:pt x="0" y="20925"/>
                  <a:pt x="0" y="2025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0" y="338"/>
                  <a:pt x="393" y="0"/>
                  <a:pt x="1178" y="0"/>
                </a:cubicBezTo>
                <a:cubicBezTo>
                  <a:pt x="13745" y="0"/>
                  <a:pt x="13745" y="0"/>
                  <a:pt x="13745" y="0"/>
                </a:cubicBezTo>
                <a:cubicBezTo>
                  <a:pt x="14531" y="0"/>
                  <a:pt x="15709" y="338"/>
                  <a:pt x="16102" y="675"/>
                </a:cubicBezTo>
                <a:cubicBezTo>
                  <a:pt x="20422" y="4388"/>
                  <a:pt x="20422" y="4388"/>
                  <a:pt x="20422" y="4388"/>
                </a:cubicBezTo>
                <a:cubicBezTo>
                  <a:pt x="20815" y="4725"/>
                  <a:pt x="21600" y="5738"/>
                  <a:pt x="21600" y="6413"/>
                </a:cubicBezTo>
                <a:close/>
                <a:moveTo>
                  <a:pt x="19636" y="7425"/>
                </a:moveTo>
                <a:cubicBezTo>
                  <a:pt x="13745" y="7425"/>
                  <a:pt x="13745" y="7425"/>
                  <a:pt x="13745" y="7425"/>
                </a:cubicBezTo>
                <a:cubicBezTo>
                  <a:pt x="12960" y="7425"/>
                  <a:pt x="12567" y="7088"/>
                  <a:pt x="12567" y="6413"/>
                </a:cubicBezTo>
                <a:cubicBezTo>
                  <a:pt x="12567" y="1350"/>
                  <a:pt x="12567" y="1350"/>
                  <a:pt x="12567" y="1350"/>
                </a:cubicBezTo>
                <a:cubicBezTo>
                  <a:pt x="1571" y="1350"/>
                  <a:pt x="1571" y="1350"/>
                  <a:pt x="1571" y="1350"/>
                </a:cubicBezTo>
                <a:cubicBezTo>
                  <a:pt x="1571" y="19912"/>
                  <a:pt x="1571" y="19912"/>
                  <a:pt x="1571" y="19912"/>
                </a:cubicBezTo>
                <a:cubicBezTo>
                  <a:pt x="19636" y="19912"/>
                  <a:pt x="19636" y="19912"/>
                  <a:pt x="19636" y="19912"/>
                </a:cubicBezTo>
                <a:lnTo>
                  <a:pt x="19636" y="7425"/>
                </a:lnTo>
                <a:close/>
                <a:moveTo>
                  <a:pt x="3142" y="10463"/>
                </a:moveTo>
                <a:cubicBezTo>
                  <a:pt x="4320" y="10463"/>
                  <a:pt x="4320" y="10463"/>
                  <a:pt x="4320" y="10463"/>
                </a:cubicBezTo>
                <a:cubicBezTo>
                  <a:pt x="6284" y="18225"/>
                  <a:pt x="6284" y="18225"/>
                  <a:pt x="6284" y="18225"/>
                </a:cubicBezTo>
                <a:cubicBezTo>
                  <a:pt x="8640" y="18225"/>
                  <a:pt x="8640" y="18225"/>
                  <a:pt x="8640" y="18225"/>
                </a:cubicBezTo>
                <a:cubicBezTo>
                  <a:pt x="10604" y="12487"/>
                  <a:pt x="10604" y="12487"/>
                  <a:pt x="10604" y="12487"/>
                </a:cubicBezTo>
                <a:cubicBezTo>
                  <a:pt x="10604" y="12487"/>
                  <a:pt x="10604" y="12150"/>
                  <a:pt x="10604" y="11812"/>
                </a:cubicBezTo>
                <a:cubicBezTo>
                  <a:pt x="10604" y="11812"/>
                  <a:pt x="10604" y="11812"/>
                  <a:pt x="10604" y="11812"/>
                </a:cubicBezTo>
                <a:cubicBezTo>
                  <a:pt x="10604" y="11812"/>
                  <a:pt x="10604" y="11812"/>
                  <a:pt x="10604" y="11812"/>
                </a:cubicBezTo>
                <a:cubicBezTo>
                  <a:pt x="10604" y="11812"/>
                  <a:pt x="10604" y="11812"/>
                  <a:pt x="10604" y="11812"/>
                </a:cubicBezTo>
                <a:cubicBezTo>
                  <a:pt x="10604" y="12150"/>
                  <a:pt x="10996" y="12487"/>
                  <a:pt x="10996" y="12487"/>
                </a:cubicBezTo>
                <a:cubicBezTo>
                  <a:pt x="12567" y="18225"/>
                  <a:pt x="12567" y="18225"/>
                  <a:pt x="12567" y="18225"/>
                </a:cubicBezTo>
                <a:cubicBezTo>
                  <a:pt x="14924" y="18225"/>
                  <a:pt x="14924" y="18225"/>
                  <a:pt x="14924" y="18225"/>
                </a:cubicBezTo>
                <a:cubicBezTo>
                  <a:pt x="17280" y="10463"/>
                  <a:pt x="17280" y="10463"/>
                  <a:pt x="17280" y="10463"/>
                </a:cubicBezTo>
                <a:cubicBezTo>
                  <a:pt x="18065" y="10463"/>
                  <a:pt x="18065" y="10463"/>
                  <a:pt x="18065" y="10463"/>
                </a:cubicBezTo>
                <a:cubicBezTo>
                  <a:pt x="18065" y="9113"/>
                  <a:pt x="18065" y="9113"/>
                  <a:pt x="18065" y="9113"/>
                </a:cubicBezTo>
                <a:cubicBezTo>
                  <a:pt x="14138" y="9113"/>
                  <a:pt x="14138" y="9113"/>
                  <a:pt x="14138" y="9113"/>
                </a:cubicBezTo>
                <a:cubicBezTo>
                  <a:pt x="14138" y="10463"/>
                  <a:pt x="14138" y="10463"/>
                  <a:pt x="14138" y="10463"/>
                </a:cubicBezTo>
                <a:cubicBezTo>
                  <a:pt x="15316" y="10463"/>
                  <a:pt x="15316" y="10463"/>
                  <a:pt x="15316" y="10463"/>
                </a:cubicBezTo>
                <a:cubicBezTo>
                  <a:pt x="13745" y="15525"/>
                  <a:pt x="13745" y="15525"/>
                  <a:pt x="13745" y="15525"/>
                </a:cubicBezTo>
                <a:cubicBezTo>
                  <a:pt x="13745" y="15862"/>
                  <a:pt x="13745" y="16200"/>
                  <a:pt x="13745" y="16200"/>
                </a:cubicBezTo>
                <a:cubicBezTo>
                  <a:pt x="13745" y="16537"/>
                  <a:pt x="13745" y="16537"/>
                  <a:pt x="13745" y="16537"/>
                </a:cubicBezTo>
                <a:cubicBezTo>
                  <a:pt x="13745" y="16537"/>
                  <a:pt x="13745" y="16537"/>
                  <a:pt x="13745" y="16537"/>
                </a:cubicBezTo>
                <a:cubicBezTo>
                  <a:pt x="13745" y="16537"/>
                  <a:pt x="13745" y="16200"/>
                  <a:pt x="13745" y="16200"/>
                </a:cubicBezTo>
                <a:cubicBezTo>
                  <a:pt x="13745" y="16200"/>
                  <a:pt x="13745" y="15862"/>
                  <a:pt x="13353" y="15525"/>
                </a:cubicBezTo>
                <a:cubicBezTo>
                  <a:pt x="11389" y="9113"/>
                  <a:pt x="11389" y="9113"/>
                  <a:pt x="11389" y="9113"/>
                </a:cubicBezTo>
                <a:cubicBezTo>
                  <a:pt x="9818" y="9113"/>
                  <a:pt x="9818" y="9113"/>
                  <a:pt x="9818" y="9113"/>
                </a:cubicBezTo>
                <a:cubicBezTo>
                  <a:pt x="7855" y="15525"/>
                  <a:pt x="7855" y="15525"/>
                  <a:pt x="7855" y="15525"/>
                </a:cubicBezTo>
                <a:cubicBezTo>
                  <a:pt x="7855" y="15862"/>
                  <a:pt x="7855" y="16200"/>
                  <a:pt x="7855" y="16200"/>
                </a:cubicBezTo>
                <a:cubicBezTo>
                  <a:pt x="7855" y="16537"/>
                  <a:pt x="7855" y="16537"/>
                  <a:pt x="7855" y="16537"/>
                </a:cubicBezTo>
                <a:cubicBezTo>
                  <a:pt x="7462" y="16537"/>
                  <a:pt x="7462" y="16537"/>
                  <a:pt x="7462" y="16537"/>
                </a:cubicBezTo>
                <a:cubicBezTo>
                  <a:pt x="7462" y="16200"/>
                  <a:pt x="7462" y="16200"/>
                  <a:pt x="7462" y="16200"/>
                </a:cubicBezTo>
                <a:cubicBezTo>
                  <a:pt x="7462" y="16200"/>
                  <a:pt x="7462" y="15862"/>
                  <a:pt x="7462" y="15525"/>
                </a:cubicBezTo>
                <a:cubicBezTo>
                  <a:pt x="6284" y="10463"/>
                  <a:pt x="6284" y="10463"/>
                  <a:pt x="6284" y="10463"/>
                </a:cubicBezTo>
                <a:cubicBezTo>
                  <a:pt x="7462" y="10463"/>
                  <a:pt x="7462" y="10463"/>
                  <a:pt x="7462" y="10463"/>
                </a:cubicBezTo>
                <a:cubicBezTo>
                  <a:pt x="7462" y="9113"/>
                  <a:pt x="7462" y="9113"/>
                  <a:pt x="7462" y="9113"/>
                </a:cubicBezTo>
                <a:cubicBezTo>
                  <a:pt x="3142" y="9113"/>
                  <a:pt x="3142" y="9113"/>
                  <a:pt x="3142" y="9113"/>
                </a:cubicBezTo>
                <a:lnTo>
                  <a:pt x="3142" y="10463"/>
                </a:lnTo>
                <a:close/>
                <a:moveTo>
                  <a:pt x="14138" y="6075"/>
                </a:moveTo>
                <a:cubicBezTo>
                  <a:pt x="19636" y="6075"/>
                  <a:pt x="19636" y="6075"/>
                  <a:pt x="19636" y="6075"/>
                </a:cubicBezTo>
                <a:cubicBezTo>
                  <a:pt x="19636" y="5738"/>
                  <a:pt x="19244" y="5738"/>
                  <a:pt x="19244" y="5400"/>
                </a:cubicBezTo>
                <a:cubicBezTo>
                  <a:pt x="14924" y="1688"/>
                  <a:pt x="14924" y="1688"/>
                  <a:pt x="14924" y="1688"/>
                </a:cubicBezTo>
                <a:cubicBezTo>
                  <a:pt x="14924" y="1688"/>
                  <a:pt x="14531" y="1688"/>
                  <a:pt x="14138" y="1350"/>
                </a:cubicBezTo>
                <a:lnTo>
                  <a:pt x="14138" y="6075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69181" y="3536096"/>
            <a:ext cx="17655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vocabulary</a:t>
            </a:r>
          </a:p>
        </p:txBody>
      </p:sp>
      <p:sp>
        <p:nvSpPr>
          <p:cNvPr id="13" name="Shape 5271"/>
          <p:cNvSpPr/>
          <p:nvPr/>
        </p:nvSpPr>
        <p:spPr>
          <a:xfrm>
            <a:off x="374209" y="4113330"/>
            <a:ext cx="218131" cy="254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038"/>
                </a:moveTo>
                <a:cubicBezTo>
                  <a:pt x="21600" y="4725"/>
                  <a:pt x="21600" y="4725"/>
                  <a:pt x="21600" y="4725"/>
                </a:cubicBezTo>
                <a:cubicBezTo>
                  <a:pt x="21600" y="6413"/>
                  <a:pt x="16495" y="7763"/>
                  <a:pt x="10604" y="7763"/>
                </a:cubicBezTo>
                <a:cubicBezTo>
                  <a:pt x="4713" y="7763"/>
                  <a:pt x="0" y="6413"/>
                  <a:pt x="0" y="4725"/>
                </a:cubicBezTo>
                <a:cubicBezTo>
                  <a:pt x="0" y="3038"/>
                  <a:pt x="0" y="3038"/>
                  <a:pt x="0" y="3038"/>
                </a:cubicBezTo>
                <a:cubicBezTo>
                  <a:pt x="0" y="1350"/>
                  <a:pt x="4713" y="0"/>
                  <a:pt x="10604" y="0"/>
                </a:cubicBezTo>
                <a:cubicBezTo>
                  <a:pt x="16495" y="0"/>
                  <a:pt x="21600" y="1350"/>
                  <a:pt x="21600" y="3038"/>
                </a:cubicBezTo>
                <a:close/>
                <a:moveTo>
                  <a:pt x="21600" y="7088"/>
                </a:moveTo>
                <a:cubicBezTo>
                  <a:pt x="21600" y="9113"/>
                  <a:pt x="21600" y="9113"/>
                  <a:pt x="21600" y="9113"/>
                </a:cubicBezTo>
                <a:cubicBezTo>
                  <a:pt x="21600" y="10800"/>
                  <a:pt x="16495" y="12487"/>
                  <a:pt x="10604" y="12487"/>
                </a:cubicBezTo>
                <a:cubicBezTo>
                  <a:pt x="4713" y="12487"/>
                  <a:pt x="0" y="10800"/>
                  <a:pt x="0" y="9113"/>
                </a:cubicBezTo>
                <a:cubicBezTo>
                  <a:pt x="0" y="7088"/>
                  <a:pt x="0" y="7088"/>
                  <a:pt x="0" y="7088"/>
                </a:cubicBezTo>
                <a:cubicBezTo>
                  <a:pt x="2356" y="8438"/>
                  <a:pt x="6284" y="9113"/>
                  <a:pt x="10604" y="9113"/>
                </a:cubicBezTo>
                <a:cubicBezTo>
                  <a:pt x="14924" y="9113"/>
                  <a:pt x="19244" y="8438"/>
                  <a:pt x="21600" y="7088"/>
                </a:cubicBezTo>
                <a:close/>
                <a:moveTo>
                  <a:pt x="21600" y="11812"/>
                </a:moveTo>
                <a:cubicBezTo>
                  <a:pt x="21600" y="13837"/>
                  <a:pt x="21600" y="13837"/>
                  <a:pt x="21600" y="13837"/>
                </a:cubicBezTo>
                <a:cubicBezTo>
                  <a:pt x="21600" y="15525"/>
                  <a:pt x="16495" y="16875"/>
                  <a:pt x="10604" y="16875"/>
                </a:cubicBezTo>
                <a:cubicBezTo>
                  <a:pt x="4713" y="16875"/>
                  <a:pt x="0" y="15525"/>
                  <a:pt x="0" y="13837"/>
                </a:cubicBezTo>
                <a:cubicBezTo>
                  <a:pt x="0" y="11812"/>
                  <a:pt x="0" y="11812"/>
                  <a:pt x="0" y="11812"/>
                </a:cubicBezTo>
                <a:cubicBezTo>
                  <a:pt x="2356" y="13162"/>
                  <a:pt x="6284" y="13837"/>
                  <a:pt x="10604" y="13837"/>
                </a:cubicBezTo>
                <a:cubicBezTo>
                  <a:pt x="14924" y="13837"/>
                  <a:pt x="19244" y="13162"/>
                  <a:pt x="21600" y="11812"/>
                </a:cubicBezTo>
                <a:close/>
                <a:moveTo>
                  <a:pt x="21600" y="16537"/>
                </a:moveTo>
                <a:cubicBezTo>
                  <a:pt x="21600" y="18562"/>
                  <a:pt x="21600" y="18562"/>
                  <a:pt x="21600" y="18562"/>
                </a:cubicBezTo>
                <a:cubicBezTo>
                  <a:pt x="21600" y="20250"/>
                  <a:pt x="16495" y="21600"/>
                  <a:pt x="10604" y="21600"/>
                </a:cubicBezTo>
                <a:cubicBezTo>
                  <a:pt x="4713" y="21600"/>
                  <a:pt x="0" y="20250"/>
                  <a:pt x="0" y="18562"/>
                </a:cubicBezTo>
                <a:cubicBezTo>
                  <a:pt x="0" y="16537"/>
                  <a:pt x="0" y="16537"/>
                  <a:pt x="0" y="16537"/>
                </a:cubicBezTo>
                <a:cubicBezTo>
                  <a:pt x="2356" y="17887"/>
                  <a:pt x="6284" y="18562"/>
                  <a:pt x="10604" y="18562"/>
                </a:cubicBezTo>
                <a:cubicBezTo>
                  <a:pt x="14924" y="18562"/>
                  <a:pt x="19244" y="17887"/>
                  <a:pt x="21600" y="16537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90182" y="4107015"/>
            <a:ext cx="22967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Splitting word of document</a:t>
            </a:r>
            <a:endParaRPr lang="vi-VN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5" name="Shape 5595"/>
          <p:cNvSpPr/>
          <p:nvPr/>
        </p:nvSpPr>
        <p:spPr>
          <a:xfrm>
            <a:off x="374209" y="4669836"/>
            <a:ext cx="307909" cy="32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0" y="21600"/>
                  <a:pt x="0" y="21600"/>
                  <a:pt x="0" y="21600"/>
                </a:cubicBezTo>
                <a:cubicBezTo>
                  <a:pt x="0" y="0"/>
                  <a:pt x="0" y="0"/>
                  <a:pt x="0" y="0"/>
                </a:cubicBezTo>
                <a:cubicBezTo>
                  <a:pt x="1385" y="0"/>
                  <a:pt x="1385" y="0"/>
                  <a:pt x="1385" y="0"/>
                </a:cubicBezTo>
                <a:cubicBezTo>
                  <a:pt x="1385" y="19738"/>
                  <a:pt x="1385" y="19738"/>
                  <a:pt x="1385" y="19738"/>
                </a:cubicBezTo>
                <a:cubicBezTo>
                  <a:pt x="21600" y="19738"/>
                  <a:pt x="21600" y="19738"/>
                  <a:pt x="21600" y="19738"/>
                </a:cubicBezTo>
                <a:lnTo>
                  <a:pt x="21600" y="21600"/>
                </a:lnTo>
                <a:close/>
                <a:moveTo>
                  <a:pt x="20215" y="8193"/>
                </a:moveTo>
                <a:cubicBezTo>
                  <a:pt x="20215" y="8566"/>
                  <a:pt x="19662" y="8938"/>
                  <a:pt x="19662" y="8566"/>
                </a:cubicBezTo>
                <a:cubicBezTo>
                  <a:pt x="18277" y="6703"/>
                  <a:pt x="18277" y="6703"/>
                  <a:pt x="18277" y="6703"/>
                </a:cubicBezTo>
                <a:cubicBezTo>
                  <a:pt x="11631" y="15641"/>
                  <a:pt x="11631" y="15641"/>
                  <a:pt x="11631" y="15641"/>
                </a:cubicBezTo>
                <a:cubicBezTo>
                  <a:pt x="11354" y="16014"/>
                  <a:pt x="11354" y="16014"/>
                  <a:pt x="11077" y="15641"/>
                </a:cubicBezTo>
                <a:cubicBezTo>
                  <a:pt x="8585" y="12662"/>
                  <a:pt x="8585" y="12662"/>
                  <a:pt x="8585" y="12662"/>
                </a:cubicBezTo>
                <a:cubicBezTo>
                  <a:pt x="4431" y="18248"/>
                  <a:pt x="4431" y="18248"/>
                  <a:pt x="4431" y="18248"/>
                </a:cubicBezTo>
                <a:cubicBezTo>
                  <a:pt x="2215" y="15641"/>
                  <a:pt x="2215" y="15641"/>
                  <a:pt x="2215" y="15641"/>
                </a:cubicBezTo>
                <a:cubicBezTo>
                  <a:pt x="8308" y="7448"/>
                  <a:pt x="8308" y="7448"/>
                  <a:pt x="8308" y="7448"/>
                </a:cubicBezTo>
                <a:cubicBezTo>
                  <a:pt x="8585" y="7076"/>
                  <a:pt x="8862" y="7076"/>
                  <a:pt x="8862" y="7448"/>
                </a:cubicBezTo>
                <a:cubicBezTo>
                  <a:pt x="11354" y="10800"/>
                  <a:pt x="11354" y="10800"/>
                  <a:pt x="11354" y="10800"/>
                </a:cubicBezTo>
                <a:cubicBezTo>
                  <a:pt x="16338" y="4097"/>
                  <a:pt x="16338" y="4097"/>
                  <a:pt x="16338" y="4097"/>
                </a:cubicBezTo>
                <a:cubicBezTo>
                  <a:pt x="14954" y="2234"/>
                  <a:pt x="14954" y="2234"/>
                  <a:pt x="14954" y="2234"/>
                </a:cubicBezTo>
                <a:cubicBezTo>
                  <a:pt x="14677" y="2234"/>
                  <a:pt x="14954" y="1490"/>
                  <a:pt x="15231" y="1490"/>
                </a:cubicBezTo>
                <a:cubicBezTo>
                  <a:pt x="19662" y="1490"/>
                  <a:pt x="19662" y="1490"/>
                  <a:pt x="19662" y="1490"/>
                </a:cubicBezTo>
                <a:cubicBezTo>
                  <a:pt x="19938" y="1490"/>
                  <a:pt x="20215" y="1862"/>
                  <a:pt x="20215" y="2234"/>
                </a:cubicBezTo>
                <a:lnTo>
                  <a:pt x="20215" y="8193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96984" y="4669836"/>
            <a:ext cx="17242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Algorithm</a:t>
            </a:r>
          </a:p>
        </p:txBody>
      </p:sp>
      <p:sp>
        <p:nvSpPr>
          <p:cNvPr id="18" name="Shape 5546"/>
          <p:cNvSpPr/>
          <p:nvPr/>
        </p:nvSpPr>
        <p:spPr>
          <a:xfrm>
            <a:off x="413613" y="5323030"/>
            <a:ext cx="229099" cy="23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503"/>
                </a:moveTo>
                <a:cubicBezTo>
                  <a:pt x="21600" y="19738"/>
                  <a:pt x="19738" y="21600"/>
                  <a:pt x="17503" y="21600"/>
                </a:cubicBezTo>
                <a:cubicBezTo>
                  <a:pt x="4097" y="21600"/>
                  <a:pt x="4097" y="21600"/>
                  <a:pt x="4097" y="21600"/>
                </a:cubicBezTo>
                <a:cubicBezTo>
                  <a:pt x="1862" y="21600"/>
                  <a:pt x="0" y="19738"/>
                  <a:pt x="0" y="17503"/>
                </a:cubicBezTo>
                <a:cubicBezTo>
                  <a:pt x="0" y="3724"/>
                  <a:pt x="0" y="3724"/>
                  <a:pt x="0" y="3724"/>
                </a:cubicBezTo>
                <a:cubicBezTo>
                  <a:pt x="0" y="1490"/>
                  <a:pt x="1862" y="0"/>
                  <a:pt x="4097" y="0"/>
                </a:cubicBezTo>
                <a:cubicBezTo>
                  <a:pt x="17503" y="0"/>
                  <a:pt x="17503" y="0"/>
                  <a:pt x="17503" y="0"/>
                </a:cubicBezTo>
                <a:cubicBezTo>
                  <a:pt x="19738" y="0"/>
                  <a:pt x="21600" y="1490"/>
                  <a:pt x="21600" y="3724"/>
                </a:cubicBezTo>
                <a:lnTo>
                  <a:pt x="21600" y="17503"/>
                </a:lnTo>
                <a:close/>
                <a:moveTo>
                  <a:pt x="18248" y="7821"/>
                </a:moveTo>
                <a:cubicBezTo>
                  <a:pt x="18621" y="7448"/>
                  <a:pt x="18621" y="6703"/>
                  <a:pt x="18248" y="6331"/>
                </a:cubicBezTo>
                <a:cubicBezTo>
                  <a:pt x="16759" y="4841"/>
                  <a:pt x="16759" y="4841"/>
                  <a:pt x="16759" y="4841"/>
                </a:cubicBezTo>
                <a:cubicBezTo>
                  <a:pt x="16386" y="4469"/>
                  <a:pt x="16014" y="4469"/>
                  <a:pt x="15641" y="4841"/>
                </a:cubicBezTo>
                <a:cubicBezTo>
                  <a:pt x="8938" y="11545"/>
                  <a:pt x="8938" y="11545"/>
                  <a:pt x="8938" y="11545"/>
                </a:cubicBezTo>
                <a:cubicBezTo>
                  <a:pt x="5959" y="8566"/>
                  <a:pt x="5959" y="8566"/>
                  <a:pt x="5959" y="8566"/>
                </a:cubicBezTo>
                <a:cubicBezTo>
                  <a:pt x="5586" y="8193"/>
                  <a:pt x="5214" y="8193"/>
                  <a:pt x="4841" y="8566"/>
                </a:cubicBezTo>
                <a:cubicBezTo>
                  <a:pt x="3352" y="10055"/>
                  <a:pt x="3352" y="10055"/>
                  <a:pt x="3352" y="10055"/>
                </a:cubicBezTo>
                <a:cubicBezTo>
                  <a:pt x="2979" y="10428"/>
                  <a:pt x="2979" y="10800"/>
                  <a:pt x="3352" y="11172"/>
                </a:cubicBezTo>
                <a:cubicBezTo>
                  <a:pt x="8193" y="16386"/>
                  <a:pt x="8193" y="16386"/>
                  <a:pt x="8193" y="16386"/>
                </a:cubicBezTo>
                <a:cubicBezTo>
                  <a:pt x="8566" y="16759"/>
                  <a:pt x="9310" y="16759"/>
                  <a:pt x="9683" y="16386"/>
                </a:cubicBezTo>
                <a:lnTo>
                  <a:pt x="18248" y="782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734226" y="5270468"/>
            <a:ext cx="2150525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Choosing best document related to document</a:t>
            </a:r>
          </a:p>
          <a:p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91" y="393801"/>
            <a:ext cx="8714937" cy="621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3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3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064934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9181" y="2997646"/>
            <a:ext cx="13590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Entering query</a:t>
            </a:r>
          </a:p>
        </p:txBody>
      </p:sp>
      <p:sp>
        <p:nvSpPr>
          <p:cNvPr id="12" name="Shape 2614"/>
          <p:cNvSpPr/>
          <p:nvPr/>
        </p:nvSpPr>
        <p:spPr>
          <a:xfrm>
            <a:off x="343611" y="301187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cxnSp>
        <p:nvCxnSpPr>
          <p:cNvPr id="25" name="Straight Connector 24"/>
          <p:cNvCxnSpPr/>
          <p:nvPr/>
        </p:nvCxnSpPr>
        <p:spPr>
          <a:xfrm>
            <a:off x="-26628" y="3431863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-26628" y="3974124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-26628" y="4558915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-26628" y="5122441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hape 2902"/>
          <p:cNvSpPr/>
          <p:nvPr/>
        </p:nvSpPr>
        <p:spPr>
          <a:xfrm>
            <a:off x="2859239" y="4694664"/>
            <a:ext cx="12696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21" name="Shape 5299"/>
          <p:cNvSpPr/>
          <p:nvPr/>
        </p:nvSpPr>
        <p:spPr>
          <a:xfrm>
            <a:off x="374210" y="3554334"/>
            <a:ext cx="218130" cy="254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413"/>
                </a:moveTo>
                <a:cubicBezTo>
                  <a:pt x="21600" y="20250"/>
                  <a:pt x="21600" y="20250"/>
                  <a:pt x="21600" y="20250"/>
                </a:cubicBezTo>
                <a:cubicBezTo>
                  <a:pt x="21600" y="20925"/>
                  <a:pt x="20815" y="21600"/>
                  <a:pt x="20029" y="21600"/>
                </a:cubicBezTo>
                <a:cubicBezTo>
                  <a:pt x="1178" y="21600"/>
                  <a:pt x="1178" y="21600"/>
                  <a:pt x="1178" y="21600"/>
                </a:cubicBezTo>
                <a:cubicBezTo>
                  <a:pt x="393" y="21600"/>
                  <a:pt x="0" y="20925"/>
                  <a:pt x="0" y="2025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0" y="338"/>
                  <a:pt x="393" y="0"/>
                  <a:pt x="1178" y="0"/>
                </a:cubicBezTo>
                <a:cubicBezTo>
                  <a:pt x="13745" y="0"/>
                  <a:pt x="13745" y="0"/>
                  <a:pt x="13745" y="0"/>
                </a:cubicBezTo>
                <a:cubicBezTo>
                  <a:pt x="14531" y="0"/>
                  <a:pt x="15709" y="338"/>
                  <a:pt x="16102" y="675"/>
                </a:cubicBezTo>
                <a:cubicBezTo>
                  <a:pt x="20422" y="4388"/>
                  <a:pt x="20422" y="4388"/>
                  <a:pt x="20422" y="4388"/>
                </a:cubicBezTo>
                <a:cubicBezTo>
                  <a:pt x="20815" y="4725"/>
                  <a:pt x="21600" y="5738"/>
                  <a:pt x="21600" y="6413"/>
                </a:cubicBezTo>
                <a:close/>
                <a:moveTo>
                  <a:pt x="19636" y="7425"/>
                </a:moveTo>
                <a:cubicBezTo>
                  <a:pt x="13745" y="7425"/>
                  <a:pt x="13745" y="7425"/>
                  <a:pt x="13745" y="7425"/>
                </a:cubicBezTo>
                <a:cubicBezTo>
                  <a:pt x="12960" y="7425"/>
                  <a:pt x="12567" y="7088"/>
                  <a:pt x="12567" y="6413"/>
                </a:cubicBezTo>
                <a:cubicBezTo>
                  <a:pt x="12567" y="1350"/>
                  <a:pt x="12567" y="1350"/>
                  <a:pt x="12567" y="1350"/>
                </a:cubicBezTo>
                <a:cubicBezTo>
                  <a:pt x="1571" y="1350"/>
                  <a:pt x="1571" y="1350"/>
                  <a:pt x="1571" y="1350"/>
                </a:cubicBezTo>
                <a:cubicBezTo>
                  <a:pt x="1571" y="19912"/>
                  <a:pt x="1571" y="19912"/>
                  <a:pt x="1571" y="19912"/>
                </a:cubicBezTo>
                <a:cubicBezTo>
                  <a:pt x="19636" y="19912"/>
                  <a:pt x="19636" y="19912"/>
                  <a:pt x="19636" y="19912"/>
                </a:cubicBezTo>
                <a:lnTo>
                  <a:pt x="19636" y="7425"/>
                </a:lnTo>
                <a:close/>
                <a:moveTo>
                  <a:pt x="3142" y="10463"/>
                </a:moveTo>
                <a:cubicBezTo>
                  <a:pt x="4320" y="10463"/>
                  <a:pt x="4320" y="10463"/>
                  <a:pt x="4320" y="10463"/>
                </a:cubicBezTo>
                <a:cubicBezTo>
                  <a:pt x="6284" y="18225"/>
                  <a:pt x="6284" y="18225"/>
                  <a:pt x="6284" y="18225"/>
                </a:cubicBezTo>
                <a:cubicBezTo>
                  <a:pt x="8640" y="18225"/>
                  <a:pt x="8640" y="18225"/>
                  <a:pt x="8640" y="18225"/>
                </a:cubicBezTo>
                <a:cubicBezTo>
                  <a:pt x="10604" y="12487"/>
                  <a:pt x="10604" y="12487"/>
                  <a:pt x="10604" y="12487"/>
                </a:cubicBezTo>
                <a:cubicBezTo>
                  <a:pt x="10604" y="12487"/>
                  <a:pt x="10604" y="12150"/>
                  <a:pt x="10604" y="11812"/>
                </a:cubicBezTo>
                <a:cubicBezTo>
                  <a:pt x="10604" y="11812"/>
                  <a:pt x="10604" y="11812"/>
                  <a:pt x="10604" y="11812"/>
                </a:cubicBezTo>
                <a:cubicBezTo>
                  <a:pt x="10604" y="11812"/>
                  <a:pt x="10604" y="11812"/>
                  <a:pt x="10604" y="11812"/>
                </a:cubicBezTo>
                <a:cubicBezTo>
                  <a:pt x="10604" y="11812"/>
                  <a:pt x="10604" y="11812"/>
                  <a:pt x="10604" y="11812"/>
                </a:cubicBezTo>
                <a:cubicBezTo>
                  <a:pt x="10604" y="12150"/>
                  <a:pt x="10996" y="12487"/>
                  <a:pt x="10996" y="12487"/>
                </a:cubicBezTo>
                <a:cubicBezTo>
                  <a:pt x="12567" y="18225"/>
                  <a:pt x="12567" y="18225"/>
                  <a:pt x="12567" y="18225"/>
                </a:cubicBezTo>
                <a:cubicBezTo>
                  <a:pt x="14924" y="18225"/>
                  <a:pt x="14924" y="18225"/>
                  <a:pt x="14924" y="18225"/>
                </a:cubicBezTo>
                <a:cubicBezTo>
                  <a:pt x="17280" y="10463"/>
                  <a:pt x="17280" y="10463"/>
                  <a:pt x="17280" y="10463"/>
                </a:cubicBezTo>
                <a:cubicBezTo>
                  <a:pt x="18065" y="10463"/>
                  <a:pt x="18065" y="10463"/>
                  <a:pt x="18065" y="10463"/>
                </a:cubicBezTo>
                <a:cubicBezTo>
                  <a:pt x="18065" y="9113"/>
                  <a:pt x="18065" y="9113"/>
                  <a:pt x="18065" y="9113"/>
                </a:cubicBezTo>
                <a:cubicBezTo>
                  <a:pt x="14138" y="9113"/>
                  <a:pt x="14138" y="9113"/>
                  <a:pt x="14138" y="9113"/>
                </a:cubicBezTo>
                <a:cubicBezTo>
                  <a:pt x="14138" y="10463"/>
                  <a:pt x="14138" y="10463"/>
                  <a:pt x="14138" y="10463"/>
                </a:cubicBezTo>
                <a:cubicBezTo>
                  <a:pt x="15316" y="10463"/>
                  <a:pt x="15316" y="10463"/>
                  <a:pt x="15316" y="10463"/>
                </a:cubicBezTo>
                <a:cubicBezTo>
                  <a:pt x="13745" y="15525"/>
                  <a:pt x="13745" y="15525"/>
                  <a:pt x="13745" y="15525"/>
                </a:cubicBezTo>
                <a:cubicBezTo>
                  <a:pt x="13745" y="15862"/>
                  <a:pt x="13745" y="16200"/>
                  <a:pt x="13745" y="16200"/>
                </a:cubicBezTo>
                <a:cubicBezTo>
                  <a:pt x="13745" y="16537"/>
                  <a:pt x="13745" y="16537"/>
                  <a:pt x="13745" y="16537"/>
                </a:cubicBezTo>
                <a:cubicBezTo>
                  <a:pt x="13745" y="16537"/>
                  <a:pt x="13745" y="16537"/>
                  <a:pt x="13745" y="16537"/>
                </a:cubicBezTo>
                <a:cubicBezTo>
                  <a:pt x="13745" y="16537"/>
                  <a:pt x="13745" y="16200"/>
                  <a:pt x="13745" y="16200"/>
                </a:cubicBezTo>
                <a:cubicBezTo>
                  <a:pt x="13745" y="16200"/>
                  <a:pt x="13745" y="15862"/>
                  <a:pt x="13353" y="15525"/>
                </a:cubicBezTo>
                <a:cubicBezTo>
                  <a:pt x="11389" y="9113"/>
                  <a:pt x="11389" y="9113"/>
                  <a:pt x="11389" y="9113"/>
                </a:cubicBezTo>
                <a:cubicBezTo>
                  <a:pt x="9818" y="9113"/>
                  <a:pt x="9818" y="9113"/>
                  <a:pt x="9818" y="9113"/>
                </a:cubicBezTo>
                <a:cubicBezTo>
                  <a:pt x="7855" y="15525"/>
                  <a:pt x="7855" y="15525"/>
                  <a:pt x="7855" y="15525"/>
                </a:cubicBezTo>
                <a:cubicBezTo>
                  <a:pt x="7855" y="15862"/>
                  <a:pt x="7855" y="16200"/>
                  <a:pt x="7855" y="16200"/>
                </a:cubicBezTo>
                <a:cubicBezTo>
                  <a:pt x="7855" y="16537"/>
                  <a:pt x="7855" y="16537"/>
                  <a:pt x="7855" y="16537"/>
                </a:cubicBezTo>
                <a:cubicBezTo>
                  <a:pt x="7462" y="16537"/>
                  <a:pt x="7462" y="16537"/>
                  <a:pt x="7462" y="16537"/>
                </a:cubicBezTo>
                <a:cubicBezTo>
                  <a:pt x="7462" y="16200"/>
                  <a:pt x="7462" y="16200"/>
                  <a:pt x="7462" y="16200"/>
                </a:cubicBezTo>
                <a:cubicBezTo>
                  <a:pt x="7462" y="16200"/>
                  <a:pt x="7462" y="15862"/>
                  <a:pt x="7462" y="15525"/>
                </a:cubicBezTo>
                <a:cubicBezTo>
                  <a:pt x="6284" y="10463"/>
                  <a:pt x="6284" y="10463"/>
                  <a:pt x="6284" y="10463"/>
                </a:cubicBezTo>
                <a:cubicBezTo>
                  <a:pt x="7462" y="10463"/>
                  <a:pt x="7462" y="10463"/>
                  <a:pt x="7462" y="10463"/>
                </a:cubicBezTo>
                <a:cubicBezTo>
                  <a:pt x="7462" y="9113"/>
                  <a:pt x="7462" y="9113"/>
                  <a:pt x="7462" y="9113"/>
                </a:cubicBezTo>
                <a:cubicBezTo>
                  <a:pt x="3142" y="9113"/>
                  <a:pt x="3142" y="9113"/>
                  <a:pt x="3142" y="9113"/>
                </a:cubicBezTo>
                <a:lnTo>
                  <a:pt x="3142" y="10463"/>
                </a:lnTo>
                <a:close/>
                <a:moveTo>
                  <a:pt x="14138" y="6075"/>
                </a:moveTo>
                <a:cubicBezTo>
                  <a:pt x="19636" y="6075"/>
                  <a:pt x="19636" y="6075"/>
                  <a:pt x="19636" y="6075"/>
                </a:cubicBezTo>
                <a:cubicBezTo>
                  <a:pt x="19636" y="5738"/>
                  <a:pt x="19244" y="5738"/>
                  <a:pt x="19244" y="5400"/>
                </a:cubicBezTo>
                <a:cubicBezTo>
                  <a:pt x="14924" y="1688"/>
                  <a:pt x="14924" y="1688"/>
                  <a:pt x="14924" y="1688"/>
                </a:cubicBezTo>
                <a:cubicBezTo>
                  <a:pt x="14924" y="1688"/>
                  <a:pt x="14531" y="1688"/>
                  <a:pt x="14138" y="1350"/>
                </a:cubicBezTo>
                <a:lnTo>
                  <a:pt x="14138" y="6075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69181" y="3536096"/>
            <a:ext cx="17655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vocabulary</a:t>
            </a:r>
          </a:p>
        </p:txBody>
      </p:sp>
      <p:sp>
        <p:nvSpPr>
          <p:cNvPr id="13" name="Shape 5271"/>
          <p:cNvSpPr/>
          <p:nvPr/>
        </p:nvSpPr>
        <p:spPr>
          <a:xfrm>
            <a:off x="374209" y="4113330"/>
            <a:ext cx="218131" cy="254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038"/>
                </a:moveTo>
                <a:cubicBezTo>
                  <a:pt x="21600" y="4725"/>
                  <a:pt x="21600" y="4725"/>
                  <a:pt x="21600" y="4725"/>
                </a:cubicBezTo>
                <a:cubicBezTo>
                  <a:pt x="21600" y="6413"/>
                  <a:pt x="16495" y="7763"/>
                  <a:pt x="10604" y="7763"/>
                </a:cubicBezTo>
                <a:cubicBezTo>
                  <a:pt x="4713" y="7763"/>
                  <a:pt x="0" y="6413"/>
                  <a:pt x="0" y="4725"/>
                </a:cubicBezTo>
                <a:cubicBezTo>
                  <a:pt x="0" y="3038"/>
                  <a:pt x="0" y="3038"/>
                  <a:pt x="0" y="3038"/>
                </a:cubicBezTo>
                <a:cubicBezTo>
                  <a:pt x="0" y="1350"/>
                  <a:pt x="4713" y="0"/>
                  <a:pt x="10604" y="0"/>
                </a:cubicBezTo>
                <a:cubicBezTo>
                  <a:pt x="16495" y="0"/>
                  <a:pt x="21600" y="1350"/>
                  <a:pt x="21600" y="3038"/>
                </a:cubicBezTo>
                <a:close/>
                <a:moveTo>
                  <a:pt x="21600" y="7088"/>
                </a:moveTo>
                <a:cubicBezTo>
                  <a:pt x="21600" y="9113"/>
                  <a:pt x="21600" y="9113"/>
                  <a:pt x="21600" y="9113"/>
                </a:cubicBezTo>
                <a:cubicBezTo>
                  <a:pt x="21600" y="10800"/>
                  <a:pt x="16495" y="12487"/>
                  <a:pt x="10604" y="12487"/>
                </a:cubicBezTo>
                <a:cubicBezTo>
                  <a:pt x="4713" y="12487"/>
                  <a:pt x="0" y="10800"/>
                  <a:pt x="0" y="9113"/>
                </a:cubicBezTo>
                <a:cubicBezTo>
                  <a:pt x="0" y="7088"/>
                  <a:pt x="0" y="7088"/>
                  <a:pt x="0" y="7088"/>
                </a:cubicBezTo>
                <a:cubicBezTo>
                  <a:pt x="2356" y="8438"/>
                  <a:pt x="6284" y="9113"/>
                  <a:pt x="10604" y="9113"/>
                </a:cubicBezTo>
                <a:cubicBezTo>
                  <a:pt x="14924" y="9113"/>
                  <a:pt x="19244" y="8438"/>
                  <a:pt x="21600" y="7088"/>
                </a:cubicBezTo>
                <a:close/>
                <a:moveTo>
                  <a:pt x="21600" y="11812"/>
                </a:moveTo>
                <a:cubicBezTo>
                  <a:pt x="21600" y="13837"/>
                  <a:pt x="21600" y="13837"/>
                  <a:pt x="21600" y="13837"/>
                </a:cubicBezTo>
                <a:cubicBezTo>
                  <a:pt x="21600" y="15525"/>
                  <a:pt x="16495" y="16875"/>
                  <a:pt x="10604" y="16875"/>
                </a:cubicBezTo>
                <a:cubicBezTo>
                  <a:pt x="4713" y="16875"/>
                  <a:pt x="0" y="15525"/>
                  <a:pt x="0" y="13837"/>
                </a:cubicBezTo>
                <a:cubicBezTo>
                  <a:pt x="0" y="11812"/>
                  <a:pt x="0" y="11812"/>
                  <a:pt x="0" y="11812"/>
                </a:cubicBezTo>
                <a:cubicBezTo>
                  <a:pt x="2356" y="13162"/>
                  <a:pt x="6284" y="13837"/>
                  <a:pt x="10604" y="13837"/>
                </a:cubicBezTo>
                <a:cubicBezTo>
                  <a:pt x="14924" y="13837"/>
                  <a:pt x="19244" y="13162"/>
                  <a:pt x="21600" y="11812"/>
                </a:cubicBezTo>
                <a:close/>
                <a:moveTo>
                  <a:pt x="21600" y="16537"/>
                </a:moveTo>
                <a:cubicBezTo>
                  <a:pt x="21600" y="18562"/>
                  <a:pt x="21600" y="18562"/>
                  <a:pt x="21600" y="18562"/>
                </a:cubicBezTo>
                <a:cubicBezTo>
                  <a:pt x="21600" y="20250"/>
                  <a:pt x="16495" y="21600"/>
                  <a:pt x="10604" y="21600"/>
                </a:cubicBezTo>
                <a:cubicBezTo>
                  <a:pt x="4713" y="21600"/>
                  <a:pt x="0" y="20250"/>
                  <a:pt x="0" y="18562"/>
                </a:cubicBezTo>
                <a:cubicBezTo>
                  <a:pt x="0" y="16537"/>
                  <a:pt x="0" y="16537"/>
                  <a:pt x="0" y="16537"/>
                </a:cubicBezTo>
                <a:cubicBezTo>
                  <a:pt x="2356" y="17887"/>
                  <a:pt x="6284" y="18562"/>
                  <a:pt x="10604" y="18562"/>
                </a:cubicBezTo>
                <a:cubicBezTo>
                  <a:pt x="14924" y="18562"/>
                  <a:pt x="19244" y="17887"/>
                  <a:pt x="21600" y="16537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90182" y="4107015"/>
            <a:ext cx="22967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Splitting word of document</a:t>
            </a:r>
            <a:endParaRPr lang="vi-VN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5" name="Shape 5595"/>
          <p:cNvSpPr/>
          <p:nvPr/>
        </p:nvSpPr>
        <p:spPr>
          <a:xfrm>
            <a:off x="374209" y="4669836"/>
            <a:ext cx="307909" cy="32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0" y="21600"/>
                  <a:pt x="0" y="21600"/>
                  <a:pt x="0" y="21600"/>
                </a:cubicBezTo>
                <a:cubicBezTo>
                  <a:pt x="0" y="0"/>
                  <a:pt x="0" y="0"/>
                  <a:pt x="0" y="0"/>
                </a:cubicBezTo>
                <a:cubicBezTo>
                  <a:pt x="1385" y="0"/>
                  <a:pt x="1385" y="0"/>
                  <a:pt x="1385" y="0"/>
                </a:cubicBezTo>
                <a:cubicBezTo>
                  <a:pt x="1385" y="19738"/>
                  <a:pt x="1385" y="19738"/>
                  <a:pt x="1385" y="19738"/>
                </a:cubicBezTo>
                <a:cubicBezTo>
                  <a:pt x="21600" y="19738"/>
                  <a:pt x="21600" y="19738"/>
                  <a:pt x="21600" y="19738"/>
                </a:cubicBezTo>
                <a:lnTo>
                  <a:pt x="21600" y="21600"/>
                </a:lnTo>
                <a:close/>
                <a:moveTo>
                  <a:pt x="20215" y="8193"/>
                </a:moveTo>
                <a:cubicBezTo>
                  <a:pt x="20215" y="8566"/>
                  <a:pt x="19662" y="8938"/>
                  <a:pt x="19662" y="8566"/>
                </a:cubicBezTo>
                <a:cubicBezTo>
                  <a:pt x="18277" y="6703"/>
                  <a:pt x="18277" y="6703"/>
                  <a:pt x="18277" y="6703"/>
                </a:cubicBezTo>
                <a:cubicBezTo>
                  <a:pt x="11631" y="15641"/>
                  <a:pt x="11631" y="15641"/>
                  <a:pt x="11631" y="15641"/>
                </a:cubicBezTo>
                <a:cubicBezTo>
                  <a:pt x="11354" y="16014"/>
                  <a:pt x="11354" y="16014"/>
                  <a:pt x="11077" y="15641"/>
                </a:cubicBezTo>
                <a:cubicBezTo>
                  <a:pt x="8585" y="12662"/>
                  <a:pt x="8585" y="12662"/>
                  <a:pt x="8585" y="12662"/>
                </a:cubicBezTo>
                <a:cubicBezTo>
                  <a:pt x="4431" y="18248"/>
                  <a:pt x="4431" y="18248"/>
                  <a:pt x="4431" y="18248"/>
                </a:cubicBezTo>
                <a:cubicBezTo>
                  <a:pt x="2215" y="15641"/>
                  <a:pt x="2215" y="15641"/>
                  <a:pt x="2215" y="15641"/>
                </a:cubicBezTo>
                <a:cubicBezTo>
                  <a:pt x="8308" y="7448"/>
                  <a:pt x="8308" y="7448"/>
                  <a:pt x="8308" y="7448"/>
                </a:cubicBezTo>
                <a:cubicBezTo>
                  <a:pt x="8585" y="7076"/>
                  <a:pt x="8862" y="7076"/>
                  <a:pt x="8862" y="7448"/>
                </a:cubicBezTo>
                <a:cubicBezTo>
                  <a:pt x="11354" y="10800"/>
                  <a:pt x="11354" y="10800"/>
                  <a:pt x="11354" y="10800"/>
                </a:cubicBezTo>
                <a:cubicBezTo>
                  <a:pt x="16338" y="4097"/>
                  <a:pt x="16338" y="4097"/>
                  <a:pt x="16338" y="4097"/>
                </a:cubicBezTo>
                <a:cubicBezTo>
                  <a:pt x="14954" y="2234"/>
                  <a:pt x="14954" y="2234"/>
                  <a:pt x="14954" y="2234"/>
                </a:cubicBezTo>
                <a:cubicBezTo>
                  <a:pt x="14677" y="2234"/>
                  <a:pt x="14954" y="1490"/>
                  <a:pt x="15231" y="1490"/>
                </a:cubicBezTo>
                <a:cubicBezTo>
                  <a:pt x="19662" y="1490"/>
                  <a:pt x="19662" y="1490"/>
                  <a:pt x="19662" y="1490"/>
                </a:cubicBezTo>
                <a:cubicBezTo>
                  <a:pt x="19938" y="1490"/>
                  <a:pt x="20215" y="1862"/>
                  <a:pt x="20215" y="2234"/>
                </a:cubicBezTo>
                <a:lnTo>
                  <a:pt x="20215" y="8193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96984" y="4669836"/>
            <a:ext cx="17242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Algorithm</a:t>
            </a:r>
          </a:p>
        </p:txBody>
      </p:sp>
      <p:sp>
        <p:nvSpPr>
          <p:cNvPr id="18" name="Shape 5546"/>
          <p:cNvSpPr/>
          <p:nvPr/>
        </p:nvSpPr>
        <p:spPr>
          <a:xfrm>
            <a:off x="413613" y="5323030"/>
            <a:ext cx="229099" cy="23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503"/>
                </a:moveTo>
                <a:cubicBezTo>
                  <a:pt x="21600" y="19738"/>
                  <a:pt x="19738" y="21600"/>
                  <a:pt x="17503" y="21600"/>
                </a:cubicBezTo>
                <a:cubicBezTo>
                  <a:pt x="4097" y="21600"/>
                  <a:pt x="4097" y="21600"/>
                  <a:pt x="4097" y="21600"/>
                </a:cubicBezTo>
                <a:cubicBezTo>
                  <a:pt x="1862" y="21600"/>
                  <a:pt x="0" y="19738"/>
                  <a:pt x="0" y="17503"/>
                </a:cubicBezTo>
                <a:cubicBezTo>
                  <a:pt x="0" y="3724"/>
                  <a:pt x="0" y="3724"/>
                  <a:pt x="0" y="3724"/>
                </a:cubicBezTo>
                <a:cubicBezTo>
                  <a:pt x="0" y="1490"/>
                  <a:pt x="1862" y="0"/>
                  <a:pt x="4097" y="0"/>
                </a:cubicBezTo>
                <a:cubicBezTo>
                  <a:pt x="17503" y="0"/>
                  <a:pt x="17503" y="0"/>
                  <a:pt x="17503" y="0"/>
                </a:cubicBezTo>
                <a:cubicBezTo>
                  <a:pt x="19738" y="0"/>
                  <a:pt x="21600" y="1490"/>
                  <a:pt x="21600" y="3724"/>
                </a:cubicBezTo>
                <a:lnTo>
                  <a:pt x="21600" y="17503"/>
                </a:lnTo>
                <a:close/>
                <a:moveTo>
                  <a:pt x="18248" y="7821"/>
                </a:moveTo>
                <a:cubicBezTo>
                  <a:pt x="18621" y="7448"/>
                  <a:pt x="18621" y="6703"/>
                  <a:pt x="18248" y="6331"/>
                </a:cubicBezTo>
                <a:cubicBezTo>
                  <a:pt x="16759" y="4841"/>
                  <a:pt x="16759" y="4841"/>
                  <a:pt x="16759" y="4841"/>
                </a:cubicBezTo>
                <a:cubicBezTo>
                  <a:pt x="16386" y="4469"/>
                  <a:pt x="16014" y="4469"/>
                  <a:pt x="15641" y="4841"/>
                </a:cubicBezTo>
                <a:cubicBezTo>
                  <a:pt x="8938" y="11545"/>
                  <a:pt x="8938" y="11545"/>
                  <a:pt x="8938" y="11545"/>
                </a:cubicBezTo>
                <a:cubicBezTo>
                  <a:pt x="5959" y="8566"/>
                  <a:pt x="5959" y="8566"/>
                  <a:pt x="5959" y="8566"/>
                </a:cubicBezTo>
                <a:cubicBezTo>
                  <a:pt x="5586" y="8193"/>
                  <a:pt x="5214" y="8193"/>
                  <a:pt x="4841" y="8566"/>
                </a:cubicBezTo>
                <a:cubicBezTo>
                  <a:pt x="3352" y="10055"/>
                  <a:pt x="3352" y="10055"/>
                  <a:pt x="3352" y="10055"/>
                </a:cubicBezTo>
                <a:cubicBezTo>
                  <a:pt x="2979" y="10428"/>
                  <a:pt x="2979" y="10800"/>
                  <a:pt x="3352" y="11172"/>
                </a:cubicBezTo>
                <a:cubicBezTo>
                  <a:pt x="8193" y="16386"/>
                  <a:pt x="8193" y="16386"/>
                  <a:pt x="8193" y="16386"/>
                </a:cubicBezTo>
                <a:cubicBezTo>
                  <a:pt x="8566" y="16759"/>
                  <a:pt x="9310" y="16759"/>
                  <a:pt x="9683" y="16386"/>
                </a:cubicBezTo>
                <a:lnTo>
                  <a:pt x="18248" y="782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734226" y="5270468"/>
            <a:ext cx="2150525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Choosing best document related to document</a:t>
            </a:r>
          </a:p>
          <a:p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20325" y="2391782"/>
            <a:ext cx="1852573" cy="146177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5808480" y="2756015"/>
            <a:ext cx="1833821" cy="146177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686391" y="3202769"/>
            <a:ext cx="1830255" cy="146177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Cube 21"/>
          <p:cNvSpPr/>
          <p:nvPr/>
        </p:nvSpPr>
        <p:spPr>
          <a:xfrm>
            <a:off x="3030993" y="4664214"/>
            <a:ext cx="2302745" cy="1257980"/>
          </a:xfrm>
          <a:prstGeom prst="cube">
            <a:avLst>
              <a:gd name="adj" fmla="val 5225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 b="1" dirty="0"/>
          </a:p>
        </p:txBody>
      </p:sp>
      <p:sp>
        <p:nvSpPr>
          <p:cNvPr id="23" name="Cube 22"/>
          <p:cNvSpPr/>
          <p:nvPr/>
        </p:nvSpPr>
        <p:spPr>
          <a:xfrm>
            <a:off x="5125723" y="4225623"/>
            <a:ext cx="2302745" cy="1257980"/>
          </a:xfrm>
          <a:prstGeom prst="cube">
            <a:avLst>
              <a:gd name="adj" fmla="val 522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 b="1" dirty="0"/>
          </a:p>
        </p:txBody>
      </p:sp>
      <p:sp>
        <p:nvSpPr>
          <p:cNvPr id="24" name="Cube 23"/>
          <p:cNvSpPr/>
          <p:nvPr/>
        </p:nvSpPr>
        <p:spPr>
          <a:xfrm>
            <a:off x="7174818" y="3787032"/>
            <a:ext cx="2302745" cy="1257980"/>
          </a:xfrm>
          <a:prstGeom prst="cube">
            <a:avLst>
              <a:gd name="adj" fmla="val 522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 b="1" dirty="0"/>
          </a:p>
        </p:txBody>
      </p:sp>
      <p:sp>
        <p:nvSpPr>
          <p:cNvPr id="30" name="Cube 29"/>
          <p:cNvSpPr/>
          <p:nvPr/>
        </p:nvSpPr>
        <p:spPr>
          <a:xfrm>
            <a:off x="9101374" y="3523553"/>
            <a:ext cx="2302745" cy="1257980"/>
          </a:xfrm>
          <a:prstGeom prst="cube">
            <a:avLst>
              <a:gd name="adj" fmla="val 522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 b="1" dirty="0"/>
          </a:p>
        </p:txBody>
      </p:sp>
      <p:sp>
        <p:nvSpPr>
          <p:cNvPr id="31" name="Rectangle 30"/>
          <p:cNvSpPr/>
          <p:nvPr/>
        </p:nvSpPr>
        <p:spPr>
          <a:xfrm>
            <a:off x="9743076" y="2055009"/>
            <a:ext cx="1830253" cy="146177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3309197" y="5453116"/>
            <a:ext cx="1466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>
                <a:latin typeface="Open Sans SemiBold" charset="0"/>
                <a:ea typeface="Open Sans SemiBold" charset="0"/>
                <a:cs typeface="Open Sans SemiBold" charset="0"/>
              </a:rPr>
              <a:t>Freq</a:t>
            </a:r>
            <a:r>
              <a:rPr lang="en-US" sz="2400" b="1" dirty="0">
                <a:latin typeface="Open Sans SemiBold" charset="0"/>
                <a:ea typeface="Open Sans SemiBold" charset="0"/>
                <a:cs typeface="Open Sans SemiBold" charset="0"/>
              </a:rPr>
              <a:t>(</a:t>
            </a:r>
            <a:r>
              <a:rPr lang="en-US" sz="2400" b="1" dirty="0" err="1">
                <a:latin typeface="Open Sans SemiBold" charset="0"/>
                <a:ea typeface="Open Sans SemiBold" charset="0"/>
                <a:cs typeface="Open Sans SemiBold" charset="0"/>
              </a:rPr>
              <a:t>q,d</a:t>
            </a:r>
            <a:r>
              <a:rPr lang="en-US" sz="2400" b="1" dirty="0">
                <a:latin typeface="Open Sans SemiBold" charset="0"/>
                <a:ea typeface="Open Sans SemiBold" charset="0"/>
                <a:cs typeface="Open Sans SemiBold" charset="0"/>
              </a:rPr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73695" y="5038731"/>
            <a:ext cx="13993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err="1">
                <a:latin typeface="Open Sans SemiBold" charset="0"/>
                <a:ea typeface="Open Sans SemiBold" charset="0"/>
                <a:cs typeface="Open Sans SemiBold" charset="0"/>
              </a:rPr>
              <a:t>Freq</a:t>
            </a:r>
            <a:r>
              <a:rPr lang="en-US" sz="2400" b="1" dirty="0">
                <a:latin typeface="Open Sans SemiBold" charset="0"/>
                <a:ea typeface="Open Sans SemiBold" charset="0"/>
                <a:cs typeface="Open Sans SemiBold" charset="0"/>
              </a:rPr>
              <a:t>(</a:t>
            </a:r>
            <a:r>
              <a:rPr lang="en-US" sz="2400" b="1" dirty="0" err="1">
                <a:latin typeface="Open Sans SemiBold" charset="0"/>
                <a:ea typeface="Open Sans SemiBold" charset="0"/>
                <a:cs typeface="Open Sans SemiBold" charset="0"/>
              </a:rPr>
              <a:t>w,d</a:t>
            </a:r>
            <a:r>
              <a:rPr lang="en-US" sz="2400" b="1" dirty="0">
                <a:latin typeface="Open Sans SemiBold" charset="0"/>
                <a:ea typeface="Open Sans SemiBold" charset="0"/>
                <a:cs typeface="Open Sans SemiBold" charset="0"/>
              </a:rPr>
              <a:t>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94527" y="4520365"/>
            <a:ext cx="1184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atin typeface="Open Sans SemiBold" charset="0"/>
                <a:ea typeface="Open Sans SemiBold" charset="0"/>
                <a:cs typeface="Open Sans SemiBold" charset="0"/>
              </a:rPr>
              <a:t>TDF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150469" y="3634398"/>
            <a:ext cx="118437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MAIN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120" y="2944252"/>
            <a:ext cx="1742063" cy="5202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21262" y="4326239"/>
            <a:ext cx="12395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TOTAL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461" y="5343194"/>
            <a:ext cx="3276600" cy="579000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>
            <a:off x="9489257" y="4808335"/>
            <a:ext cx="1168945" cy="41506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CEA50D-DB2B-47D5-8C59-D74D0E0D1CA9}"/>
              </a:ext>
            </a:extLst>
          </p:cNvPr>
          <p:cNvGrpSpPr/>
          <p:nvPr/>
        </p:nvGrpSpPr>
        <p:grpSpPr>
          <a:xfrm>
            <a:off x="9568857" y="954214"/>
            <a:ext cx="2570600" cy="3049516"/>
            <a:chOff x="8431213" y="1552575"/>
            <a:chExt cx="996951" cy="1182688"/>
          </a:xfrm>
        </p:grpSpPr>
        <p:sp>
          <p:nvSpPr>
            <p:cNvPr id="38" name="Freeform 594">
              <a:extLst>
                <a:ext uri="{FF2B5EF4-FFF2-40B4-BE49-F238E27FC236}">
                  <a16:creationId xmlns:a16="http://schemas.microsoft.com/office/drawing/2014/main" id="{9348FE7E-340A-442F-9EA7-28813AD18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951" y="2328863"/>
              <a:ext cx="15875" cy="26988"/>
            </a:xfrm>
            <a:custGeom>
              <a:avLst/>
              <a:gdLst>
                <a:gd name="T0" fmla="*/ 8 w 15"/>
                <a:gd name="T1" fmla="*/ 27 h 27"/>
                <a:gd name="T2" fmla="*/ 8 w 15"/>
                <a:gd name="T3" fmla="*/ 27 h 27"/>
                <a:gd name="T4" fmla="*/ 1 w 15"/>
                <a:gd name="T5" fmla="*/ 19 h 27"/>
                <a:gd name="T6" fmla="*/ 0 w 15"/>
                <a:gd name="T7" fmla="*/ 8 h 27"/>
                <a:gd name="T8" fmla="*/ 7 w 15"/>
                <a:gd name="T9" fmla="*/ 0 h 27"/>
                <a:gd name="T10" fmla="*/ 15 w 15"/>
                <a:gd name="T11" fmla="*/ 6 h 27"/>
                <a:gd name="T12" fmla="*/ 15 w 15"/>
                <a:gd name="T13" fmla="*/ 20 h 27"/>
                <a:gd name="T14" fmla="*/ 8 w 15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7">
                  <a:moveTo>
                    <a:pt x="8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4" y="27"/>
                    <a:pt x="1" y="23"/>
                    <a:pt x="1" y="19"/>
                  </a:cubicBezTo>
                  <a:cubicBezTo>
                    <a:pt x="1" y="13"/>
                    <a:pt x="0" y="8"/>
                    <a:pt x="0" y="8"/>
                  </a:cubicBezTo>
                  <a:cubicBezTo>
                    <a:pt x="0" y="4"/>
                    <a:pt x="3" y="1"/>
                    <a:pt x="7" y="0"/>
                  </a:cubicBezTo>
                  <a:cubicBezTo>
                    <a:pt x="10" y="0"/>
                    <a:pt x="14" y="2"/>
                    <a:pt x="15" y="6"/>
                  </a:cubicBezTo>
                  <a:cubicBezTo>
                    <a:pt x="15" y="7"/>
                    <a:pt x="15" y="12"/>
                    <a:pt x="15" y="20"/>
                  </a:cubicBezTo>
                  <a:cubicBezTo>
                    <a:pt x="15" y="24"/>
                    <a:pt x="12" y="27"/>
                    <a:pt x="8" y="27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95">
              <a:extLst>
                <a:ext uri="{FF2B5EF4-FFF2-40B4-BE49-F238E27FC236}">
                  <a16:creationId xmlns:a16="http://schemas.microsoft.com/office/drawing/2014/main" id="{5D8EE1DC-6C53-4E83-815F-CD6B23D5C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8676" y="2363788"/>
              <a:ext cx="563563" cy="342900"/>
            </a:xfrm>
            <a:custGeom>
              <a:avLst/>
              <a:gdLst>
                <a:gd name="T0" fmla="*/ 3 w 573"/>
                <a:gd name="T1" fmla="*/ 347 h 349"/>
                <a:gd name="T2" fmla="*/ 17 w 573"/>
                <a:gd name="T3" fmla="*/ 319 h 349"/>
                <a:gd name="T4" fmla="*/ 28 w 573"/>
                <a:gd name="T5" fmla="*/ 329 h 349"/>
                <a:gd name="T6" fmla="*/ 8 w 573"/>
                <a:gd name="T7" fmla="*/ 349 h 349"/>
                <a:gd name="T8" fmla="*/ 34 w 573"/>
                <a:gd name="T9" fmla="*/ 312 h 349"/>
                <a:gd name="T10" fmla="*/ 53 w 573"/>
                <a:gd name="T11" fmla="*/ 287 h 349"/>
                <a:gd name="T12" fmla="*/ 62 w 573"/>
                <a:gd name="T13" fmla="*/ 299 h 349"/>
                <a:gd name="T14" fmla="*/ 39 w 573"/>
                <a:gd name="T15" fmla="*/ 315 h 349"/>
                <a:gd name="T16" fmla="*/ 71 w 573"/>
                <a:gd name="T17" fmla="*/ 284 h 349"/>
                <a:gd name="T18" fmla="*/ 93 w 573"/>
                <a:gd name="T19" fmla="*/ 261 h 349"/>
                <a:gd name="T20" fmla="*/ 100 w 573"/>
                <a:gd name="T21" fmla="*/ 274 h 349"/>
                <a:gd name="T22" fmla="*/ 77 w 573"/>
                <a:gd name="T23" fmla="*/ 287 h 349"/>
                <a:gd name="T24" fmla="*/ 111 w 573"/>
                <a:gd name="T25" fmla="*/ 260 h 349"/>
                <a:gd name="T26" fmla="*/ 135 w 573"/>
                <a:gd name="T27" fmla="*/ 240 h 349"/>
                <a:gd name="T28" fmla="*/ 141 w 573"/>
                <a:gd name="T29" fmla="*/ 253 h 349"/>
                <a:gd name="T30" fmla="*/ 117 w 573"/>
                <a:gd name="T31" fmla="*/ 264 h 349"/>
                <a:gd name="T32" fmla="*/ 153 w 573"/>
                <a:gd name="T33" fmla="*/ 240 h 349"/>
                <a:gd name="T34" fmla="*/ 178 w 573"/>
                <a:gd name="T35" fmla="*/ 222 h 349"/>
                <a:gd name="T36" fmla="*/ 184 w 573"/>
                <a:gd name="T37" fmla="*/ 235 h 349"/>
                <a:gd name="T38" fmla="*/ 160 w 573"/>
                <a:gd name="T39" fmla="*/ 244 h 349"/>
                <a:gd name="T40" fmla="*/ 196 w 573"/>
                <a:gd name="T41" fmla="*/ 222 h 349"/>
                <a:gd name="T42" fmla="*/ 223 w 573"/>
                <a:gd name="T43" fmla="*/ 205 h 349"/>
                <a:gd name="T44" fmla="*/ 227 w 573"/>
                <a:gd name="T45" fmla="*/ 219 h 349"/>
                <a:gd name="T46" fmla="*/ 203 w 573"/>
                <a:gd name="T47" fmla="*/ 227 h 349"/>
                <a:gd name="T48" fmla="*/ 240 w 573"/>
                <a:gd name="T49" fmla="*/ 207 h 349"/>
                <a:gd name="T50" fmla="*/ 267 w 573"/>
                <a:gd name="T51" fmla="*/ 191 h 349"/>
                <a:gd name="T52" fmla="*/ 271 w 573"/>
                <a:gd name="T53" fmla="*/ 204 h 349"/>
                <a:gd name="T54" fmla="*/ 247 w 573"/>
                <a:gd name="T55" fmla="*/ 212 h 349"/>
                <a:gd name="T56" fmla="*/ 285 w 573"/>
                <a:gd name="T57" fmla="*/ 193 h 349"/>
                <a:gd name="T58" fmla="*/ 312 w 573"/>
                <a:gd name="T59" fmla="*/ 177 h 349"/>
                <a:gd name="T60" fmla="*/ 316 w 573"/>
                <a:gd name="T61" fmla="*/ 190 h 349"/>
                <a:gd name="T62" fmla="*/ 291 w 573"/>
                <a:gd name="T63" fmla="*/ 198 h 349"/>
                <a:gd name="T64" fmla="*/ 329 w 573"/>
                <a:gd name="T65" fmla="*/ 179 h 349"/>
                <a:gd name="T66" fmla="*/ 356 w 573"/>
                <a:gd name="T67" fmla="*/ 163 h 349"/>
                <a:gd name="T68" fmla="*/ 360 w 573"/>
                <a:gd name="T69" fmla="*/ 177 h 349"/>
                <a:gd name="T70" fmla="*/ 336 w 573"/>
                <a:gd name="T71" fmla="*/ 184 h 349"/>
                <a:gd name="T72" fmla="*/ 374 w 573"/>
                <a:gd name="T73" fmla="*/ 165 h 349"/>
                <a:gd name="T74" fmla="*/ 401 w 573"/>
                <a:gd name="T75" fmla="*/ 149 h 349"/>
                <a:gd name="T76" fmla="*/ 405 w 573"/>
                <a:gd name="T77" fmla="*/ 163 h 349"/>
                <a:gd name="T78" fmla="*/ 381 w 573"/>
                <a:gd name="T79" fmla="*/ 170 h 349"/>
                <a:gd name="T80" fmla="*/ 418 w 573"/>
                <a:gd name="T81" fmla="*/ 151 h 349"/>
                <a:gd name="T82" fmla="*/ 444 w 573"/>
                <a:gd name="T83" fmla="*/ 133 h 349"/>
                <a:gd name="T84" fmla="*/ 449 w 573"/>
                <a:gd name="T85" fmla="*/ 147 h 349"/>
                <a:gd name="T86" fmla="*/ 425 w 573"/>
                <a:gd name="T87" fmla="*/ 156 h 349"/>
                <a:gd name="T88" fmla="*/ 462 w 573"/>
                <a:gd name="T89" fmla="*/ 134 h 349"/>
                <a:gd name="T90" fmla="*/ 485 w 573"/>
                <a:gd name="T91" fmla="*/ 113 h 349"/>
                <a:gd name="T92" fmla="*/ 492 w 573"/>
                <a:gd name="T93" fmla="*/ 125 h 349"/>
                <a:gd name="T94" fmla="*/ 468 w 573"/>
                <a:gd name="T95" fmla="*/ 138 h 349"/>
                <a:gd name="T96" fmla="*/ 502 w 573"/>
                <a:gd name="T97" fmla="*/ 110 h 349"/>
                <a:gd name="T98" fmla="*/ 519 w 573"/>
                <a:gd name="T99" fmla="*/ 85 h 349"/>
                <a:gd name="T100" fmla="*/ 530 w 573"/>
                <a:gd name="T101" fmla="*/ 95 h 349"/>
                <a:gd name="T102" fmla="*/ 507 w 573"/>
                <a:gd name="T103" fmla="*/ 113 h 349"/>
                <a:gd name="T104" fmla="*/ 535 w 573"/>
                <a:gd name="T105" fmla="*/ 78 h 349"/>
                <a:gd name="T106" fmla="*/ 544 w 573"/>
                <a:gd name="T107" fmla="*/ 49 h 349"/>
                <a:gd name="T108" fmla="*/ 557 w 573"/>
                <a:gd name="T109" fmla="*/ 55 h 349"/>
                <a:gd name="T110" fmla="*/ 539 w 573"/>
                <a:gd name="T111" fmla="*/ 79 h 349"/>
                <a:gd name="T112" fmla="*/ 557 w 573"/>
                <a:gd name="T113" fmla="*/ 37 h 349"/>
                <a:gd name="T114" fmla="*/ 558 w 573"/>
                <a:gd name="T115" fmla="*/ 6 h 349"/>
                <a:gd name="T116" fmla="*/ 572 w 573"/>
                <a:gd name="T117" fmla="*/ 9 h 349"/>
                <a:gd name="T118" fmla="*/ 559 w 573"/>
                <a:gd name="T119" fmla="*/ 37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3" h="349">
                  <a:moveTo>
                    <a:pt x="8" y="349"/>
                  </a:moveTo>
                  <a:cubicBezTo>
                    <a:pt x="6" y="349"/>
                    <a:pt x="5" y="348"/>
                    <a:pt x="3" y="347"/>
                  </a:cubicBezTo>
                  <a:cubicBezTo>
                    <a:pt x="0" y="345"/>
                    <a:pt x="0" y="340"/>
                    <a:pt x="2" y="337"/>
                  </a:cubicBezTo>
                  <a:cubicBezTo>
                    <a:pt x="7" y="331"/>
                    <a:pt x="12" y="325"/>
                    <a:pt x="17" y="319"/>
                  </a:cubicBezTo>
                  <a:cubicBezTo>
                    <a:pt x="20" y="316"/>
                    <a:pt x="25" y="316"/>
                    <a:pt x="28" y="318"/>
                  </a:cubicBezTo>
                  <a:cubicBezTo>
                    <a:pt x="30" y="321"/>
                    <a:pt x="31" y="326"/>
                    <a:pt x="28" y="329"/>
                  </a:cubicBezTo>
                  <a:cubicBezTo>
                    <a:pt x="23" y="334"/>
                    <a:pt x="18" y="340"/>
                    <a:pt x="14" y="346"/>
                  </a:cubicBezTo>
                  <a:cubicBezTo>
                    <a:pt x="12" y="348"/>
                    <a:pt x="10" y="349"/>
                    <a:pt x="8" y="349"/>
                  </a:cubicBezTo>
                  <a:close/>
                  <a:moveTo>
                    <a:pt x="39" y="315"/>
                  </a:moveTo>
                  <a:cubicBezTo>
                    <a:pt x="37" y="315"/>
                    <a:pt x="35" y="314"/>
                    <a:pt x="34" y="312"/>
                  </a:cubicBezTo>
                  <a:cubicBezTo>
                    <a:pt x="31" y="309"/>
                    <a:pt x="32" y="305"/>
                    <a:pt x="35" y="302"/>
                  </a:cubicBezTo>
                  <a:cubicBezTo>
                    <a:pt x="40" y="297"/>
                    <a:pt x="47" y="292"/>
                    <a:pt x="53" y="287"/>
                  </a:cubicBezTo>
                  <a:cubicBezTo>
                    <a:pt x="56" y="285"/>
                    <a:pt x="61" y="285"/>
                    <a:pt x="63" y="289"/>
                  </a:cubicBezTo>
                  <a:cubicBezTo>
                    <a:pt x="66" y="292"/>
                    <a:pt x="65" y="296"/>
                    <a:pt x="62" y="299"/>
                  </a:cubicBezTo>
                  <a:cubicBezTo>
                    <a:pt x="56" y="303"/>
                    <a:pt x="50" y="308"/>
                    <a:pt x="44" y="313"/>
                  </a:cubicBezTo>
                  <a:cubicBezTo>
                    <a:pt x="43" y="314"/>
                    <a:pt x="41" y="315"/>
                    <a:pt x="39" y="315"/>
                  </a:cubicBezTo>
                  <a:close/>
                  <a:moveTo>
                    <a:pt x="77" y="287"/>
                  </a:moveTo>
                  <a:cubicBezTo>
                    <a:pt x="74" y="287"/>
                    <a:pt x="72" y="286"/>
                    <a:pt x="71" y="284"/>
                  </a:cubicBezTo>
                  <a:cubicBezTo>
                    <a:pt x="68" y="280"/>
                    <a:pt x="69" y="276"/>
                    <a:pt x="73" y="274"/>
                  </a:cubicBezTo>
                  <a:cubicBezTo>
                    <a:pt x="79" y="269"/>
                    <a:pt x="86" y="265"/>
                    <a:pt x="93" y="261"/>
                  </a:cubicBezTo>
                  <a:cubicBezTo>
                    <a:pt x="97" y="259"/>
                    <a:pt x="101" y="261"/>
                    <a:pt x="103" y="264"/>
                  </a:cubicBezTo>
                  <a:cubicBezTo>
                    <a:pt x="105" y="268"/>
                    <a:pt x="104" y="272"/>
                    <a:pt x="100" y="274"/>
                  </a:cubicBezTo>
                  <a:cubicBezTo>
                    <a:pt x="93" y="278"/>
                    <a:pt x="87" y="282"/>
                    <a:pt x="81" y="286"/>
                  </a:cubicBezTo>
                  <a:cubicBezTo>
                    <a:pt x="79" y="287"/>
                    <a:pt x="78" y="287"/>
                    <a:pt x="77" y="287"/>
                  </a:cubicBezTo>
                  <a:close/>
                  <a:moveTo>
                    <a:pt x="117" y="264"/>
                  </a:moveTo>
                  <a:cubicBezTo>
                    <a:pt x="115" y="264"/>
                    <a:pt x="112" y="262"/>
                    <a:pt x="111" y="260"/>
                  </a:cubicBezTo>
                  <a:cubicBezTo>
                    <a:pt x="109" y="256"/>
                    <a:pt x="110" y="252"/>
                    <a:pt x="114" y="250"/>
                  </a:cubicBezTo>
                  <a:cubicBezTo>
                    <a:pt x="121" y="247"/>
                    <a:pt x="128" y="243"/>
                    <a:pt x="135" y="240"/>
                  </a:cubicBezTo>
                  <a:cubicBezTo>
                    <a:pt x="139" y="238"/>
                    <a:pt x="143" y="240"/>
                    <a:pt x="145" y="243"/>
                  </a:cubicBezTo>
                  <a:cubicBezTo>
                    <a:pt x="146" y="247"/>
                    <a:pt x="145" y="251"/>
                    <a:pt x="141" y="253"/>
                  </a:cubicBezTo>
                  <a:cubicBezTo>
                    <a:pt x="134" y="256"/>
                    <a:pt x="127" y="260"/>
                    <a:pt x="120" y="263"/>
                  </a:cubicBezTo>
                  <a:cubicBezTo>
                    <a:pt x="119" y="264"/>
                    <a:pt x="118" y="264"/>
                    <a:pt x="117" y="264"/>
                  </a:cubicBezTo>
                  <a:close/>
                  <a:moveTo>
                    <a:pt x="160" y="244"/>
                  </a:moveTo>
                  <a:cubicBezTo>
                    <a:pt x="157" y="244"/>
                    <a:pt x="154" y="243"/>
                    <a:pt x="153" y="240"/>
                  </a:cubicBezTo>
                  <a:cubicBezTo>
                    <a:pt x="151" y="236"/>
                    <a:pt x="153" y="232"/>
                    <a:pt x="157" y="230"/>
                  </a:cubicBezTo>
                  <a:cubicBezTo>
                    <a:pt x="164" y="227"/>
                    <a:pt x="171" y="224"/>
                    <a:pt x="178" y="222"/>
                  </a:cubicBezTo>
                  <a:cubicBezTo>
                    <a:pt x="182" y="220"/>
                    <a:pt x="186" y="222"/>
                    <a:pt x="188" y="226"/>
                  </a:cubicBezTo>
                  <a:cubicBezTo>
                    <a:pt x="189" y="229"/>
                    <a:pt x="187" y="233"/>
                    <a:pt x="184" y="235"/>
                  </a:cubicBezTo>
                  <a:cubicBezTo>
                    <a:pt x="176" y="238"/>
                    <a:pt x="169" y="241"/>
                    <a:pt x="162" y="244"/>
                  </a:cubicBezTo>
                  <a:cubicBezTo>
                    <a:pt x="161" y="244"/>
                    <a:pt x="160" y="244"/>
                    <a:pt x="160" y="244"/>
                  </a:cubicBezTo>
                  <a:close/>
                  <a:moveTo>
                    <a:pt x="203" y="227"/>
                  </a:moveTo>
                  <a:cubicBezTo>
                    <a:pt x="200" y="227"/>
                    <a:pt x="197" y="225"/>
                    <a:pt x="196" y="222"/>
                  </a:cubicBezTo>
                  <a:cubicBezTo>
                    <a:pt x="195" y="219"/>
                    <a:pt x="197" y="215"/>
                    <a:pt x="200" y="213"/>
                  </a:cubicBezTo>
                  <a:cubicBezTo>
                    <a:pt x="207" y="211"/>
                    <a:pt x="215" y="208"/>
                    <a:pt x="223" y="205"/>
                  </a:cubicBezTo>
                  <a:cubicBezTo>
                    <a:pt x="226" y="204"/>
                    <a:pt x="230" y="206"/>
                    <a:pt x="232" y="210"/>
                  </a:cubicBezTo>
                  <a:cubicBezTo>
                    <a:pt x="233" y="213"/>
                    <a:pt x="231" y="218"/>
                    <a:pt x="227" y="219"/>
                  </a:cubicBezTo>
                  <a:cubicBezTo>
                    <a:pt x="220" y="222"/>
                    <a:pt x="212" y="224"/>
                    <a:pt x="205" y="227"/>
                  </a:cubicBezTo>
                  <a:cubicBezTo>
                    <a:pt x="205" y="227"/>
                    <a:pt x="204" y="227"/>
                    <a:pt x="203" y="227"/>
                  </a:cubicBezTo>
                  <a:close/>
                  <a:moveTo>
                    <a:pt x="247" y="212"/>
                  </a:moveTo>
                  <a:cubicBezTo>
                    <a:pt x="244" y="212"/>
                    <a:pt x="241" y="210"/>
                    <a:pt x="240" y="207"/>
                  </a:cubicBezTo>
                  <a:cubicBezTo>
                    <a:pt x="239" y="203"/>
                    <a:pt x="241" y="199"/>
                    <a:pt x="245" y="198"/>
                  </a:cubicBezTo>
                  <a:cubicBezTo>
                    <a:pt x="252" y="195"/>
                    <a:pt x="259" y="193"/>
                    <a:pt x="267" y="191"/>
                  </a:cubicBezTo>
                  <a:cubicBezTo>
                    <a:pt x="271" y="189"/>
                    <a:pt x="275" y="191"/>
                    <a:pt x="276" y="195"/>
                  </a:cubicBezTo>
                  <a:cubicBezTo>
                    <a:pt x="277" y="199"/>
                    <a:pt x="275" y="203"/>
                    <a:pt x="271" y="204"/>
                  </a:cubicBezTo>
                  <a:cubicBezTo>
                    <a:pt x="264" y="207"/>
                    <a:pt x="256" y="209"/>
                    <a:pt x="249" y="211"/>
                  </a:cubicBezTo>
                  <a:cubicBezTo>
                    <a:pt x="249" y="212"/>
                    <a:pt x="248" y="212"/>
                    <a:pt x="247" y="212"/>
                  </a:cubicBezTo>
                  <a:close/>
                  <a:moveTo>
                    <a:pt x="291" y="198"/>
                  </a:moveTo>
                  <a:cubicBezTo>
                    <a:pt x="288" y="198"/>
                    <a:pt x="285" y="196"/>
                    <a:pt x="285" y="193"/>
                  </a:cubicBezTo>
                  <a:cubicBezTo>
                    <a:pt x="283" y="189"/>
                    <a:pt x="285" y="185"/>
                    <a:pt x="289" y="184"/>
                  </a:cubicBezTo>
                  <a:cubicBezTo>
                    <a:pt x="297" y="181"/>
                    <a:pt x="304" y="179"/>
                    <a:pt x="312" y="177"/>
                  </a:cubicBezTo>
                  <a:cubicBezTo>
                    <a:pt x="315" y="175"/>
                    <a:pt x="319" y="178"/>
                    <a:pt x="321" y="181"/>
                  </a:cubicBezTo>
                  <a:cubicBezTo>
                    <a:pt x="322" y="185"/>
                    <a:pt x="320" y="189"/>
                    <a:pt x="316" y="190"/>
                  </a:cubicBezTo>
                  <a:cubicBezTo>
                    <a:pt x="308" y="193"/>
                    <a:pt x="301" y="195"/>
                    <a:pt x="294" y="197"/>
                  </a:cubicBezTo>
                  <a:cubicBezTo>
                    <a:pt x="293" y="198"/>
                    <a:pt x="292" y="198"/>
                    <a:pt x="291" y="198"/>
                  </a:cubicBezTo>
                  <a:close/>
                  <a:moveTo>
                    <a:pt x="336" y="184"/>
                  </a:moveTo>
                  <a:cubicBezTo>
                    <a:pt x="333" y="184"/>
                    <a:pt x="330" y="182"/>
                    <a:pt x="329" y="179"/>
                  </a:cubicBezTo>
                  <a:cubicBezTo>
                    <a:pt x="328" y="175"/>
                    <a:pt x="330" y="171"/>
                    <a:pt x="334" y="170"/>
                  </a:cubicBezTo>
                  <a:cubicBezTo>
                    <a:pt x="341" y="168"/>
                    <a:pt x="349" y="165"/>
                    <a:pt x="356" y="163"/>
                  </a:cubicBezTo>
                  <a:cubicBezTo>
                    <a:pt x="360" y="162"/>
                    <a:pt x="364" y="164"/>
                    <a:pt x="365" y="168"/>
                  </a:cubicBezTo>
                  <a:cubicBezTo>
                    <a:pt x="366" y="172"/>
                    <a:pt x="364" y="176"/>
                    <a:pt x="360" y="177"/>
                  </a:cubicBezTo>
                  <a:cubicBezTo>
                    <a:pt x="353" y="179"/>
                    <a:pt x="346" y="181"/>
                    <a:pt x="338" y="184"/>
                  </a:cubicBezTo>
                  <a:cubicBezTo>
                    <a:pt x="337" y="184"/>
                    <a:pt x="337" y="184"/>
                    <a:pt x="336" y="184"/>
                  </a:cubicBezTo>
                  <a:close/>
                  <a:moveTo>
                    <a:pt x="381" y="170"/>
                  </a:moveTo>
                  <a:cubicBezTo>
                    <a:pt x="378" y="170"/>
                    <a:pt x="375" y="168"/>
                    <a:pt x="374" y="165"/>
                  </a:cubicBezTo>
                  <a:cubicBezTo>
                    <a:pt x="373" y="161"/>
                    <a:pt x="375" y="157"/>
                    <a:pt x="378" y="156"/>
                  </a:cubicBezTo>
                  <a:cubicBezTo>
                    <a:pt x="387" y="154"/>
                    <a:pt x="394" y="151"/>
                    <a:pt x="401" y="149"/>
                  </a:cubicBezTo>
                  <a:cubicBezTo>
                    <a:pt x="404" y="148"/>
                    <a:pt x="408" y="150"/>
                    <a:pt x="410" y="154"/>
                  </a:cubicBezTo>
                  <a:cubicBezTo>
                    <a:pt x="411" y="157"/>
                    <a:pt x="409" y="161"/>
                    <a:pt x="405" y="163"/>
                  </a:cubicBezTo>
                  <a:cubicBezTo>
                    <a:pt x="398" y="165"/>
                    <a:pt x="391" y="167"/>
                    <a:pt x="383" y="170"/>
                  </a:cubicBezTo>
                  <a:cubicBezTo>
                    <a:pt x="382" y="170"/>
                    <a:pt x="381" y="170"/>
                    <a:pt x="381" y="170"/>
                  </a:cubicBezTo>
                  <a:close/>
                  <a:moveTo>
                    <a:pt x="425" y="156"/>
                  </a:moveTo>
                  <a:cubicBezTo>
                    <a:pt x="422" y="156"/>
                    <a:pt x="419" y="154"/>
                    <a:pt x="418" y="151"/>
                  </a:cubicBezTo>
                  <a:cubicBezTo>
                    <a:pt x="417" y="147"/>
                    <a:pt x="419" y="143"/>
                    <a:pt x="423" y="142"/>
                  </a:cubicBezTo>
                  <a:cubicBezTo>
                    <a:pt x="430" y="139"/>
                    <a:pt x="438" y="136"/>
                    <a:pt x="444" y="133"/>
                  </a:cubicBezTo>
                  <a:cubicBezTo>
                    <a:pt x="448" y="132"/>
                    <a:pt x="452" y="134"/>
                    <a:pt x="453" y="137"/>
                  </a:cubicBezTo>
                  <a:cubicBezTo>
                    <a:pt x="455" y="141"/>
                    <a:pt x="453" y="145"/>
                    <a:pt x="449" y="147"/>
                  </a:cubicBezTo>
                  <a:cubicBezTo>
                    <a:pt x="443" y="150"/>
                    <a:pt x="435" y="152"/>
                    <a:pt x="427" y="155"/>
                  </a:cubicBezTo>
                  <a:cubicBezTo>
                    <a:pt x="427" y="155"/>
                    <a:pt x="426" y="156"/>
                    <a:pt x="425" y="156"/>
                  </a:cubicBezTo>
                  <a:close/>
                  <a:moveTo>
                    <a:pt x="468" y="138"/>
                  </a:moveTo>
                  <a:cubicBezTo>
                    <a:pt x="465" y="138"/>
                    <a:pt x="463" y="137"/>
                    <a:pt x="462" y="134"/>
                  </a:cubicBezTo>
                  <a:cubicBezTo>
                    <a:pt x="460" y="130"/>
                    <a:pt x="461" y="126"/>
                    <a:pt x="465" y="124"/>
                  </a:cubicBezTo>
                  <a:cubicBezTo>
                    <a:pt x="472" y="121"/>
                    <a:pt x="478" y="117"/>
                    <a:pt x="485" y="113"/>
                  </a:cubicBezTo>
                  <a:cubicBezTo>
                    <a:pt x="488" y="111"/>
                    <a:pt x="492" y="112"/>
                    <a:pt x="494" y="116"/>
                  </a:cubicBezTo>
                  <a:cubicBezTo>
                    <a:pt x="497" y="119"/>
                    <a:pt x="496" y="123"/>
                    <a:pt x="492" y="125"/>
                  </a:cubicBezTo>
                  <a:cubicBezTo>
                    <a:pt x="486" y="130"/>
                    <a:pt x="479" y="134"/>
                    <a:pt x="471" y="137"/>
                  </a:cubicBezTo>
                  <a:cubicBezTo>
                    <a:pt x="470" y="138"/>
                    <a:pt x="469" y="138"/>
                    <a:pt x="468" y="138"/>
                  </a:cubicBezTo>
                  <a:close/>
                  <a:moveTo>
                    <a:pt x="507" y="113"/>
                  </a:moveTo>
                  <a:cubicBezTo>
                    <a:pt x="505" y="113"/>
                    <a:pt x="503" y="112"/>
                    <a:pt x="502" y="110"/>
                  </a:cubicBezTo>
                  <a:cubicBezTo>
                    <a:pt x="499" y="107"/>
                    <a:pt x="500" y="103"/>
                    <a:pt x="503" y="100"/>
                  </a:cubicBezTo>
                  <a:cubicBezTo>
                    <a:pt x="509" y="95"/>
                    <a:pt x="514" y="90"/>
                    <a:pt x="519" y="85"/>
                  </a:cubicBezTo>
                  <a:cubicBezTo>
                    <a:pt x="522" y="82"/>
                    <a:pt x="526" y="82"/>
                    <a:pt x="529" y="85"/>
                  </a:cubicBezTo>
                  <a:cubicBezTo>
                    <a:pt x="532" y="87"/>
                    <a:pt x="532" y="92"/>
                    <a:pt x="530" y="95"/>
                  </a:cubicBezTo>
                  <a:cubicBezTo>
                    <a:pt x="524" y="101"/>
                    <a:pt x="518" y="106"/>
                    <a:pt x="512" y="111"/>
                  </a:cubicBezTo>
                  <a:cubicBezTo>
                    <a:pt x="511" y="112"/>
                    <a:pt x="509" y="113"/>
                    <a:pt x="507" y="113"/>
                  </a:cubicBezTo>
                  <a:close/>
                  <a:moveTo>
                    <a:pt x="539" y="79"/>
                  </a:moveTo>
                  <a:cubicBezTo>
                    <a:pt x="537" y="79"/>
                    <a:pt x="536" y="79"/>
                    <a:pt x="535" y="78"/>
                  </a:cubicBezTo>
                  <a:cubicBezTo>
                    <a:pt x="532" y="75"/>
                    <a:pt x="531" y="71"/>
                    <a:pt x="533" y="68"/>
                  </a:cubicBezTo>
                  <a:cubicBezTo>
                    <a:pt x="537" y="62"/>
                    <a:pt x="541" y="55"/>
                    <a:pt x="544" y="49"/>
                  </a:cubicBezTo>
                  <a:cubicBezTo>
                    <a:pt x="546" y="45"/>
                    <a:pt x="550" y="43"/>
                    <a:pt x="554" y="45"/>
                  </a:cubicBezTo>
                  <a:cubicBezTo>
                    <a:pt x="557" y="47"/>
                    <a:pt x="559" y="51"/>
                    <a:pt x="557" y="55"/>
                  </a:cubicBezTo>
                  <a:cubicBezTo>
                    <a:pt x="554" y="62"/>
                    <a:pt x="549" y="69"/>
                    <a:pt x="545" y="76"/>
                  </a:cubicBezTo>
                  <a:cubicBezTo>
                    <a:pt x="543" y="78"/>
                    <a:pt x="541" y="79"/>
                    <a:pt x="539" y="79"/>
                  </a:cubicBezTo>
                  <a:close/>
                  <a:moveTo>
                    <a:pt x="559" y="37"/>
                  </a:moveTo>
                  <a:cubicBezTo>
                    <a:pt x="559" y="37"/>
                    <a:pt x="558" y="37"/>
                    <a:pt x="557" y="37"/>
                  </a:cubicBezTo>
                  <a:cubicBezTo>
                    <a:pt x="553" y="36"/>
                    <a:pt x="551" y="32"/>
                    <a:pt x="553" y="28"/>
                  </a:cubicBezTo>
                  <a:cubicBezTo>
                    <a:pt x="555" y="21"/>
                    <a:pt x="557" y="14"/>
                    <a:pt x="558" y="6"/>
                  </a:cubicBezTo>
                  <a:cubicBezTo>
                    <a:pt x="558" y="2"/>
                    <a:pt x="562" y="0"/>
                    <a:pt x="566" y="0"/>
                  </a:cubicBezTo>
                  <a:cubicBezTo>
                    <a:pt x="570" y="1"/>
                    <a:pt x="573" y="5"/>
                    <a:pt x="572" y="9"/>
                  </a:cubicBezTo>
                  <a:cubicBezTo>
                    <a:pt x="571" y="17"/>
                    <a:pt x="569" y="25"/>
                    <a:pt x="566" y="32"/>
                  </a:cubicBezTo>
                  <a:cubicBezTo>
                    <a:pt x="565" y="35"/>
                    <a:pt x="562" y="37"/>
                    <a:pt x="559" y="37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96">
              <a:extLst>
                <a:ext uri="{FF2B5EF4-FFF2-40B4-BE49-F238E27FC236}">
                  <a16:creationId xmlns:a16="http://schemas.microsoft.com/office/drawing/2014/main" id="{CE12A40C-18AB-44E8-A13E-0B9FB385C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13" y="2709863"/>
              <a:ext cx="22225" cy="25400"/>
            </a:xfrm>
            <a:custGeom>
              <a:avLst/>
              <a:gdLst>
                <a:gd name="T0" fmla="*/ 8 w 22"/>
                <a:gd name="T1" fmla="*/ 26 h 26"/>
                <a:gd name="T2" fmla="*/ 5 w 22"/>
                <a:gd name="T3" fmla="*/ 25 h 26"/>
                <a:gd name="T4" fmla="*/ 1 w 22"/>
                <a:gd name="T5" fmla="*/ 16 h 26"/>
                <a:gd name="T6" fmla="*/ 7 w 22"/>
                <a:gd name="T7" fmla="*/ 5 h 26"/>
                <a:gd name="T8" fmla="*/ 17 w 22"/>
                <a:gd name="T9" fmla="*/ 2 h 26"/>
                <a:gd name="T10" fmla="*/ 20 w 22"/>
                <a:gd name="T11" fmla="*/ 11 h 26"/>
                <a:gd name="T12" fmla="*/ 15 w 22"/>
                <a:gd name="T13" fmla="*/ 22 h 26"/>
                <a:gd name="T14" fmla="*/ 8 w 22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8" y="26"/>
                  </a:moveTo>
                  <a:cubicBezTo>
                    <a:pt x="7" y="26"/>
                    <a:pt x="6" y="26"/>
                    <a:pt x="5" y="25"/>
                  </a:cubicBezTo>
                  <a:cubicBezTo>
                    <a:pt x="2" y="24"/>
                    <a:pt x="0" y="20"/>
                    <a:pt x="1" y="16"/>
                  </a:cubicBezTo>
                  <a:cubicBezTo>
                    <a:pt x="3" y="12"/>
                    <a:pt x="5" y="8"/>
                    <a:pt x="7" y="5"/>
                  </a:cubicBezTo>
                  <a:cubicBezTo>
                    <a:pt x="9" y="1"/>
                    <a:pt x="13" y="0"/>
                    <a:pt x="17" y="2"/>
                  </a:cubicBezTo>
                  <a:cubicBezTo>
                    <a:pt x="20" y="4"/>
                    <a:pt x="22" y="8"/>
                    <a:pt x="20" y="11"/>
                  </a:cubicBezTo>
                  <a:cubicBezTo>
                    <a:pt x="18" y="15"/>
                    <a:pt x="16" y="18"/>
                    <a:pt x="15" y="22"/>
                  </a:cubicBezTo>
                  <a:cubicBezTo>
                    <a:pt x="14" y="24"/>
                    <a:pt x="11" y="26"/>
                    <a:pt x="8" y="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97">
              <a:extLst>
                <a:ext uri="{FF2B5EF4-FFF2-40B4-BE49-F238E27FC236}">
                  <a16:creationId xmlns:a16="http://schemas.microsoft.com/office/drawing/2014/main" id="{8B4A1139-F74E-4A80-A8F4-06BCBFC79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2988" y="1830388"/>
              <a:ext cx="658813" cy="552450"/>
            </a:xfrm>
            <a:custGeom>
              <a:avLst/>
              <a:gdLst>
                <a:gd name="T0" fmla="*/ 417 w 670"/>
                <a:gd name="T1" fmla="*/ 67 h 562"/>
                <a:gd name="T2" fmla="*/ 236 w 670"/>
                <a:gd name="T3" fmla="*/ 127 h 562"/>
                <a:gd name="T4" fmla="*/ 0 w 670"/>
                <a:gd name="T5" fmla="*/ 445 h 562"/>
                <a:gd name="T6" fmla="*/ 89 w 670"/>
                <a:gd name="T7" fmla="*/ 454 h 562"/>
                <a:gd name="T8" fmla="*/ 200 w 670"/>
                <a:gd name="T9" fmla="*/ 513 h 562"/>
                <a:gd name="T10" fmla="*/ 395 w 670"/>
                <a:gd name="T11" fmla="*/ 499 h 562"/>
                <a:gd name="T12" fmla="*/ 516 w 670"/>
                <a:gd name="T13" fmla="*/ 556 h 562"/>
                <a:gd name="T14" fmla="*/ 670 w 670"/>
                <a:gd name="T15" fmla="*/ 542 h 562"/>
                <a:gd name="T16" fmla="*/ 476 w 670"/>
                <a:gd name="T17" fmla="*/ 68 h 562"/>
                <a:gd name="T18" fmla="*/ 417 w 670"/>
                <a:gd name="T19" fmla="*/ 67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0" h="562">
                  <a:moveTo>
                    <a:pt x="417" y="67"/>
                  </a:moveTo>
                  <a:cubicBezTo>
                    <a:pt x="417" y="67"/>
                    <a:pt x="301" y="0"/>
                    <a:pt x="236" y="127"/>
                  </a:cubicBezTo>
                  <a:cubicBezTo>
                    <a:pt x="172" y="252"/>
                    <a:pt x="19" y="419"/>
                    <a:pt x="0" y="445"/>
                  </a:cubicBezTo>
                  <a:cubicBezTo>
                    <a:pt x="0" y="445"/>
                    <a:pt x="66" y="451"/>
                    <a:pt x="89" y="454"/>
                  </a:cubicBezTo>
                  <a:cubicBezTo>
                    <a:pt x="176" y="465"/>
                    <a:pt x="178" y="508"/>
                    <a:pt x="200" y="513"/>
                  </a:cubicBezTo>
                  <a:cubicBezTo>
                    <a:pt x="251" y="523"/>
                    <a:pt x="334" y="489"/>
                    <a:pt x="395" y="499"/>
                  </a:cubicBezTo>
                  <a:cubicBezTo>
                    <a:pt x="423" y="504"/>
                    <a:pt x="456" y="542"/>
                    <a:pt x="516" y="556"/>
                  </a:cubicBezTo>
                  <a:cubicBezTo>
                    <a:pt x="542" y="562"/>
                    <a:pt x="584" y="520"/>
                    <a:pt x="670" y="542"/>
                  </a:cubicBezTo>
                  <a:cubicBezTo>
                    <a:pt x="670" y="542"/>
                    <a:pt x="625" y="77"/>
                    <a:pt x="476" y="68"/>
                  </a:cubicBezTo>
                  <a:lnTo>
                    <a:pt x="417" y="67"/>
                  </a:lnTo>
                  <a:close/>
                </a:path>
              </a:pathLst>
            </a:custGeom>
            <a:solidFill>
              <a:srgbClr val="F76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98">
              <a:extLst>
                <a:ext uri="{FF2B5EF4-FFF2-40B4-BE49-F238E27FC236}">
                  <a16:creationId xmlns:a16="http://schemas.microsoft.com/office/drawing/2014/main" id="{59AC5ECE-E351-4EA2-99A5-46E3CB037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9976" y="1885950"/>
              <a:ext cx="330200" cy="398463"/>
            </a:xfrm>
            <a:custGeom>
              <a:avLst/>
              <a:gdLst>
                <a:gd name="T0" fmla="*/ 321 w 335"/>
                <a:gd name="T1" fmla="*/ 20 h 407"/>
                <a:gd name="T2" fmla="*/ 234 w 335"/>
                <a:gd name="T3" fmla="*/ 71 h 407"/>
                <a:gd name="T4" fmla="*/ 0 w 335"/>
                <a:gd name="T5" fmla="*/ 378 h 407"/>
                <a:gd name="T6" fmla="*/ 238 w 335"/>
                <a:gd name="T7" fmla="*/ 155 h 407"/>
                <a:gd name="T8" fmla="*/ 321 w 335"/>
                <a:gd name="T9" fmla="*/ 2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407">
                  <a:moveTo>
                    <a:pt x="321" y="20"/>
                  </a:moveTo>
                  <a:cubicBezTo>
                    <a:pt x="321" y="20"/>
                    <a:pt x="274" y="0"/>
                    <a:pt x="234" y="71"/>
                  </a:cubicBezTo>
                  <a:cubicBezTo>
                    <a:pt x="195" y="143"/>
                    <a:pt x="79" y="299"/>
                    <a:pt x="0" y="378"/>
                  </a:cubicBezTo>
                  <a:cubicBezTo>
                    <a:pt x="0" y="378"/>
                    <a:pt x="0" y="407"/>
                    <a:pt x="238" y="155"/>
                  </a:cubicBezTo>
                  <a:cubicBezTo>
                    <a:pt x="330" y="58"/>
                    <a:pt x="335" y="22"/>
                    <a:pt x="321" y="20"/>
                  </a:cubicBezTo>
                  <a:close/>
                </a:path>
              </a:pathLst>
            </a:custGeom>
            <a:solidFill>
              <a:srgbClr val="DD5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99">
              <a:extLst>
                <a:ext uri="{FF2B5EF4-FFF2-40B4-BE49-F238E27FC236}">
                  <a16:creationId xmlns:a16="http://schemas.microsoft.com/office/drawing/2014/main" id="{C4DBDBFC-7606-4EC2-9443-1C7DCCD1F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2251" y="1939925"/>
              <a:ext cx="187325" cy="403225"/>
            </a:xfrm>
            <a:custGeom>
              <a:avLst/>
              <a:gdLst>
                <a:gd name="T0" fmla="*/ 76 w 190"/>
                <a:gd name="T1" fmla="*/ 16 h 412"/>
                <a:gd name="T2" fmla="*/ 190 w 190"/>
                <a:gd name="T3" fmla="*/ 412 h 412"/>
                <a:gd name="T4" fmla="*/ 64 w 190"/>
                <a:gd name="T5" fmla="*/ 70 h 412"/>
                <a:gd name="T6" fmla="*/ 76 w 190"/>
                <a:gd name="T7" fmla="*/ 1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412">
                  <a:moveTo>
                    <a:pt x="76" y="16"/>
                  </a:moveTo>
                  <a:cubicBezTo>
                    <a:pt x="76" y="16"/>
                    <a:pt x="161" y="130"/>
                    <a:pt x="190" y="412"/>
                  </a:cubicBezTo>
                  <a:cubicBezTo>
                    <a:pt x="190" y="412"/>
                    <a:pt x="128" y="117"/>
                    <a:pt x="64" y="70"/>
                  </a:cubicBezTo>
                  <a:cubicBezTo>
                    <a:pt x="0" y="23"/>
                    <a:pt x="65" y="0"/>
                    <a:pt x="76" y="16"/>
                  </a:cubicBezTo>
                  <a:close/>
                </a:path>
              </a:pathLst>
            </a:custGeom>
            <a:solidFill>
              <a:srgbClr val="DD5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600">
              <a:extLst>
                <a:ext uri="{FF2B5EF4-FFF2-40B4-BE49-F238E27FC236}">
                  <a16:creationId xmlns:a16="http://schemas.microsoft.com/office/drawing/2014/main" id="{7BBCA132-4770-40AA-A714-AD9CBAE3F9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16951" y="181292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601">
              <a:extLst>
                <a:ext uri="{FF2B5EF4-FFF2-40B4-BE49-F238E27FC236}">
                  <a16:creationId xmlns:a16="http://schemas.microsoft.com/office/drawing/2014/main" id="{DDDAB3A5-F5C3-4E67-BD0E-E129750890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16951" y="181292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02">
              <a:extLst>
                <a:ext uri="{FF2B5EF4-FFF2-40B4-BE49-F238E27FC236}">
                  <a16:creationId xmlns:a16="http://schemas.microsoft.com/office/drawing/2014/main" id="{5A3A532F-5636-4275-BA37-A0A13AD24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6" y="2195513"/>
              <a:ext cx="22225" cy="23813"/>
            </a:xfrm>
            <a:custGeom>
              <a:avLst/>
              <a:gdLst>
                <a:gd name="T0" fmla="*/ 12 w 14"/>
                <a:gd name="T1" fmla="*/ 15 h 15"/>
                <a:gd name="T2" fmla="*/ 0 w 14"/>
                <a:gd name="T3" fmla="*/ 12 h 15"/>
                <a:gd name="T4" fmla="*/ 1 w 14"/>
                <a:gd name="T5" fmla="*/ 0 h 15"/>
                <a:gd name="T6" fmla="*/ 14 w 14"/>
                <a:gd name="T7" fmla="*/ 3 h 15"/>
                <a:gd name="T8" fmla="*/ 12 w 14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12" y="15"/>
                  </a:moveTo>
                  <a:lnTo>
                    <a:pt x="0" y="12"/>
                  </a:lnTo>
                  <a:lnTo>
                    <a:pt x="1" y="0"/>
                  </a:lnTo>
                  <a:lnTo>
                    <a:pt x="14" y="3"/>
                  </a:lnTo>
                  <a:lnTo>
                    <a:pt x="12" y="15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03">
              <a:extLst>
                <a:ext uri="{FF2B5EF4-FFF2-40B4-BE49-F238E27FC236}">
                  <a16:creationId xmlns:a16="http://schemas.microsoft.com/office/drawing/2014/main" id="{AC7739AA-0C52-4A30-BE2F-10847BF0B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0476" y="2205038"/>
              <a:ext cx="49213" cy="23813"/>
            </a:xfrm>
            <a:custGeom>
              <a:avLst/>
              <a:gdLst>
                <a:gd name="T0" fmla="*/ 48 w 51"/>
                <a:gd name="T1" fmla="*/ 16 h 24"/>
                <a:gd name="T2" fmla="*/ 36 w 51"/>
                <a:gd name="T3" fmla="*/ 23 h 24"/>
                <a:gd name="T4" fmla="*/ 9 w 51"/>
                <a:gd name="T5" fmla="*/ 19 h 24"/>
                <a:gd name="T6" fmla="*/ 1 w 51"/>
                <a:gd name="T7" fmla="*/ 8 h 24"/>
                <a:gd name="T8" fmla="*/ 1 w 51"/>
                <a:gd name="T9" fmla="*/ 8 h 24"/>
                <a:gd name="T10" fmla="*/ 12 w 51"/>
                <a:gd name="T11" fmla="*/ 1 h 24"/>
                <a:gd name="T12" fmla="*/ 45 w 51"/>
                <a:gd name="T13" fmla="*/ 6 h 24"/>
                <a:gd name="T14" fmla="*/ 48 w 51"/>
                <a:gd name="T1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24">
                  <a:moveTo>
                    <a:pt x="48" y="16"/>
                  </a:moveTo>
                  <a:cubicBezTo>
                    <a:pt x="47" y="21"/>
                    <a:pt x="42" y="24"/>
                    <a:pt x="36" y="23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3" y="18"/>
                    <a:pt x="0" y="13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3"/>
                    <a:pt x="6" y="0"/>
                    <a:pt x="12" y="1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51" y="7"/>
                    <a:pt x="49" y="11"/>
                    <a:pt x="48" y="16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04">
              <a:extLst>
                <a:ext uri="{FF2B5EF4-FFF2-40B4-BE49-F238E27FC236}">
                  <a16:creationId xmlns:a16="http://schemas.microsoft.com/office/drawing/2014/main" id="{D3000C48-70BD-44D7-B0F6-16346805D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4951" y="2232025"/>
              <a:ext cx="23813" cy="22225"/>
            </a:xfrm>
            <a:custGeom>
              <a:avLst/>
              <a:gdLst>
                <a:gd name="T0" fmla="*/ 0 w 15"/>
                <a:gd name="T1" fmla="*/ 12 h 14"/>
                <a:gd name="T2" fmla="*/ 13 w 15"/>
                <a:gd name="T3" fmla="*/ 14 h 14"/>
                <a:gd name="T4" fmla="*/ 15 w 15"/>
                <a:gd name="T5" fmla="*/ 2 h 14"/>
                <a:gd name="T6" fmla="*/ 2 w 15"/>
                <a:gd name="T7" fmla="*/ 0 h 14"/>
                <a:gd name="T8" fmla="*/ 0 w 15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0" y="12"/>
                  </a:moveTo>
                  <a:lnTo>
                    <a:pt x="13" y="14"/>
                  </a:lnTo>
                  <a:lnTo>
                    <a:pt x="15" y="2"/>
                  </a:lnTo>
                  <a:lnTo>
                    <a:pt x="2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05">
              <a:extLst>
                <a:ext uri="{FF2B5EF4-FFF2-40B4-BE49-F238E27FC236}">
                  <a16:creationId xmlns:a16="http://schemas.microsoft.com/office/drawing/2014/main" id="{43BC0EAA-3C9A-486B-B199-A703FC4CF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3363" y="2243138"/>
              <a:ext cx="47625" cy="25400"/>
            </a:xfrm>
            <a:custGeom>
              <a:avLst/>
              <a:gdLst>
                <a:gd name="T0" fmla="*/ 1 w 49"/>
                <a:gd name="T1" fmla="*/ 9 h 25"/>
                <a:gd name="T2" fmla="*/ 9 w 49"/>
                <a:gd name="T3" fmla="*/ 20 h 25"/>
                <a:gd name="T4" fmla="*/ 37 w 49"/>
                <a:gd name="T5" fmla="*/ 24 h 25"/>
                <a:gd name="T6" fmla="*/ 48 w 49"/>
                <a:gd name="T7" fmla="*/ 17 h 25"/>
                <a:gd name="T8" fmla="*/ 48 w 49"/>
                <a:gd name="T9" fmla="*/ 17 h 25"/>
                <a:gd name="T10" fmla="*/ 39 w 49"/>
                <a:gd name="T11" fmla="*/ 6 h 25"/>
                <a:gd name="T12" fmla="*/ 6 w 49"/>
                <a:gd name="T13" fmla="*/ 1 h 25"/>
                <a:gd name="T14" fmla="*/ 1 w 49"/>
                <a:gd name="T15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5">
                  <a:moveTo>
                    <a:pt x="1" y="9"/>
                  </a:moveTo>
                  <a:cubicBezTo>
                    <a:pt x="0" y="14"/>
                    <a:pt x="4" y="19"/>
                    <a:pt x="9" y="20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42" y="25"/>
                    <a:pt x="47" y="22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9" y="12"/>
                    <a:pt x="45" y="7"/>
                    <a:pt x="39" y="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0" y="0"/>
                    <a:pt x="1" y="4"/>
                    <a:pt x="1" y="9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06">
              <a:extLst>
                <a:ext uri="{FF2B5EF4-FFF2-40B4-BE49-F238E27FC236}">
                  <a16:creationId xmlns:a16="http://schemas.microsoft.com/office/drawing/2014/main" id="{C8E279E8-EB76-49AB-A184-AFF9D3ADB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5088" y="1552575"/>
              <a:ext cx="377825" cy="292100"/>
            </a:xfrm>
            <a:custGeom>
              <a:avLst/>
              <a:gdLst>
                <a:gd name="T0" fmla="*/ 274 w 383"/>
                <a:gd name="T1" fmla="*/ 280 h 298"/>
                <a:gd name="T2" fmla="*/ 280 w 383"/>
                <a:gd name="T3" fmla="*/ 270 h 298"/>
                <a:gd name="T4" fmla="*/ 300 w 383"/>
                <a:gd name="T5" fmla="*/ 154 h 298"/>
                <a:gd name="T6" fmla="*/ 338 w 383"/>
                <a:gd name="T7" fmla="*/ 14 h 298"/>
                <a:gd name="T8" fmla="*/ 282 w 383"/>
                <a:gd name="T9" fmla="*/ 53 h 298"/>
                <a:gd name="T10" fmla="*/ 112 w 383"/>
                <a:gd name="T11" fmla="*/ 3 h 298"/>
                <a:gd name="T12" fmla="*/ 14 w 383"/>
                <a:gd name="T13" fmla="*/ 91 h 298"/>
                <a:gd name="T14" fmla="*/ 2 w 383"/>
                <a:gd name="T15" fmla="*/ 278 h 298"/>
                <a:gd name="T16" fmla="*/ 227 w 383"/>
                <a:gd name="T17" fmla="*/ 298 h 298"/>
                <a:gd name="T18" fmla="*/ 274 w 383"/>
                <a:gd name="T19" fmla="*/ 28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3" h="298">
                  <a:moveTo>
                    <a:pt x="274" y="280"/>
                  </a:moveTo>
                  <a:cubicBezTo>
                    <a:pt x="274" y="280"/>
                    <a:pt x="278" y="280"/>
                    <a:pt x="280" y="270"/>
                  </a:cubicBezTo>
                  <a:cubicBezTo>
                    <a:pt x="282" y="259"/>
                    <a:pt x="300" y="154"/>
                    <a:pt x="300" y="154"/>
                  </a:cubicBezTo>
                  <a:cubicBezTo>
                    <a:pt x="300" y="154"/>
                    <a:pt x="383" y="102"/>
                    <a:pt x="338" y="14"/>
                  </a:cubicBezTo>
                  <a:cubicBezTo>
                    <a:pt x="338" y="14"/>
                    <a:pt x="324" y="68"/>
                    <a:pt x="282" y="53"/>
                  </a:cubicBezTo>
                  <a:cubicBezTo>
                    <a:pt x="239" y="38"/>
                    <a:pt x="143" y="6"/>
                    <a:pt x="112" y="3"/>
                  </a:cubicBezTo>
                  <a:cubicBezTo>
                    <a:pt x="82" y="0"/>
                    <a:pt x="21" y="12"/>
                    <a:pt x="14" y="91"/>
                  </a:cubicBezTo>
                  <a:cubicBezTo>
                    <a:pt x="7" y="170"/>
                    <a:pt x="0" y="262"/>
                    <a:pt x="2" y="278"/>
                  </a:cubicBezTo>
                  <a:cubicBezTo>
                    <a:pt x="5" y="296"/>
                    <a:pt x="227" y="298"/>
                    <a:pt x="227" y="298"/>
                  </a:cubicBezTo>
                  <a:lnTo>
                    <a:pt x="274" y="280"/>
                  </a:lnTo>
                  <a:close/>
                </a:path>
              </a:pathLst>
            </a:custGeom>
            <a:solidFill>
              <a:srgbClr val="604B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08">
              <a:extLst>
                <a:ext uri="{FF2B5EF4-FFF2-40B4-BE49-F238E27FC236}">
                  <a16:creationId xmlns:a16="http://schemas.microsoft.com/office/drawing/2014/main" id="{4A71C1D1-19EC-457C-96D4-065526E1D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0326" y="1765300"/>
              <a:ext cx="41275" cy="50800"/>
            </a:xfrm>
            <a:custGeom>
              <a:avLst/>
              <a:gdLst>
                <a:gd name="T0" fmla="*/ 38 w 43"/>
                <a:gd name="T1" fmla="*/ 41 h 52"/>
                <a:gd name="T2" fmla="*/ 25 w 43"/>
                <a:gd name="T3" fmla="*/ 51 h 52"/>
                <a:gd name="T4" fmla="*/ 10 w 43"/>
                <a:gd name="T5" fmla="*/ 48 h 52"/>
                <a:gd name="T6" fmla="*/ 1 w 43"/>
                <a:gd name="T7" fmla="*/ 35 h 52"/>
                <a:gd name="T8" fmla="*/ 5 w 43"/>
                <a:gd name="T9" fmla="*/ 10 h 52"/>
                <a:gd name="T10" fmla="*/ 18 w 43"/>
                <a:gd name="T11" fmla="*/ 1 h 52"/>
                <a:gd name="T12" fmla="*/ 32 w 43"/>
                <a:gd name="T13" fmla="*/ 3 h 52"/>
                <a:gd name="T14" fmla="*/ 42 w 43"/>
                <a:gd name="T15" fmla="*/ 16 h 52"/>
                <a:gd name="T16" fmla="*/ 38 w 43"/>
                <a:gd name="T17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2">
                  <a:moveTo>
                    <a:pt x="38" y="41"/>
                  </a:moveTo>
                  <a:cubicBezTo>
                    <a:pt x="37" y="47"/>
                    <a:pt x="31" y="52"/>
                    <a:pt x="25" y="51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4" y="47"/>
                    <a:pt x="0" y="42"/>
                    <a:pt x="1" y="35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4"/>
                    <a:pt x="12" y="0"/>
                    <a:pt x="18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9" y="4"/>
                    <a:pt x="43" y="10"/>
                    <a:pt x="42" y="16"/>
                  </a:cubicBezTo>
                  <a:lnTo>
                    <a:pt x="38" y="41"/>
                  </a:lnTo>
                  <a:close/>
                </a:path>
              </a:pathLst>
            </a:custGeom>
            <a:solidFill>
              <a:srgbClr val="E8A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09">
              <a:extLst>
                <a:ext uri="{FF2B5EF4-FFF2-40B4-BE49-F238E27FC236}">
                  <a16:creationId xmlns:a16="http://schemas.microsoft.com/office/drawing/2014/main" id="{5EB5B438-D9AD-46C5-8CC1-A78DB454F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4801" y="1804988"/>
              <a:ext cx="41275" cy="50800"/>
            </a:xfrm>
            <a:custGeom>
              <a:avLst/>
              <a:gdLst>
                <a:gd name="T0" fmla="*/ 37 w 43"/>
                <a:gd name="T1" fmla="*/ 42 h 52"/>
                <a:gd name="T2" fmla="*/ 24 w 43"/>
                <a:gd name="T3" fmla="*/ 51 h 52"/>
                <a:gd name="T4" fmla="*/ 10 w 43"/>
                <a:gd name="T5" fmla="*/ 49 h 52"/>
                <a:gd name="T6" fmla="*/ 1 w 43"/>
                <a:gd name="T7" fmla="*/ 36 h 52"/>
                <a:gd name="T8" fmla="*/ 5 w 43"/>
                <a:gd name="T9" fmla="*/ 11 h 52"/>
                <a:gd name="T10" fmla="*/ 18 w 43"/>
                <a:gd name="T11" fmla="*/ 1 h 52"/>
                <a:gd name="T12" fmla="*/ 32 w 43"/>
                <a:gd name="T13" fmla="*/ 4 h 52"/>
                <a:gd name="T14" fmla="*/ 42 w 43"/>
                <a:gd name="T15" fmla="*/ 17 h 52"/>
                <a:gd name="T16" fmla="*/ 37 w 43"/>
                <a:gd name="T17" fmla="*/ 4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2">
                  <a:moveTo>
                    <a:pt x="37" y="42"/>
                  </a:moveTo>
                  <a:cubicBezTo>
                    <a:pt x="36" y="48"/>
                    <a:pt x="31" y="52"/>
                    <a:pt x="24" y="51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4" y="48"/>
                    <a:pt x="0" y="42"/>
                    <a:pt x="1" y="36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4"/>
                    <a:pt x="12" y="0"/>
                    <a:pt x="18" y="1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8" y="5"/>
                    <a:pt x="43" y="10"/>
                    <a:pt x="42" y="17"/>
                  </a:cubicBezTo>
                  <a:lnTo>
                    <a:pt x="37" y="42"/>
                  </a:lnTo>
                  <a:close/>
                </a:path>
              </a:pathLst>
            </a:custGeom>
            <a:solidFill>
              <a:srgbClr val="E8AB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10">
              <a:extLst>
                <a:ext uri="{FF2B5EF4-FFF2-40B4-BE49-F238E27FC236}">
                  <a16:creationId xmlns:a16="http://schemas.microsoft.com/office/drawing/2014/main" id="{EAA5ADEE-16F8-48BE-842F-BB8C83F48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4439" y="1647825"/>
              <a:ext cx="23813" cy="71438"/>
            </a:xfrm>
            <a:custGeom>
              <a:avLst/>
              <a:gdLst>
                <a:gd name="T0" fmla="*/ 24 w 25"/>
                <a:gd name="T1" fmla="*/ 62 h 74"/>
                <a:gd name="T2" fmla="*/ 14 w 25"/>
                <a:gd name="T3" fmla="*/ 74 h 74"/>
                <a:gd name="T4" fmla="*/ 14 w 25"/>
                <a:gd name="T5" fmla="*/ 74 h 74"/>
                <a:gd name="T6" fmla="*/ 3 w 25"/>
                <a:gd name="T7" fmla="*/ 64 h 74"/>
                <a:gd name="T8" fmla="*/ 0 w 25"/>
                <a:gd name="T9" fmla="*/ 11 h 74"/>
                <a:gd name="T10" fmla="*/ 10 w 25"/>
                <a:gd name="T11" fmla="*/ 0 h 74"/>
                <a:gd name="T12" fmla="*/ 10 w 25"/>
                <a:gd name="T13" fmla="*/ 0 h 74"/>
                <a:gd name="T14" fmla="*/ 21 w 25"/>
                <a:gd name="T15" fmla="*/ 10 h 74"/>
                <a:gd name="T16" fmla="*/ 24 w 25"/>
                <a:gd name="T17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74">
                  <a:moveTo>
                    <a:pt x="24" y="62"/>
                  </a:moveTo>
                  <a:cubicBezTo>
                    <a:pt x="25" y="68"/>
                    <a:pt x="20" y="73"/>
                    <a:pt x="14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9" y="74"/>
                    <a:pt x="4" y="69"/>
                    <a:pt x="3" y="6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1" y="4"/>
                    <a:pt x="21" y="10"/>
                  </a:cubicBezTo>
                  <a:lnTo>
                    <a:pt x="24" y="62"/>
                  </a:lnTo>
                  <a:close/>
                </a:path>
              </a:pathLst>
            </a:custGeom>
            <a:solidFill>
              <a:srgbClr val="FCDB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11">
              <a:extLst>
                <a:ext uri="{FF2B5EF4-FFF2-40B4-BE49-F238E27FC236}">
                  <a16:creationId xmlns:a16="http://schemas.microsoft.com/office/drawing/2014/main" id="{A3618806-60E2-458C-820B-3E60A37E5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6" y="2078038"/>
              <a:ext cx="263525" cy="168275"/>
            </a:xfrm>
            <a:custGeom>
              <a:avLst/>
              <a:gdLst>
                <a:gd name="T0" fmla="*/ 234 w 268"/>
                <a:gd name="T1" fmla="*/ 35 h 171"/>
                <a:gd name="T2" fmla="*/ 55 w 268"/>
                <a:gd name="T3" fmla="*/ 6 h 171"/>
                <a:gd name="T4" fmla="*/ 21 w 268"/>
                <a:gd name="T5" fmla="*/ 0 h 171"/>
                <a:gd name="T6" fmla="*/ 16 w 268"/>
                <a:gd name="T7" fmla="*/ 34 h 171"/>
                <a:gd name="T8" fmla="*/ 0 w 268"/>
                <a:gd name="T9" fmla="*/ 131 h 171"/>
                <a:gd name="T10" fmla="*/ 23 w 268"/>
                <a:gd name="T11" fmla="*/ 135 h 171"/>
                <a:gd name="T12" fmla="*/ 35 w 268"/>
                <a:gd name="T13" fmla="*/ 64 h 171"/>
                <a:gd name="T14" fmla="*/ 64 w 268"/>
                <a:gd name="T15" fmla="*/ 42 h 171"/>
                <a:gd name="T16" fmla="*/ 214 w 268"/>
                <a:gd name="T17" fmla="*/ 67 h 171"/>
                <a:gd name="T18" fmla="*/ 235 w 268"/>
                <a:gd name="T19" fmla="*/ 95 h 171"/>
                <a:gd name="T20" fmla="*/ 223 w 268"/>
                <a:gd name="T21" fmla="*/ 168 h 171"/>
                <a:gd name="T22" fmla="*/ 247 w 268"/>
                <a:gd name="T23" fmla="*/ 171 h 171"/>
                <a:gd name="T24" fmla="*/ 263 w 268"/>
                <a:gd name="T25" fmla="*/ 75 h 171"/>
                <a:gd name="T26" fmla="*/ 268 w 268"/>
                <a:gd name="T27" fmla="*/ 40 h 171"/>
                <a:gd name="T28" fmla="*/ 234 w 268"/>
                <a:gd name="T29" fmla="*/ 3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8" h="171">
                  <a:moveTo>
                    <a:pt x="234" y="35"/>
                  </a:moveTo>
                  <a:cubicBezTo>
                    <a:pt x="55" y="6"/>
                    <a:pt x="55" y="6"/>
                    <a:pt x="55" y="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8" y="50"/>
                    <a:pt x="51" y="41"/>
                    <a:pt x="64" y="42"/>
                  </a:cubicBezTo>
                  <a:cubicBezTo>
                    <a:pt x="214" y="67"/>
                    <a:pt x="214" y="67"/>
                    <a:pt x="214" y="67"/>
                  </a:cubicBezTo>
                  <a:cubicBezTo>
                    <a:pt x="227" y="70"/>
                    <a:pt x="236" y="82"/>
                    <a:pt x="235" y="95"/>
                  </a:cubicBezTo>
                  <a:cubicBezTo>
                    <a:pt x="223" y="168"/>
                    <a:pt x="223" y="168"/>
                    <a:pt x="223" y="168"/>
                  </a:cubicBezTo>
                  <a:cubicBezTo>
                    <a:pt x="247" y="171"/>
                    <a:pt x="247" y="171"/>
                    <a:pt x="247" y="171"/>
                  </a:cubicBezTo>
                  <a:cubicBezTo>
                    <a:pt x="263" y="75"/>
                    <a:pt x="263" y="75"/>
                    <a:pt x="263" y="75"/>
                  </a:cubicBezTo>
                  <a:cubicBezTo>
                    <a:pt x="268" y="40"/>
                    <a:pt x="268" y="40"/>
                    <a:pt x="268" y="40"/>
                  </a:cubicBezTo>
                  <a:lnTo>
                    <a:pt x="234" y="35"/>
                  </a:lnTo>
                  <a:close/>
                </a:path>
              </a:pathLst>
            </a:custGeom>
            <a:solidFill>
              <a:srgbClr val="31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12">
              <a:extLst>
                <a:ext uri="{FF2B5EF4-FFF2-40B4-BE49-F238E27FC236}">
                  <a16:creationId xmlns:a16="http://schemas.microsoft.com/office/drawing/2014/main" id="{072C9E5C-D8BE-430F-B9FD-10863B483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0164" y="1836738"/>
              <a:ext cx="293688" cy="292100"/>
            </a:xfrm>
            <a:custGeom>
              <a:avLst/>
              <a:gdLst>
                <a:gd name="T0" fmla="*/ 298 w 298"/>
                <a:gd name="T1" fmla="*/ 42 h 298"/>
                <a:gd name="T2" fmla="*/ 294 w 298"/>
                <a:gd name="T3" fmla="*/ 41 h 298"/>
                <a:gd name="T4" fmla="*/ 45 w 298"/>
                <a:gd name="T5" fmla="*/ 1 h 298"/>
                <a:gd name="T6" fmla="*/ 41 w 298"/>
                <a:gd name="T7" fmla="*/ 1 h 298"/>
                <a:gd name="T8" fmla="*/ 1 w 298"/>
                <a:gd name="T9" fmla="*/ 246 h 298"/>
                <a:gd name="T10" fmla="*/ 1 w 298"/>
                <a:gd name="T11" fmla="*/ 250 h 298"/>
                <a:gd name="T12" fmla="*/ 6 w 298"/>
                <a:gd name="T13" fmla="*/ 258 h 298"/>
                <a:gd name="T14" fmla="*/ 249 w 298"/>
                <a:gd name="T15" fmla="*/ 297 h 298"/>
                <a:gd name="T16" fmla="*/ 258 w 298"/>
                <a:gd name="T17" fmla="*/ 291 h 298"/>
                <a:gd name="T18" fmla="*/ 258 w 298"/>
                <a:gd name="T19" fmla="*/ 288 h 298"/>
                <a:gd name="T20" fmla="*/ 294 w 298"/>
                <a:gd name="T21" fmla="*/ 69 h 298"/>
                <a:gd name="T22" fmla="*/ 298 w 298"/>
                <a:gd name="T23" fmla="*/ 42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8" h="298">
                  <a:moveTo>
                    <a:pt x="298" y="42"/>
                  </a:moveTo>
                  <a:cubicBezTo>
                    <a:pt x="296" y="42"/>
                    <a:pt x="295" y="41"/>
                    <a:pt x="294" y="41"/>
                  </a:cubicBezTo>
                  <a:cubicBezTo>
                    <a:pt x="293" y="41"/>
                    <a:pt x="46" y="0"/>
                    <a:pt x="45" y="1"/>
                  </a:cubicBezTo>
                  <a:cubicBezTo>
                    <a:pt x="44" y="1"/>
                    <a:pt x="43" y="1"/>
                    <a:pt x="41" y="1"/>
                  </a:cubicBezTo>
                  <a:cubicBezTo>
                    <a:pt x="1" y="246"/>
                    <a:pt x="1" y="246"/>
                    <a:pt x="1" y="246"/>
                  </a:cubicBezTo>
                  <a:cubicBezTo>
                    <a:pt x="1" y="250"/>
                    <a:pt x="1" y="250"/>
                    <a:pt x="1" y="250"/>
                  </a:cubicBezTo>
                  <a:cubicBezTo>
                    <a:pt x="0" y="253"/>
                    <a:pt x="2" y="257"/>
                    <a:pt x="6" y="258"/>
                  </a:cubicBezTo>
                  <a:cubicBezTo>
                    <a:pt x="249" y="297"/>
                    <a:pt x="249" y="297"/>
                    <a:pt x="249" y="297"/>
                  </a:cubicBezTo>
                  <a:cubicBezTo>
                    <a:pt x="253" y="298"/>
                    <a:pt x="257" y="295"/>
                    <a:pt x="258" y="291"/>
                  </a:cubicBezTo>
                  <a:cubicBezTo>
                    <a:pt x="258" y="288"/>
                    <a:pt x="258" y="288"/>
                    <a:pt x="258" y="288"/>
                  </a:cubicBezTo>
                  <a:cubicBezTo>
                    <a:pt x="294" y="69"/>
                    <a:pt x="294" y="69"/>
                    <a:pt x="294" y="69"/>
                  </a:cubicBezTo>
                  <a:lnTo>
                    <a:pt x="298" y="4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13">
              <a:extLst>
                <a:ext uri="{FF2B5EF4-FFF2-40B4-BE49-F238E27FC236}">
                  <a16:creationId xmlns:a16="http://schemas.microsoft.com/office/drawing/2014/main" id="{2E1A4712-A032-4B82-A263-D0936AF2D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1264" y="1670050"/>
              <a:ext cx="136525" cy="193675"/>
            </a:xfrm>
            <a:custGeom>
              <a:avLst/>
              <a:gdLst>
                <a:gd name="T0" fmla="*/ 127 w 139"/>
                <a:gd name="T1" fmla="*/ 198 h 198"/>
                <a:gd name="T2" fmla="*/ 65 w 139"/>
                <a:gd name="T3" fmla="*/ 151 h 198"/>
                <a:gd name="T4" fmla="*/ 0 w 139"/>
                <a:gd name="T5" fmla="*/ 1 h 198"/>
                <a:gd name="T6" fmla="*/ 28 w 139"/>
                <a:gd name="T7" fmla="*/ 0 h 198"/>
                <a:gd name="T8" fmla="*/ 139 w 139"/>
                <a:gd name="T9" fmla="*/ 173 h 198"/>
                <a:gd name="T10" fmla="*/ 127 w 139"/>
                <a:gd name="T1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198">
                  <a:moveTo>
                    <a:pt x="127" y="198"/>
                  </a:moveTo>
                  <a:cubicBezTo>
                    <a:pt x="126" y="197"/>
                    <a:pt x="96" y="182"/>
                    <a:pt x="65" y="151"/>
                  </a:cubicBezTo>
                  <a:cubicBezTo>
                    <a:pt x="25" y="109"/>
                    <a:pt x="2" y="57"/>
                    <a:pt x="0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119"/>
                    <a:pt x="138" y="173"/>
                    <a:pt x="139" y="173"/>
                  </a:cubicBezTo>
                  <a:lnTo>
                    <a:pt x="127" y="198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14">
              <a:extLst>
                <a:ext uri="{FF2B5EF4-FFF2-40B4-BE49-F238E27FC236}">
                  <a16:creationId xmlns:a16="http://schemas.microsoft.com/office/drawing/2014/main" id="{F25FBF70-33F7-4E1B-A692-CE0878399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3551" y="1739900"/>
              <a:ext cx="44450" cy="71438"/>
            </a:xfrm>
            <a:custGeom>
              <a:avLst/>
              <a:gdLst>
                <a:gd name="T0" fmla="*/ 2 w 46"/>
                <a:gd name="T1" fmla="*/ 55 h 72"/>
                <a:gd name="T2" fmla="*/ 8 w 46"/>
                <a:gd name="T3" fmla="*/ 69 h 72"/>
                <a:gd name="T4" fmla="*/ 8 w 46"/>
                <a:gd name="T5" fmla="*/ 69 h 72"/>
                <a:gd name="T6" fmla="*/ 22 w 46"/>
                <a:gd name="T7" fmla="*/ 64 h 72"/>
                <a:gd name="T8" fmla="*/ 43 w 46"/>
                <a:gd name="T9" fmla="*/ 16 h 72"/>
                <a:gd name="T10" fmla="*/ 38 w 46"/>
                <a:gd name="T11" fmla="*/ 2 h 72"/>
                <a:gd name="T12" fmla="*/ 38 w 46"/>
                <a:gd name="T13" fmla="*/ 2 h 72"/>
                <a:gd name="T14" fmla="*/ 24 w 46"/>
                <a:gd name="T15" fmla="*/ 8 h 72"/>
                <a:gd name="T16" fmla="*/ 2 w 46"/>
                <a:gd name="T17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72">
                  <a:moveTo>
                    <a:pt x="2" y="55"/>
                  </a:moveTo>
                  <a:cubicBezTo>
                    <a:pt x="0" y="61"/>
                    <a:pt x="2" y="67"/>
                    <a:pt x="8" y="69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3" y="72"/>
                    <a:pt x="19" y="70"/>
                    <a:pt x="22" y="64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6" y="11"/>
                    <a:pt x="43" y="5"/>
                    <a:pt x="38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2" y="0"/>
                    <a:pt x="26" y="2"/>
                    <a:pt x="24" y="8"/>
                  </a:cubicBezTo>
                  <a:lnTo>
                    <a:pt x="2" y="55"/>
                  </a:lnTo>
                  <a:close/>
                </a:path>
              </a:pathLst>
            </a:custGeom>
            <a:solidFill>
              <a:srgbClr val="FCDB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15">
              <a:extLst>
                <a:ext uri="{FF2B5EF4-FFF2-40B4-BE49-F238E27FC236}">
                  <a16:creationId xmlns:a16="http://schemas.microsoft.com/office/drawing/2014/main" id="{BA0DF1DA-A9B0-4026-8B0F-9DFBB01B4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4" y="1758950"/>
              <a:ext cx="187325" cy="146050"/>
            </a:xfrm>
            <a:custGeom>
              <a:avLst/>
              <a:gdLst>
                <a:gd name="T0" fmla="*/ 3 w 191"/>
                <a:gd name="T1" fmla="*/ 149 h 149"/>
                <a:gd name="T2" fmla="*/ 77 w 191"/>
                <a:gd name="T3" fmla="*/ 127 h 149"/>
                <a:gd name="T4" fmla="*/ 191 w 191"/>
                <a:gd name="T5" fmla="*/ 10 h 149"/>
                <a:gd name="T6" fmla="*/ 166 w 191"/>
                <a:gd name="T7" fmla="*/ 0 h 149"/>
                <a:gd name="T8" fmla="*/ 0 w 191"/>
                <a:gd name="T9" fmla="*/ 121 h 149"/>
                <a:gd name="T10" fmla="*/ 3 w 191"/>
                <a:gd name="T1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149">
                  <a:moveTo>
                    <a:pt x="3" y="149"/>
                  </a:moveTo>
                  <a:cubicBezTo>
                    <a:pt x="4" y="149"/>
                    <a:pt x="37" y="145"/>
                    <a:pt x="77" y="127"/>
                  </a:cubicBezTo>
                  <a:cubicBezTo>
                    <a:pt x="130" y="102"/>
                    <a:pt x="170" y="62"/>
                    <a:pt x="191" y="1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20" y="109"/>
                    <a:pt x="1" y="121"/>
                    <a:pt x="0" y="121"/>
                  </a:cubicBezTo>
                  <a:lnTo>
                    <a:pt x="3" y="149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16">
              <a:extLst>
                <a:ext uri="{FF2B5EF4-FFF2-40B4-BE49-F238E27FC236}">
                  <a16:creationId xmlns:a16="http://schemas.microsoft.com/office/drawing/2014/main" id="{E5B1EEF2-7382-497F-A385-9B1C95715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3989" y="1930400"/>
              <a:ext cx="39688" cy="107950"/>
            </a:xfrm>
            <a:custGeom>
              <a:avLst/>
              <a:gdLst>
                <a:gd name="T0" fmla="*/ 20 w 25"/>
                <a:gd name="T1" fmla="*/ 62 h 68"/>
                <a:gd name="T2" fmla="*/ 9 w 25"/>
                <a:gd name="T3" fmla="*/ 68 h 68"/>
                <a:gd name="T4" fmla="*/ 0 w 25"/>
                <a:gd name="T5" fmla="*/ 59 h 68"/>
                <a:gd name="T6" fmla="*/ 14 w 25"/>
                <a:gd name="T7" fmla="*/ 0 h 68"/>
                <a:gd name="T8" fmla="*/ 25 w 25"/>
                <a:gd name="T9" fmla="*/ 2 h 68"/>
                <a:gd name="T10" fmla="*/ 20 w 25"/>
                <a:gd name="T11" fmla="*/ 6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8">
                  <a:moveTo>
                    <a:pt x="20" y="62"/>
                  </a:moveTo>
                  <a:lnTo>
                    <a:pt x="9" y="68"/>
                  </a:lnTo>
                  <a:lnTo>
                    <a:pt x="0" y="59"/>
                  </a:lnTo>
                  <a:lnTo>
                    <a:pt x="14" y="0"/>
                  </a:lnTo>
                  <a:lnTo>
                    <a:pt x="25" y="2"/>
                  </a:lnTo>
                  <a:lnTo>
                    <a:pt x="20" y="62"/>
                  </a:lnTo>
                  <a:close/>
                </a:path>
              </a:pathLst>
            </a:custGeom>
            <a:solidFill>
              <a:srgbClr val="3148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17">
              <a:extLst>
                <a:ext uri="{FF2B5EF4-FFF2-40B4-BE49-F238E27FC236}">
                  <a16:creationId xmlns:a16="http://schemas.microsoft.com/office/drawing/2014/main" id="{6A333A7B-D377-40E8-B68B-C0B6D454D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3501" y="1670050"/>
              <a:ext cx="277813" cy="287338"/>
            </a:xfrm>
            <a:custGeom>
              <a:avLst/>
              <a:gdLst>
                <a:gd name="T0" fmla="*/ 246 w 283"/>
                <a:gd name="T1" fmla="*/ 272 h 292"/>
                <a:gd name="T2" fmla="*/ 216 w 283"/>
                <a:gd name="T3" fmla="*/ 290 h 292"/>
                <a:gd name="T4" fmla="*/ 25 w 283"/>
                <a:gd name="T5" fmla="*/ 259 h 292"/>
                <a:gd name="T6" fmla="*/ 2 w 283"/>
                <a:gd name="T7" fmla="*/ 232 h 292"/>
                <a:gd name="T8" fmla="*/ 37 w 283"/>
                <a:gd name="T9" fmla="*/ 21 h 292"/>
                <a:gd name="T10" fmla="*/ 66 w 283"/>
                <a:gd name="T11" fmla="*/ 3 h 292"/>
                <a:gd name="T12" fmla="*/ 258 w 283"/>
                <a:gd name="T13" fmla="*/ 34 h 292"/>
                <a:gd name="T14" fmla="*/ 281 w 283"/>
                <a:gd name="T15" fmla="*/ 61 h 292"/>
                <a:gd name="T16" fmla="*/ 246 w 283"/>
                <a:gd name="T17" fmla="*/ 27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92">
                  <a:moveTo>
                    <a:pt x="246" y="272"/>
                  </a:moveTo>
                  <a:cubicBezTo>
                    <a:pt x="244" y="284"/>
                    <a:pt x="231" y="292"/>
                    <a:pt x="216" y="290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10" y="256"/>
                    <a:pt x="0" y="244"/>
                    <a:pt x="2" y="23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9" y="9"/>
                    <a:pt x="52" y="0"/>
                    <a:pt x="66" y="3"/>
                  </a:cubicBezTo>
                  <a:cubicBezTo>
                    <a:pt x="258" y="34"/>
                    <a:pt x="258" y="34"/>
                    <a:pt x="258" y="34"/>
                  </a:cubicBezTo>
                  <a:cubicBezTo>
                    <a:pt x="272" y="36"/>
                    <a:pt x="283" y="48"/>
                    <a:pt x="281" y="61"/>
                  </a:cubicBezTo>
                  <a:lnTo>
                    <a:pt x="246" y="272"/>
                  </a:lnTo>
                  <a:close/>
                </a:path>
              </a:pathLst>
            </a:custGeom>
            <a:solidFill>
              <a:srgbClr val="FCDB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18">
              <a:extLst>
                <a:ext uri="{FF2B5EF4-FFF2-40B4-BE49-F238E27FC236}">
                  <a16:creationId xmlns:a16="http://schemas.microsoft.com/office/drawing/2014/main" id="{B6A0595B-5F0E-4A93-97F4-EB3D7FB3A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4301" y="1806575"/>
              <a:ext cx="26988" cy="25400"/>
            </a:xfrm>
            <a:custGeom>
              <a:avLst/>
              <a:gdLst>
                <a:gd name="T0" fmla="*/ 26 w 27"/>
                <a:gd name="T1" fmla="*/ 15 h 27"/>
                <a:gd name="T2" fmla="*/ 12 w 27"/>
                <a:gd name="T3" fmla="*/ 26 h 27"/>
                <a:gd name="T4" fmla="*/ 1 w 27"/>
                <a:gd name="T5" fmla="*/ 11 h 27"/>
                <a:gd name="T6" fmla="*/ 16 w 27"/>
                <a:gd name="T7" fmla="*/ 1 h 27"/>
                <a:gd name="T8" fmla="*/ 26 w 27"/>
                <a:gd name="T9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6" y="15"/>
                  </a:moveTo>
                  <a:cubicBezTo>
                    <a:pt x="25" y="22"/>
                    <a:pt x="18" y="27"/>
                    <a:pt x="12" y="26"/>
                  </a:cubicBezTo>
                  <a:cubicBezTo>
                    <a:pt x="5" y="24"/>
                    <a:pt x="0" y="18"/>
                    <a:pt x="1" y="11"/>
                  </a:cubicBezTo>
                  <a:cubicBezTo>
                    <a:pt x="2" y="4"/>
                    <a:pt x="9" y="0"/>
                    <a:pt x="16" y="1"/>
                  </a:cubicBezTo>
                  <a:cubicBezTo>
                    <a:pt x="22" y="2"/>
                    <a:pt x="27" y="8"/>
                    <a:pt x="26" y="15"/>
                  </a:cubicBezTo>
                  <a:close/>
                </a:path>
              </a:pathLst>
            </a:custGeom>
            <a:solidFill>
              <a:srgbClr val="0F0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9">
              <a:extLst>
                <a:ext uri="{FF2B5EF4-FFF2-40B4-BE49-F238E27FC236}">
                  <a16:creationId xmlns:a16="http://schemas.microsoft.com/office/drawing/2014/main" id="{323791A3-8861-446A-A3D4-D1CFE09D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651" y="1811338"/>
              <a:ext cx="6350" cy="7938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6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6" y="6"/>
                    <a:pt x="5" y="7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0">
              <a:extLst>
                <a:ext uri="{FF2B5EF4-FFF2-40B4-BE49-F238E27FC236}">
                  <a16:creationId xmlns:a16="http://schemas.microsoft.com/office/drawing/2014/main" id="{65921310-F01E-4CDC-90A0-F1FEB5642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0351" y="1830388"/>
              <a:ext cx="26988" cy="25400"/>
            </a:xfrm>
            <a:custGeom>
              <a:avLst/>
              <a:gdLst>
                <a:gd name="T0" fmla="*/ 26 w 27"/>
                <a:gd name="T1" fmla="*/ 15 h 27"/>
                <a:gd name="T2" fmla="*/ 12 w 27"/>
                <a:gd name="T3" fmla="*/ 26 h 27"/>
                <a:gd name="T4" fmla="*/ 1 w 27"/>
                <a:gd name="T5" fmla="*/ 11 h 27"/>
                <a:gd name="T6" fmla="*/ 16 w 27"/>
                <a:gd name="T7" fmla="*/ 1 h 27"/>
                <a:gd name="T8" fmla="*/ 26 w 27"/>
                <a:gd name="T9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6" y="15"/>
                  </a:moveTo>
                  <a:cubicBezTo>
                    <a:pt x="25" y="22"/>
                    <a:pt x="19" y="27"/>
                    <a:pt x="12" y="26"/>
                  </a:cubicBezTo>
                  <a:cubicBezTo>
                    <a:pt x="5" y="25"/>
                    <a:pt x="0" y="18"/>
                    <a:pt x="1" y="11"/>
                  </a:cubicBezTo>
                  <a:cubicBezTo>
                    <a:pt x="2" y="4"/>
                    <a:pt x="9" y="0"/>
                    <a:pt x="16" y="1"/>
                  </a:cubicBezTo>
                  <a:cubicBezTo>
                    <a:pt x="23" y="2"/>
                    <a:pt x="27" y="8"/>
                    <a:pt x="26" y="15"/>
                  </a:cubicBezTo>
                  <a:close/>
                </a:path>
              </a:pathLst>
            </a:custGeom>
            <a:solidFill>
              <a:srgbClr val="0F0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21">
              <a:extLst>
                <a:ext uri="{FF2B5EF4-FFF2-40B4-BE49-F238E27FC236}">
                  <a16:creationId xmlns:a16="http://schemas.microsoft.com/office/drawing/2014/main" id="{594294F3-1A96-4A84-8FFB-789E6766A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0339" y="1871663"/>
              <a:ext cx="61913" cy="39688"/>
            </a:xfrm>
            <a:custGeom>
              <a:avLst/>
              <a:gdLst>
                <a:gd name="T0" fmla="*/ 62 w 62"/>
                <a:gd name="T1" fmla="*/ 11 h 40"/>
                <a:gd name="T2" fmla="*/ 58 w 62"/>
                <a:gd name="T3" fmla="*/ 8 h 40"/>
                <a:gd name="T4" fmla="*/ 6 w 62"/>
                <a:gd name="T5" fmla="*/ 0 h 40"/>
                <a:gd name="T6" fmla="*/ 1 w 62"/>
                <a:gd name="T7" fmla="*/ 1 h 40"/>
                <a:gd name="T8" fmla="*/ 1 w 62"/>
                <a:gd name="T9" fmla="*/ 6 h 40"/>
                <a:gd name="T10" fmla="*/ 28 w 62"/>
                <a:gd name="T11" fmla="*/ 37 h 40"/>
                <a:gd name="T12" fmla="*/ 62 w 62"/>
                <a:gd name="T13" fmla="*/ 15 h 40"/>
                <a:gd name="T14" fmla="*/ 62 w 62"/>
                <a:gd name="T1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40">
                  <a:moveTo>
                    <a:pt x="62" y="11"/>
                  </a:moveTo>
                  <a:cubicBezTo>
                    <a:pt x="61" y="10"/>
                    <a:pt x="60" y="9"/>
                    <a:pt x="58" y="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3"/>
                    <a:pt x="0" y="4"/>
                    <a:pt x="1" y="6"/>
                  </a:cubicBezTo>
                  <a:cubicBezTo>
                    <a:pt x="1" y="7"/>
                    <a:pt x="9" y="34"/>
                    <a:pt x="28" y="37"/>
                  </a:cubicBezTo>
                  <a:cubicBezTo>
                    <a:pt x="47" y="40"/>
                    <a:pt x="61" y="16"/>
                    <a:pt x="62" y="15"/>
                  </a:cubicBezTo>
                  <a:cubicBezTo>
                    <a:pt x="62" y="14"/>
                    <a:pt x="62" y="12"/>
                    <a:pt x="62" y="11"/>
                  </a:cubicBezTo>
                  <a:close/>
                </a:path>
              </a:pathLst>
            </a:custGeom>
            <a:solidFill>
              <a:srgbClr val="FF7F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22">
              <a:extLst>
                <a:ext uri="{FF2B5EF4-FFF2-40B4-BE49-F238E27FC236}">
                  <a16:creationId xmlns:a16="http://schemas.microsoft.com/office/drawing/2014/main" id="{F9B9B7CB-2836-4F83-B618-870EDB445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3039" y="1674813"/>
              <a:ext cx="103188" cy="53975"/>
            </a:xfrm>
            <a:custGeom>
              <a:avLst/>
              <a:gdLst>
                <a:gd name="T0" fmla="*/ 65 w 65"/>
                <a:gd name="T1" fmla="*/ 10 h 34"/>
                <a:gd name="T2" fmla="*/ 0 w 65"/>
                <a:gd name="T3" fmla="*/ 0 h 34"/>
                <a:gd name="T4" fmla="*/ 28 w 65"/>
                <a:gd name="T5" fmla="*/ 34 h 34"/>
                <a:gd name="T6" fmla="*/ 65 w 65"/>
                <a:gd name="T7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34">
                  <a:moveTo>
                    <a:pt x="65" y="10"/>
                  </a:moveTo>
                  <a:lnTo>
                    <a:pt x="0" y="0"/>
                  </a:lnTo>
                  <a:lnTo>
                    <a:pt x="28" y="34"/>
                  </a:lnTo>
                  <a:lnTo>
                    <a:pt x="65" y="10"/>
                  </a:lnTo>
                  <a:close/>
                </a:path>
              </a:pathLst>
            </a:custGeom>
            <a:solidFill>
              <a:srgbClr val="604B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23">
              <a:extLst>
                <a:ext uri="{FF2B5EF4-FFF2-40B4-BE49-F238E27FC236}">
                  <a16:creationId xmlns:a16="http://schemas.microsoft.com/office/drawing/2014/main" id="{A0900859-43D8-4F4C-B12B-E4C102635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6701" y="1835150"/>
              <a:ext cx="6350" cy="7938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7 h 7"/>
                <a:gd name="T4" fmla="*/ 1 w 7"/>
                <a:gd name="T5" fmla="*/ 3 h 7"/>
                <a:gd name="T6" fmla="*/ 4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7" y="6"/>
                    <a:pt x="5" y="7"/>
                    <a:pt x="3" y="7"/>
                  </a:cubicBezTo>
                  <a:cubicBezTo>
                    <a:pt x="2" y="6"/>
                    <a:pt x="0" y="5"/>
                    <a:pt x="1" y="3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24">
              <a:extLst>
                <a:ext uri="{FF2B5EF4-FFF2-40B4-BE49-F238E27FC236}">
                  <a16:creationId xmlns:a16="http://schemas.microsoft.com/office/drawing/2014/main" id="{60A7D629-A61A-4299-8ECA-4E21A57A3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6026" y="2547938"/>
              <a:ext cx="161925" cy="120650"/>
            </a:xfrm>
            <a:custGeom>
              <a:avLst/>
              <a:gdLst>
                <a:gd name="T0" fmla="*/ 164 w 164"/>
                <a:gd name="T1" fmla="*/ 0 h 122"/>
                <a:gd name="T2" fmla="*/ 160 w 164"/>
                <a:gd name="T3" fmla="*/ 81 h 122"/>
                <a:gd name="T4" fmla="*/ 3 w 164"/>
                <a:gd name="T5" fmla="*/ 121 h 122"/>
                <a:gd name="T6" fmla="*/ 0 w 164"/>
                <a:gd name="T7" fmla="*/ 48 h 122"/>
                <a:gd name="T8" fmla="*/ 164 w 164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22">
                  <a:moveTo>
                    <a:pt x="164" y="0"/>
                  </a:moveTo>
                  <a:cubicBezTo>
                    <a:pt x="162" y="27"/>
                    <a:pt x="161" y="54"/>
                    <a:pt x="160" y="81"/>
                  </a:cubicBezTo>
                  <a:cubicBezTo>
                    <a:pt x="108" y="80"/>
                    <a:pt x="55" y="122"/>
                    <a:pt x="3" y="121"/>
                  </a:cubicBezTo>
                  <a:cubicBezTo>
                    <a:pt x="2" y="96"/>
                    <a:pt x="1" y="72"/>
                    <a:pt x="0" y="48"/>
                  </a:cubicBezTo>
                  <a:cubicBezTo>
                    <a:pt x="54" y="46"/>
                    <a:pt x="109" y="1"/>
                    <a:pt x="164" y="0"/>
                  </a:cubicBezTo>
                  <a:close/>
                </a:path>
              </a:pathLst>
            </a:custGeom>
            <a:solidFill>
              <a:srgbClr val="E5E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25">
              <a:extLst>
                <a:ext uri="{FF2B5EF4-FFF2-40B4-BE49-F238E27FC236}">
                  <a16:creationId xmlns:a16="http://schemas.microsoft.com/office/drawing/2014/main" id="{C16326A3-FBA3-46D7-BB4B-773AE6FFF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3964" y="2555875"/>
              <a:ext cx="147638" cy="104775"/>
            </a:xfrm>
            <a:custGeom>
              <a:avLst/>
              <a:gdLst>
                <a:gd name="T0" fmla="*/ 0 w 150"/>
                <a:gd name="T1" fmla="*/ 53 h 106"/>
                <a:gd name="T2" fmla="*/ 0 w 150"/>
                <a:gd name="T3" fmla="*/ 53 h 106"/>
                <a:gd name="T4" fmla="*/ 2 w 150"/>
                <a:gd name="T5" fmla="*/ 98 h 106"/>
                <a:gd name="T6" fmla="*/ 2 w 150"/>
                <a:gd name="T7" fmla="*/ 98 h 106"/>
                <a:gd name="T8" fmla="*/ 11 w 150"/>
                <a:gd name="T9" fmla="*/ 106 h 106"/>
                <a:gd name="T10" fmla="*/ 139 w 150"/>
                <a:gd name="T11" fmla="*/ 67 h 106"/>
                <a:gd name="T12" fmla="*/ 148 w 150"/>
                <a:gd name="T13" fmla="*/ 57 h 106"/>
                <a:gd name="T14" fmla="*/ 148 w 150"/>
                <a:gd name="T15" fmla="*/ 57 h 106"/>
                <a:gd name="T16" fmla="*/ 149 w 150"/>
                <a:gd name="T17" fmla="*/ 7 h 106"/>
                <a:gd name="T18" fmla="*/ 150 w 150"/>
                <a:gd name="T19" fmla="*/ 8 h 106"/>
                <a:gd name="T20" fmla="*/ 141 w 150"/>
                <a:gd name="T21" fmla="*/ 0 h 106"/>
                <a:gd name="T22" fmla="*/ 9 w 150"/>
                <a:gd name="T23" fmla="*/ 44 h 106"/>
                <a:gd name="T24" fmla="*/ 0 w 150"/>
                <a:gd name="T25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06"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68"/>
                    <a:pt x="1" y="83"/>
                    <a:pt x="2" y="98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7" y="98"/>
                    <a:pt x="11" y="100"/>
                    <a:pt x="11" y="106"/>
                  </a:cubicBezTo>
                  <a:cubicBezTo>
                    <a:pt x="54" y="100"/>
                    <a:pt x="97" y="72"/>
                    <a:pt x="139" y="67"/>
                  </a:cubicBezTo>
                  <a:cubicBezTo>
                    <a:pt x="140" y="61"/>
                    <a:pt x="143" y="58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41"/>
                    <a:pt x="149" y="24"/>
                    <a:pt x="149" y="7"/>
                  </a:cubicBezTo>
                  <a:cubicBezTo>
                    <a:pt x="149" y="7"/>
                    <a:pt x="150" y="8"/>
                    <a:pt x="150" y="8"/>
                  </a:cubicBezTo>
                  <a:cubicBezTo>
                    <a:pt x="145" y="8"/>
                    <a:pt x="141" y="4"/>
                    <a:pt x="141" y="0"/>
                  </a:cubicBezTo>
                  <a:cubicBezTo>
                    <a:pt x="97" y="7"/>
                    <a:pt x="53" y="37"/>
                    <a:pt x="9" y="44"/>
                  </a:cubicBezTo>
                  <a:cubicBezTo>
                    <a:pt x="9" y="47"/>
                    <a:pt x="5" y="53"/>
                    <a:pt x="0" y="53"/>
                  </a:cubicBezTo>
                  <a:close/>
                </a:path>
              </a:pathLst>
            </a:custGeom>
            <a:solidFill>
              <a:srgbClr val="69A0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26">
              <a:extLst>
                <a:ext uri="{FF2B5EF4-FFF2-40B4-BE49-F238E27FC236}">
                  <a16:creationId xmlns:a16="http://schemas.microsoft.com/office/drawing/2014/main" id="{AA64ED2D-ECF9-47B1-BC1C-86D69873F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0001" y="2574925"/>
              <a:ext cx="52388" cy="65088"/>
            </a:xfrm>
            <a:custGeom>
              <a:avLst/>
              <a:gdLst>
                <a:gd name="T0" fmla="*/ 27 w 53"/>
                <a:gd name="T1" fmla="*/ 7 h 65"/>
                <a:gd name="T2" fmla="*/ 53 w 53"/>
                <a:gd name="T3" fmla="*/ 23 h 65"/>
                <a:gd name="T4" fmla="*/ 27 w 53"/>
                <a:gd name="T5" fmla="*/ 60 h 65"/>
                <a:gd name="T6" fmla="*/ 0 w 53"/>
                <a:gd name="T7" fmla="*/ 44 h 65"/>
                <a:gd name="T8" fmla="*/ 27 w 53"/>
                <a:gd name="T9" fmla="*/ 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65">
                  <a:moveTo>
                    <a:pt x="27" y="7"/>
                  </a:moveTo>
                  <a:cubicBezTo>
                    <a:pt x="41" y="0"/>
                    <a:pt x="53" y="8"/>
                    <a:pt x="53" y="23"/>
                  </a:cubicBezTo>
                  <a:cubicBezTo>
                    <a:pt x="53" y="38"/>
                    <a:pt x="41" y="54"/>
                    <a:pt x="27" y="60"/>
                  </a:cubicBezTo>
                  <a:cubicBezTo>
                    <a:pt x="12" y="65"/>
                    <a:pt x="0" y="58"/>
                    <a:pt x="0" y="44"/>
                  </a:cubicBezTo>
                  <a:cubicBezTo>
                    <a:pt x="0" y="29"/>
                    <a:pt x="12" y="13"/>
                    <a:pt x="27" y="7"/>
                  </a:cubicBezTo>
                  <a:close/>
                </a:path>
              </a:pathLst>
            </a:custGeom>
            <a:solidFill>
              <a:srgbClr val="E5E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27">
              <a:extLst>
                <a:ext uri="{FF2B5EF4-FFF2-40B4-BE49-F238E27FC236}">
                  <a16:creationId xmlns:a16="http://schemas.microsoft.com/office/drawing/2014/main" id="{F40CD0B2-52E3-4979-94EF-D46FE894B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76" y="2587625"/>
              <a:ext cx="22225" cy="39688"/>
            </a:xfrm>
            <a:custGeom>
              <a:avLst/>
              <a:gdLst>
                <a:gd name="T0" fmla="*/ 3 w 23"/>
                <a:gd name="T1" fmla="*/ 33 h 39"/>
                <a:gd name="T2" fmla="*/ 5 w 23"/>
                <a:gd name="T3" fmla="*/ 34 h 39"/>
                <a:gd name="T4" fmla="*/ 6 w 23"/>
                <a:gd name="T5" fmla="*/ 34 h 39"/>
                <a:gd name="T6" fmla="*/ 8 w 23"/>
                <a:gd name="T7" fmla="*/ 34 h 39"/>
                <a:gd name="T8" fmla="*/ 10 w 23"/>
                <a:gd name="T9" fmla="*/ 34 h 39"/>
                <a:gd name="T10" fmla="*/ 11 w 23"/>
                <a:gd name="T11" fmla="*/ 34 h 39"/>
                <a:gd name="T12" fmla="*/ 13 w 23"/>
                <a:gd name="T13" fmla="*/ 32 h 39"/>
                <a:gd name="T14" fmla="*/ 15 w 23"/>
                <a:gd name="T15" fmla="*/ 31 h 39"/>
                <a:gd name="T16" fmla="*/ 16 w 23"/>
                <a:gd name="T17" fmla="*/ 29 h 39"/>
                <a:gd name="T18" fmla="*/ 17 w 23"/>
                <a:gd name="T19" fmla="*/ 27 h 39"/>
                <a:gd name="T20" fmla="*/ 16 w 23"/>
                <a:gd name="T21" fmla="*/ 24 h 39"/>
                <a:gd name="T22" fmla="*/ 14 w 23"/>
                <a:gd name="T23" fmla="*/ 23 h 39"/>
                <a:gd name="T24" fmla="*/ 11 w 23"/>
                <a:gd name="T25" fmla="*/ 23 h 39"/>
                <a:gd name="T26" fmla="*/ 8 w 23"/>
                <a:gd name="T27" fmla="*/ 22 h 39"/>
                <a:gd name="T28" fmla="*/ 5 w 23"/>
                <a:gd name="T29" fmla="*/ 22 h 39"/>
                <a:gd name="T30" fmla="*/ 3 w 23"/>
                <a:gd name="T31" fmla="*/ 21 h 39"/>
                <a:gd name="T32" fmla="*/ 1 w 23"/>
                <a:gd name="T33" fmla="*/ 19 h 39"/>
                <a:gd name="T34" fmla="*/ 0 w 23"/>
                <a:gd name="T35" fmla="*/ 16 h 39"/>
                <a:gd name="T36" fmla="*/ 0 w 23"/>
                <a:gd name="T37" fmla="*/ 15 h 39"/>
                <a:gd name="T38" fmla="*/ 1 w 23"/>
                <a:gd name="T39" fmla="*/ 11 h 39"/>
                <a:gd name="T40" fmla="*/ 3 w 23"/>
                <a:gd name="T41" fmla="*/ 7 h 39"/>
                <a:gd name="T42" fmla="*/ 7 w 23"/>
                <a:gd name="T43" fmla="*/ 4 h 39"/>
                <a:gd name="T44" fmla="*/ 11 w 23"/>
                <a:gd name="T45" fmla="*/ 2 h 39"/>
                <a:gd name="T46" fmla="*/ 17 w 23"/>
                <a:gd name="T47" fmla="*/ 0 h 39"/>
                <a:gd name="T48" fmla="*/ 20 w 23"/>
                <a:gd name="T49" fmla="*/ 0 h 39"/>
                <a:gd name="T50" fmla="*/ 23 w 23"/>
                <a:gd name="T51" fmla="*/ 1 h 39"/>
                <a:gd name="T52" fmla="*/ 20 w 23"/>
                <a:gd name="T53" fmla="*/ 6 h 39"/>
                <a:gd name="T54" fmla="*/ 19 w 23"/>
                <a:gd name="T55" fmla="*/ 5 h 39"/>
                <a:gd name="T56" fmla="*/ 16 w 23"/>
                <a:gd name="T57" fmla="*/ 5 h 39"/>
                <a:gd name="T58" fmla="*/ 14 w 23"/>
                <a:gd name="T59" fmla="*/ 5 h 39"/>
                <a:gd name="T60" fmla="*/ 11 w 23"/>
                <a:gd name="T61" fmla="*/ 6 h 39"/>
                <a:gd name="T62" fmla="*/ 9 w 23"/>
                <a:gd name="T63" fmla="*/ 7 h 39"/>
                <a:gd name="T64" fmla="*/ 7 w 23"/>
                <a:gd name="T65" fmla="*/ 9 h 39"/>
                <a:gd name="T66" fmla="*/ 5 w 23"/>
                <a:gd name="T67" fmla="*/ 11 h 39"/>
                <a:gd name="T68" fmla="*/ 5 w 23"/>
                <a:gd name="T69" fmla="*/ 13 h 39"/>
                <a:gd name="T70" fmla="*/ 6 w 23"/>
                <a:gd name="T71" fmla="*/ 16 h 39"/>
                <a:gd name="T72" fmla="*/ 8 w 23"/>
                <a:gd name="T73" fmla="*/ 17 h 39"/>
                <a:gd name="T74" fmla="*/ 10 w 23"/>
                <a:gd name="T75" fmla="*/ 17 h 39"/>
                <a:gd name="T76" fmla="*/ 13 w 23"/>
                <a:gd name="T77" fmla="*/ 17 h 39"/>
                <a:gd name="T78" fmla="*/ 16 w 23"/>
                <a:gd name="T79" fmla="*/ 18 h 39"/>
                <a:gd name="T80" fmla="*/ 19 w 23"/>
                <a:gd name="T81" fmla="*/ 19 h 39"/>
                <a:gd name="T82" fmla="*/ 21 w 23"/>
                <a:gd name="T83" fmla="*/ 21 h 39"/>
                <a:gd name="T84" fmla="*/ 21 w 23"/>
                <a:gd name="T85" fmla="*/ 25 h 39"/>
                <a:gd name="T86" fmla="*/ 20 w 23"/>
                <a:gd name="T87" fmla="*/ 30 h 39"/>
                <a:gd name="T88" fmla="*/ 18 w 23"/>
                <a:gd name="T89" fmla="*/ 33 h 39"/>
                <a:gd name="T90" fmla="*/ 15 w 23"/>
                <a:gd name="T91" fmla="*/ 36 h 39"/>
                <a:gd name="T92" fmla="*/ 11 w 23"/>
                <a:gd name="T93" fmla="*/ 38 h 39"/>
                <a:gd name="T94" fmla="*/ 8 w 23"/>
                <a:gd name="T95" fmla="*/ 39 h 39"/>
                <a:gd name="T96" fmla="*/ 5 w 23"/>
                <a:gd name="T97" fmla="*/ 39 h 39"/>
                <a:gd name="T98" fmla="*/ 3 w 23"/>
                <a:gd name="T99" fmla="*/ 39 h 39"/>
                <a:gd name="T100" fmla="*/ 0 w 23"/>
                <a:gd name="T101" fmla="*/ 38 h 39"/>
                <a:gd name="T102" fmla="*/ 3 w 23"/>
                <a:gd name="T103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" h="39">
                  <a:moveTo>
                    <a:pt x="3" y="33"/>
                  </a:moveTo>
                  <a:cubicBezTo>
                    <a:pt x="4" y="34"/>
                    <a:pt x="4" y="34"/>
                    <a:pt x="5" y="34"/>
                  </a:cubicBezTo>
                  <a:cubicBezTo>
                    <a:pt x="5" y="34"/>
                    <a:pt x="6" y="34"/>
                    <a:pt x="6" y="34"/>
                  </a:cubicBezTo>
                  <a:cubicBezTo>
                    <a:pt x="7" y="34"/>
                    <a:pt x="8" y="34"/>
                    <a:pt x="8" y="34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10" y="34"/>
                    <a:pt x="11" y="34"/>
                    <a:pt x="11" y="34"/>
                  </a:cubicBezTo>
                  <a:cubicBezTo>
                    <a:pt x="12" y="33"/>
                    <a:pt x="13" y="33"/>
                    <a:pt x="13" y="32"/>
                  </a:cubicBezTo>
                  <a:cubicBezTo>
                    <a:pt x="14" y="32"/>
                    <a:pt x="14" y="31"/>
                    <a:pt x="15" y="31"/>
                  </a:cubicBezTo>
                  <a:cubicBezTo>
                    <a:pt x="15" y="30"/>
                    <a:pt x="16" y="30"/>
                    <a:pt x="16" y="29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6"/>
                    <a:pt x="16" y="25"/>
                    <a:pt x="16" y="24"/>
                  </a:cubicBezTo>
                  <a:cubicBezTo>
                    <a:pt x="15" y="24"/>
                    <a:pt x="15" y="23"/>
                    <a:pt x="14" y="23"/>
                  </a:cubicBezTo>
                  <a:cubicBezTo>
                    <a:pt x="13" y="23"/>
                    <a:pt x="12" y="23"/>
                    <a:pt x="11" y="23"/>
                  </a:cubicBezTo>
                  <a:cubicBezTo>
                    <a:pt x="10" y="22"/>
                    <a:pt x="9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4" y="22"/>
                    <a:pt x="4" y="22"/>
                    <a:pt x="3" y="21"/>
                  </a:cubicBezTo>
                  <a:cubicBezTo>
                    <a:pt x="2" y="21"/>
                    <a:pt x="1" y="20"/>
                    <a:pt x="1" y="19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1" y="12"/>
                    <a:pt x="1" y="11"/>
                  </a:cubicBezTo>
                  <a:cubicBezTo>
                    <a:pt x="2" y="10"/>
                    <a:pt x="2" y="8"/>
                    <a:pt x="3" y="7"/>
                  </a:cubicBezTo>
                  <a:cubicBezTo>
                    <a:pt x="4" y="6"/>
                    <a:pt x="6" y="5"/>
                    <a:pt x="7" y="4"/>
                  </a:cubicBezTo>
                  <a:cubicBezTo>
                    <a:pt x="8" y="3"/>
                    <a:pt x="10" y="2"/>
                    <a:pt x="11" y="2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cubicBezTo>
                    <a:pt x="22" y="3"/>
                    <a:pt x="21" y="4"/>
                    <a:pt x="20" y="6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8" y="5"/>
                    <a:pt x="17" y="5"/>
                    <a:pt x="16" y="5"/>
                  </a:cubicBezTo>
                  <a:cubicBezTo>
                    <a:pt x="16" y="5"/>
                    <a:pt x="15" y="5"/>
                    <a:pt x="14" y="5"/>
                  </a:cubicBezTo>
                  <a:cubicBezTo>
                    <a:pt x="13" y="5"/>
                    <a:pt x="12" y="6"/>
                    <a:pt x="11" y="6"/>
                  </a:cubicBezTo>
                  <a:cubicBezTo>
                    <a:pt x="10" y="6"/>
                    <a:pt x="9" y="7"/>
                    <a:pt x="9" y="7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10"/>
                    <a:pt x="6" y="11"/>
                    <a:pt x="5" y="11"/>
                  </a:cubicBezTo>
                  <a:cubicBezTo>
                    <a:pt x="5" y="12"/>
                    <a:pt x="5" y="13"/>
                    <a:pt x="5" y="13"/>
                  </a:cubicBezTo>
                  <a:cubicBezTo>
                    <a:pt x="5" y="15"/>
                    <a:pt x="5" y="15"/>
                    <a:pt x="6" y="16"/>
                  </a:cubicBezTo>
                  <a:cubicBezTo>
                    <a:pt x="6" y="16"/>
                    <a:pt x="7" y="17"/>
                    <a:pt x="8" y="17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7"/>
                    <a:pt x="12" y="17"/>
                    <a:pt x="13" y="17"/>
                  </a:cubicBezTo>
                  <a:cubicBezTo>
                    <a:pt x="14" y="17"/>
                    <a:pt x="15" y="17"/>
                    <a:pt x="16" y="18"/>
                  </a:cubicBezTo>
                  <a:cubicBezTo>
                    <a:pt x="17" y="18"/>
                    <a:pt x="18" y="18"/>
                    <a:pt x="19" y="19"/>
                  </a:cubicBezTo>
                  <a:cubicBezTo>
                    <a:pt x="19" y="19"/>
                    <a:pt x="20" y="20"/>
                    <a:pt x="21" y="21"/>
                  </a:cubicBezTo>
                  <a:cubicBezTo>
                    <a:pt x="21" y="22"/>
                    <a:pt x="21" y="23"/>
                    <a:pt x="21" y="25"/>
                  </a:cubicBezTo>
                  <a:cubicBezTo>
                    <a:pt x="21" y="27"/>
                    <a:pt x="21" y="28"/>
                    <a:pt x="20" y="30"/>
                  </a:cubicBezTo>
                  <a:cubicBezTo>
                    <a:pt x="20" y="31"/>
                    <a:pt x="19" y="32"/>
                    <a:pt x="18" y="33"/>
                  </a:cubicBezTo>
                  <a:cubicBezTo>
                    <a:pt x="17" y="35"/>
                    <a:pt x="16" y="35"/>
                    <a:pt x="15" y="36"/>
                  </a:cubicBezTo>
                  <a:cubicBezTo>
                    <a:pt x="14" y="37"/>
                    <a:pt x="12" y="38"/>
                    <a:pt x="11" y="38"/>
                  </a:cubicBezTo>
                  <a:cubicBezTo>
                    <a:pt x="10" y="39"/>
                    <a:pt x="9" y="39"/>
                    <a:pt x="8" y="39"/>
                  </a:cubicBezTo>
                  <a:cubicBezTo>
                    <a:pt x="7" y="39"/>
                    <a:pt x="6" y="39"/>
                    <a:pt x="5" y="39"/>
                  </a:cubicBezTo>
                  <a:cubicBezTo>
                    <a:pt x="4" y="39"/>
                    <a:pt x="3" y="39"/>
                    <a:pt x="3" y="39"/>
                  </a:cubicBezTo>
                  <a:cubicBezTo>
                    <a:pt x="2" y="39"/>
                    <a:pt x="1" y="38"/>
                    <a:pt x="0" y="38"/>
                  </a:cubicBezTo>
                  <a:cubicBezTo>
                    <a:pt x="1" y="37"/>
                    <a:pt x="2" y="35"/>
                    <a:pt x="3" y="33"/>
                  </a:cubicBezTo>
                  <a:close/>
                </a:path>
              </a:pathLst>
            </a:custGeom>
            <a:solidFill>
              <a:srgbClr val="69A0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28">
              <a:extLst>
                <a:ext uri="{FF2B5EF4-FFF2-40B4-BE49-F238E27FC236}">
                  <a16:creationId xmlns:a16="http://schemas.microsoft.com/office/drawing/2014/main" id="{24CB8F97-2B82-4C74-83DF-34549DF9E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4" y="2582863"/>
              <a:ext cx="6350" cy="49213"/>
            </a:xfrm>
            <a:custGeom>
              <a:avLst/>
              <a:gdLst>
                <a:gd name="T0" fmla="*/ 0 w 7"/>
                <a:gd name="T1" fmla="*/ 3 h 51"/>
                <a:gd name="T2" fmla="*/ 7 w 7"/>
                <a:gd name="T3" fmla="*/ 0 h 51"/>
                <a:gd name="T4" fmla="*/ 7 w 7"/>
                <a:gd name="T5" fmla="*/ 49 h 51"/>
                <a:gd name="T6" fmla="*/ 0 w 7"/>
                <a:gd name="T7" fmla="*/ 51 h 51"/>
                <a:gd name="T8" fmla="*/ 0 w 7"/>
                <a:gd name="T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1">
                  <a:moveTo>
                    <a:pt x="0" y="3"/>
                  </a:moveTo>
                  <a:cubicBezTo>
                    <a:pt x="2" y="2"/>
                    <a:pt x="5" y="1"/>
                    <a:pt x="7" y="0"/>
                  </a:cubicBezTo>
                  <a:cubicBezTo>
                    <a:pt x="7" y="17"/>
                    <a:pt x="7" y="33"/>
                    <a:pt x="7" y="49"/>
                  </a:cubicBezTo>
                  <a:cubicBezTo>
                    <a:pt x="5" y="50"/>
                    <a:pt x="3" y="50"/>
                    <a:pt x="0" y="51"/>
                  </a:cubicBezTo>
                  <a:cubicBezTo>
                    <a:pt x="0" y="35"/>
                    <a:pt x="0" y="19"/>
                    <a:pt x="0" y="3"/>
                  </a:cubicBezTo>
                  <a:close/>
                </a:path>
              </a:pathLst>
            </a:custGeom>
            <a:solidFill>
              <a:srgbClr val="69A0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29">
              <a:extLst>
                <a:ext uri="{FF2B5EF4-FFF2-40B4-BE49-F238E27FC236}">
                  <a16:creationId xmlns:a16="http://schemas.microsoft.com/office/drawing/2014/main" id="{650E1936-2E98-4143-ACD5-1CAF505BB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5051" y="1851025"/>
              <a:ext cx="165100" cy="114300"/>
            </a:xfrm>
            <a:custGeom>
              <a:avLst/>
              <a:gdLst>
                <a:gd name="T0" fmla="*/ 0 w 169"/>
                <a:gd name="T1" fmla="*/ 46 h 116"/>
                <a:gd name="T2" fmla="*/ 50 w 169"/>
                <a:gd name="T3" fmla="*/ 0 h 116"/>
                <a:gd name="T4" fmla="*/ 169 w 169"/>
                <a:gd name="T5" fmla="*/ 71 h 116"/>
                <a:gd name="T6" fmla="*/ 127 w 169"/>
                <a:gd name="T7" fmla="*/ 116 h 116"/>
                <a:gd name="T8" fmla="*/ 0 w 169"/>
                <a:gd name="T9" fmla="*/ 4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16">
                  <a:moveTo>
                    <a:pt x="0" y="46"/>
                  </a:moveTo>
                  <a:cubicBezTo>
                    <a:pt x="17" y="31"/>
                    <a:pt x="33" y="15"/>
                    <a:pt x="50" y="0"/>
                  </a:cubicBezTo>
                  <a:cubicBezTo>
                    <a:pt x="81" y="32"/>
                    <a:pt x="138" y="38"/>
                    <a:pt x="169" y="71"/>
                  </a:cubicBezTo>
                  <a:cubicBezTo>
                    <a:pt x="155" y="86"/>
                    <a:pt x="141" y="101"/>
                    <a:pt x="127" y="116"/>
                  </a:cubicBezTo>
                  <a:cubicBezTo>
                    <a:pt x="93" y="84"/>
                    <a:pt x="33" y="79"/>
                    <a:pt x="0" y="46"/>
                  </a:cubicBezTo>
                  <a:close/>
                </a:path>
              </a:pathLst>
            </a:custGeom>
            <a:solidFill>
              <a:srgbClr val="E5E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30">
              <a:extLst>
                <a:ext uri="{FF2B5EF4-FFF2-40B4-BE49-F238E27FC236}">
                  <a16:creationId xmlns:a16="http://schemas.microsoft.com/office/drawing/2014/main" id="{D0E838EC-986D-4890-ADA9-18175E2E3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7751" y="1863725"/>
              <a:ext cx="139700" cy="88900"/>
            </a:xfrm>
            <a:custGeom>
              <a:avLst/>
              <a:gdLst>
                <a:gd name="T0" fmla="*/ 117 w 143"/>
                <a:gd name="T1" fmla="*/ 92 h 92"/>
                <a:gd name="T2" fmla="*/ 117 w 143"/>
                <a:gd name="T3" fmla="*/ 92 h 92"/>
                <a:gd name="T4" fmla="*/ 143 w 143"/>
                <a:gd name="T5" fmla="*/ 64 h 92"/>
                <a:gd name="T6" fmla="*/ 143 w 143"/>
                <a:gd name="T7" fmla="*/ 64 h 92"/>
                <a:gd name="T8" fmla="*/ 142 w 143"/>
                <a:gd name="T9" fmla="*/ 53 h 92"/>
                <a:gd name="T10" fmla="*/ 42 w 143"/>
                <a:gd name="T11" fmla="*/ 0 h 92"/>
                <a:gd name="T12" fmla="*/ 31 w 143"/>
                <a:gd name="T13" fmla="*/ 0 h 92"/>
                <a:gd name="T14" fmla="*/ 31 w 143"/>
                <a:gd name="T15" fmla="*/ 1 h 92"/>
                <a:gd name="T16" fmla="*/ 0 w 143"/>
                <a:gd name="T17" fmla="*/ 30 h 92"/>
                <a:gd name="T18" fmla="*/ 0 w 143"/>
                <a:gd name="T19" fmla="*/ 29 h 92"/>
                <a:gd name="T20" fmla="*/ 1 w 143"/>
                <a:gd name="T21" fmla="*/ 39 h 92"/>
                <a:gd name="T22" fmla="*/ 106 w 143"/>
                <a:gd name="T23" fmla="*/ 92 h 92"/>
                <a:gd name="T24" fmla="*/ 117 w 143"/>
                <a:gd name="T2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92">
                  <a:moveTo>
                    <a:pt x="117" y="92"/>
                  </a:moveTo>
                  <a:cubicBezTo>
                    <a:pt x="117" y="92"/>
                    <a:pt x="117" y="92"/>
                    <a:pt x="117" y="92"/>
                  </a:cubicBezTo>
                  <a:cubicBezTo>
                    <a:pt x="126" y="83"/>
                    <a:pt x="135" y="73"/>
                    <a:pt x="143" y="64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140" y="61"/>
                    <a:pt x="139" y="57"/>
                    <a:pt x="142" y="53"/>
                  </a:cubicBezTo>
                  <a:cubicBezTo>
                    <a:pt x="113" y="31"/>
                    <a:pt x="71" y="22"/>
                    <a:pt x="42" y="0"/>
                  </a:cubicBezTo>
                  <a:cubicBezTo>
                    <a:pt x="38" y="3"/>
                    <a:pt x="34" y="3"/>
                    <a:pt x="31" y="0"/>
                  </a:cubicBezTo>
                  <a:cubicBezTo>
                    <a:pt x="31" y="0"/>
                    <a:pt x="31" y="1"/>
                    <a:pt x="31" y="1"/>
                  </a:cubicBezTo>
                  <a:cubicBezTo>
                    <a:pt x="21" y="10"/>
                    <a:pt x="10" y="2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cubicBezTo>
                    <a:pt x="4" y="32"/>
                    <a:pt x="3" y="37"/>
                    <a:pt x="1" y="39"/>
                  </a:cubicBezTo>
                  <a:cubicBezTo>
                    <a:pt x="31" y="61"/>
                    <a:pt x="76" y="69"/>
                    <a:pt x="106" y="92"/>
                  </a:cubicBezTo>
                  <a:cubicBezTo>
                    <a:pt x="108" y="90"/>
                    <a:pt x="114" y="89"/>
                    <a:pt x="117" y="92"/>
                  </a:cubicBezTo>
                  <a:close/>
                </a:path>
              </a:pathLst>
            </a:custGeom>
            <a:solidFill>
              <a:srgbClr val="69A0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31">
              <a:extLst>
                <a:ext uri="{FF2B5EF4-FFF2-40B4-BE49-F238E27FC236}">
                  <a16:creationId xmlns:a16="http://schemas.microsoft.com/office/drawing/2014/main" id="{A21BE4DD-675C-46B0-957F-43789EFA3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439" y="1889125"/>
              <a:ext cx="60325" cy="41275"/>
            </a:xfrm>
            <a:custGeom>
              <a:avLst/>
              <a:gdLst>
                <a:gd name="T0" fmla="*/ 16 w 62"/>
                <a:gd name="T1" fmla="*/ 37 h 42"/>
                <a:gd name="T2" fmla="*/ 9 w 62"/>
                <a:gd name="T3" fmla="*/ 11 h 42"/>
                <a:gd name="T4" fmla="*/ 47 w 62"/>
                <a:gd name="T5" fmla="*/ 5 h 42"/>
                <a:gd name="T6" fmla="*/ 54 w 62"/>
                <a:gd name="T7" fmla="*/ 31 h 42"/>
                <a:gd name="T8" fmla="*/ 16 w 62"/>
                <a:gd name="T9" fmla="*/ 3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2">
                  <a:moveTo>
                    <a:pt x="16" y="37"/>
                  </a:moveTo>
                  <a:cubicBezTo>
                    <a:pt x="3" y="32"/>
                    <a:pt x="0" y="20"/>
                    <a:pt x="9" y="11"/>
                  </a:cubicBezTo>
                  <a:cubicBezTo>
                    <a:pt x="19" y="2"/>
                    <a:pt x="35" y="0"/>
                    <a:pt x="47" y="5"/>
                  </a:cubicBezTo>
                  <a:cubicBezTo>
                    <a:pt x="60" y="10"/>
                    <a:pt x="62" y="22"/>
                    <a:pt x="54" y="31"/>
                  </a:cubicBezTo>
                  <a:cubicBezTo>
                    <a:pt x="45" y="39"/>
                    <a:pt x="28" y="42"/>
                    <a:pt x="16" y="37"/>
                  </a:cubicBezTo>
                  <a:close/>
                </a:path>
              </a:pathLst>
            </a:custGeom>
            <a:solidFill>
              <a:srgbClr val="E5E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32">
              <a:extLst>
                <a:ext uri="{FF2B5EF4-FFF2-40B4-BE49-F238E27FC236}">
                  <a16:creationId xmlns:a16="http://schemas.microsoft.com/office/drawing/2014/main" id="{0D4CE030-0581-4CAE-9700-8C1C5258D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0139" y="1897063"/>
              <a:ext cx="34925" cy="23813"/>
            </a:xfrm>
            <a:custGeom>
              <a:avLst/>
              <a:gdLst>
                <a:gd name="T0" fmla="*/ 31 w 35"/>
                <a:gd name="T1" fmla="*/ 10 h 25"/>
                <a:gd name="T2" fmla="*/ 30 w 35"/>
                <a:gd name="T3" fmla="*/ 8 h 25"/>
                <a:gd name="T4" fmla="*/ 29 w 35"/>
                <a:gd name="T5" fmla="*/ 7 h 25"/>
                <a:gd name="T6" fmla="*/ 28 w 35"/>
                <a:gd name="T7" fmla="*/ 6 h 25"/>
                <a:gd name="T8" fmla="*/ 27 w 35"/>
                <a:gd name="T9" fmla="*/ 5 h 25"/>
                <a:gd name="T10" fmla="*/ 26 w 35"/>
                <a:gd name="T11" fmla="*/ 5 h 25"/>
                <a:gd name="T12" fmla="*/ 24 w 35"/>
                <a:gd name="T13" fmla="*/ 4 h 25"/>
                <a:gd name="T14" fmla="*/ 22 w 35"/>
                <a:gd name="T15" fmla="*/ 4 h 25"/>
                <a:gd name="T16" fmla="*/ 20 w 35"/>
                <a:gd name="T17" fmla="*/ 4 h 25"/>
                <a:gd name="T18" fmla="*/ 19 w 35"/>
                <a:gd name="T19" fmla="*/ 5 h 25"/>
                <a:gd name="T20" fmla="*/ 18 w 35"/>
                <a:gd name="T21" fmla="*/ 7 h 25"/>
                <a:gd name="T22" fmla="*/ 18 w 35"/>
                <a:gd name="T23" fmla="*/ 9 h 25"/>
                <a:gd name="T24" fmla="*/ 19 w 35"/>
                <a:gd name="T25" fmla="*/ 11 h 25"/>
                <a:gd name="T26" fmla="*/ 21 w 35"/>
                <a:gd name="T27" fmla="*/ 13 h 25"/>
                <a:gd name="T28" fmla="*/ 23 w 35"/>
                <a:gd name="T29" fmla="*/ 15 h 25"/>
                <a:gd name="T30" fmla="*/ 24 w 35"/>
                <a:gd name="T31" fmla="*/ 17 h 25"/>
                <a:gd name="T32" fmla="*/ 24 w 35"/>
                <a:gd name="T33" fmla="*/ 19 h 25"/>
                <a:gd name="T34" fmla="*/ 22 w 35"/>
                <a:gd name="T35" fmla="*/ 22 h 25"/>
                <a:gd name="T36" fmla="*/ 22 w 35"/>
                <a:gd name="T37" fmla="*/ 22 h 25"/>
                <a:gd name="T38" fmla="*/ 19 w 35"/>
                <a:gd name="T39" fmla="*/ 24 h 25"/>
                <a:gd name="T40" fmla="*/ 15 w 35"/>
                <a:gd name="T41" fmla="*/ 25 h 25"/>
                <a:gd name="T42" fmla="*/ 11 w 35"/>
                <a:gd name="T43" fmla="*/ 25 h 25"/>
                <a:gd name="T44" fmla="*/ 7 w 35"/>
                <a:gd name="T45" fmla="*/ 24 h 25"/>
                <a:gd name="T46" fmla="*/ 3 w 35"/>
                <a:gd name="T47" fmla="*/ 21 h 25"/>
                <a:gd name="T48" fmla="*/ 1 w 35"/>
                <a:gd name="T49" fmla="*/ 19 h 25"/>
                <a:gd name="T50" fmla="*/ 0 w 35"/>
                <a:gd name="T51" fmla="*/ 17 h 25"/>
                <a:gd name="T52" fmla="*/ 4 w 35"/>
                <a:gd name="T53" fmla="*/ 16 h 25"/>
                <a:gd name="T54" fmla="*/ 5 w 35"/>
                <a:gd name="T55" fmla="*/ 17 h 25"/>
                <a:gd name="T56" fmla="*/ 6 w 35"/>
                <a:gd name="T57" fmla="*/ 19 h 25"/>
                <a:gd name="T58" fmla="*/ 7 w 35"/>
                <a:gd name="T59" fmla="*/ 20 h 25"/>
                <a:gd name="T60" fmla="*/ 10 w 35"/>
                <a:gd name="T61" fmla="*/ 21 h 25"/>
                <a:gd name="T62" fmla="*/ 12 w 35"/>
                <a:gd name="T63" fmla="*/ 22 h 25"/>
                <a:gd name="T64" fmla="*/ 14 w 35"/>
                <a:gd name="T65" fmla="*/ 22 h 25"/>
                <a:gd name="T66" fmla="*/ 16 w 35"/>
                <a:gd name="T67" fmla="*/ 21 h 25"/>
                <a:gd name="T68" fmla="*/ 18 w 35"/>
                <a:gd name="T69" fmla="*/ 20 h 25"/>
                <a:gd name="T70" fmla="*/ 19 w 35"/>
                <a:gd name="T71" fmla="*/ 19 h 25"/>
                <a:gd name="T72" fmla="*/ 18 w 35"/>
                <a:gd name="T73" fmla="*/ 17 h 25"/>
                <a:gd name="T74" fmla="*/ 17 w 35"/>
                <a:gd name="T75" fmla="*/ 15 h 25"/>
                <a:gd name="T76" fmla="*/ 15 w 35"/>
                <a:gd name="T77" fmla="*/ 13 h 25"/>
                <a:gd name="T78" fmla="*/ 14 w 35"/>
                <a:gd name="T79" fmla="*/ 11 h 25"/>
                <a:gd name="T80" fmla="*/ 13 w 35"/>
                <a:gd name="T81" fmla="*/ 9 h 25"/>
                <a:gd name="T82" fmla="*/ 13 w 35"/>
                <a:gd name="T83" fmla="*/ 7 h 25"/>
                <a:gd name="T84" fmla="*/ 15 w 35"/>
                <a:gd name="T85" fmla="*/ 4 h 25"/>
                <a:gd name="T86" fmla="*/ 18 w 35"/>
                <a:gd name="T87" fmla="*/ 1 h 25"/>
                <a:gd name="T88" fmla="*/ 22 w 35"/>
                <a:gd name="T89" fmla="*/ 1 h 25"/>
                <a:gd name="T90" fmla="*/ 26 w 35"/>
                <a:gd name="T91" fmla="*/ 1 h 25"/>
                <a:gd name="T92" fmla="*/ 29 w 35"/>
                <a:gd name="T93" fmla="*/ 2 h 25"/>
                <a:gd name="T94" fmla="*/ 32 w 35"/>
                <a:gd name="T95" fmla="*/ 3 h 25"/>
                <a:gd name="T96" fmla="*/ 33 w 35"/>
                <a:gd name="T97" fmla="*/ 5 h 25"/>
                <a:gd name="T98" fmla="*/ 34 w 35"/>
                <a:gd name="T99" fmla="*/ 7 h 25"/>
                <a:gd name="T100" fmla="*/ 35 w 35"/>
                <a:gd name="T101" fmla="*/ 8 h 25"/>
                <a:gd name="T102" fmla="*/ 31 w 35"/>
                <a:gd name="T103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" h="25">
                  <a:moveTo>
                    <a:pt x="31" y="10"/>
                  </a:moveTo>
                  <a:cubicBezTo>
                    <a:pt x="31" y="9"/>
                    <a:pt x="31" y="9"/>
                    <a:pt x="30" y="8"/>
                  </a:cubicBezTo>
                  <a:cubicBezTo>
                    <a:pt x="30" y="8"/>
                    <a:pt x="30" y="8"/>
                    <a:pt x="29" y="7"/>
                  </a:cubicBezTo>
                  <a:cubicBezTo>
                    <a:pt x="29" y="7"/>
                    <a:pt x="29" y="6"/>
                    <a:pt x="28" y="6"/>
                  </a:cubicBezTo>
                  <a:cubicBezTo>
                    <a:pt x="28" y="6"/>
                    <a:pt x="28" y="5"/>
                    <a:pt x="27" y="5"/>
                  </a:cubicBezTo>
                  <a:cubicBezTo>
                    <a:pt x="27" y="5"/>
                    <a:pt x="27" y="5"/>
                    <a:pt x="26" y="5"/>
                  </a:cubicBezTo>
                  <a:cubicBezTo>
                    <a:pt x="26" y="4"/>
                    <a:pt x="25" y="4"/>
                    <a:pt x="24" y="4"/>
                  </a:cubicBezTo>
                  <a:cubicBezTo>
                    <a:pt x="24" y="4"/>
                    <a:pt x="23" y="4"/>
                    <a:pt x="22" y="4"/>
                  </a:cubicBezTo>
                  <a:cubicBezTo>
                    <a:pt x="22" y="4"/>
                    <a:pt x="21" y="4"/>
                    <a:pt x="20" y="4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8" y="6"/>
                    <a:pt x="18" y="7"/>
                    <a:pt x="18" y="7"/>
                  </a:cubicBezTo>
                  <a:cubicBezTo>
                    <a:pt x="18" y="8"/>
                    <a:pt x="18" y="9"/>
                    <a:pt x="18" y="9"/>
                  </a:cubicBezTo>
                  <a:cubicBezTo>
                    <a:pt x="18" y="10"/>
                    <a:pt x="19" y="10"/>
                    <a:pt x="19" y="11"/>
                  </a:cubicBezTo>
                  <a:cubicBezTo>
                    <a:pt x="20" y="12"/>
                    <a:pt x="21" y="12"/>
                    <a:pt x="21" y="13"/>
                  </a:cubicBezTo>
                  <a:cubicBezTo>
                    <a:pt x="22" y="14"/>
                    <a:pt x="22" y="14"/>
                    <a:pt x="23" y="15"/>
                  </a:cubicBezTo>
                  <a:cubicBezTo>
                    <a:pt x="23" y="16"/>
                    <a:pt x="24" y="16"/>
                    <a:pt x="24" y="17"/>
                  </a:cubicBezTo>
                  <a:cubicBezTo>
                    <a:pt x="24" y="18"/>
                    <a:pt x="24" y="19"/>
                    <a:pt x="24" y="19"/>
                  </a:cubicBezTo>
                  <a:cubicBezTo>
                    <a:pt x="23" y="20"/>
                    <a:pt x="23" y="21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1" y="23"/>
                    <a:pt x="20" y="24"/>
                    <a:pt x="19" y="24"/>
                  </a:cubicBezTo>
                  <a:cubicBezTo>
                    <a:pt x="17" y="25"/>
                    <a:pt x="16" y="25"/>
                    <a:pt x="15" y="25"/>
                  </a:cubicBezTo>
                  <a:cubicBezTo>
                    <a:pt x="14" y="25"/>
                    <a:pt x="12" y="25"/>
                    <a:pt x="11" y="25"/>
                  </a:cubicBezTo>
                  <a:cubicBezTo>
                    <a:pt x="10" y="25"/>
                    <a:pt x="8" y="24"/>
                    <a:pt x="7" y="24"/>
                  </a:cubicBezTo>
                  <a:cubicBezTo>
                    <a:pt x="5" y="23"/>
                    <a:pt x="4" y="22"/>
                    <a:pt x="3" y="21"/>
                  </a:cubicBezTo>
                  <a:cubicBezTo>
                    <a:pt x="2" y="21"/>
                    <a:pt x="1" y="20"/>
                    <a:pt x="1" y="19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1" y="17"/>
                    <a:pt x="3" y="16"/>
                    <a:pt x="4" y="16"/>
                  </a:cubicBezTo>
                  <a:cubicBezTo>
                    <a:pt x="4" y="16"/>
                    <a:pt x="4" y="17"/>
                    <a:pt x="5" y="17"/>
                  </a:cubicBezTo>
                  <a:cubicBezTo>
                    <a:pt x="5" y="18"/>
                    <a:pt x="5" y="18"/>
                    <a:pt x="6" y="19"/>
                  </a:cubicBezTo>
                  <a:cubicBezTo>
                    <a:pt x="6" y="19"/>
                    <a:pt x="7" y="20"/>
                    <a:pt x="7" y="20"/>
                  </a:cubicBezTo>
                  <a:cubicBezTo>
                    <a:pt x="8" y="20"/>
                    <a:pt x="9" y="21"/>
                    <a:pt x="10" y="21"/>
                  </a:cubicBezTo>
                  <a:cubicBezTo>
                    <a:pt x="10" y="21"/>
                    <a:pt x="11" y="22"/>
                    <a:pt x="12" y="22"/>
                  </a:cubicBezTo>
                  <a:cubicBezTo>
                    <a:pt x="13" y="22"/>
                    <a:pt x="14" y="22"/>
                    <a:pt x="14" y="22"/>
                  </a:cubicBezTo>
                  <a:cubicBezTo>
                    <a:pt x="15" y="22"/>
                    <a:pt x="16" y="22"/>
                    <a:pt x="16" y="21"/>
                  </a:cubicBezTo>
                  <a:cubicBezTo>
                    <a:pt x="17" y="21"/>
                    <a:pt x="17" y="21"/>
                    <a:pt x="18" y="20"/>
                  </a:cubicBezTo>
                  <a:cubicBezTo>
                    <a:pt x="18" y="20"/>
                    <a:pt x="19" y="19"/>
                    <a:pt x="19" y="19"/>
                  </a:cubicBezTo>
                  <a:cubicBezTo>
                    <a:pt x="19" y="18"/>
                    <a:pt x="19" y="17"/>
                    <a:pt x="18" y="17"/>
                  </a:cubicBezTo>
                  <a:cubicBezTo>
                    <a:pt x="18" y="16"/>
                    <a:pt x="18" y="16"/>
                    <a:pt x="17" y="15"/>
                  </a:cubicBezTo>
                  <a:cubicBezTo>
                    <a:pt x="16" y="14"/>
                    <a:pt x="16" y="14"/>
                    <a:pt x="15" y="13"/>
                  </a:cubicBezTo>
                  <a:cubicBezTo>
                    <a:pt x="15" y="13"/>
                    <a:pt x="14" y="12"/>
                    <a:pt x="14" y="11"/>
                  </a:cubicBezTo>
                  <a:cubicBezTo>
                    <a:pt x="13" y="11"/>
                    <a:pt x="13" y="10"/>
                    <a:pt x="13" y="9"/>
                  </a:cubicBezTo>
                  <a:cubicBezTo>
                    <a:pt x="13" y="8"/>
                    <a:pt x="13" y="7"/>
                    <a:pt x="13" y="7"/>
                  </a:cubicBezTo>
                  <a:cubicBezTo>
                    <a:pt x="13" y="6"/>
                    <a:pt x="14" y="5"/>
                    <a:pt x="15" y="4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0"/>
                    <a:pt x="24" y="1"/>
                    <a:pt x="26" y="1"/>
                  </a:cubicBezTo>
                  <a:cubicBezTo>
                    <a:pt x="27" y="1"/>
                    <a:pt x="28" y="1"/>
                    <a:pt x="29" y="2"/>
                  </a:cubicBezTo>
                  <a:cubicBezTo>
                    <a:pt x="30" y="2"/>
                    <a:pt x="31" y="3"/>
                    <a:pt x="32" y="3"/>
                  </a:cubicBezTo>
                  <a:cubicBezTo>
                    <a:pt x="32" y="4"/>
                    <a:pt x="33" y="4"/>
                    <a:pt x="33" y="5"/>
                  </a:cubicBezTo>
                  <a:cubicBezTo>
                    <a:pt x="34" y="5"/>
                    <a:pt x="34" y="6"/>
                    <a:pt x="34" y="7"/>
                  </a:cubicBezTo>
                  <a:cubicBezTo>
                    <a:pt x="35" y="7"/>
                    <a:pt x="35" y="8"/>
                    <a:pt x="35" y="8"/>
                  </a:cubicBezTo>
                  <a:cubicBezTo>
                    <a:pt x="34" y="9"/>
                    <a:pt x="33" y="9"/>
                    <a:pt x="31" y="10"/>
                  </a:cubicBezTo>
                  <a:close/>
                </a:path>
              </a:pathLst>
            </a:custGeom>
            <a:solidFill>
              <a:srgbClr val="69A0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33">
              <a:extLst>
                <a:ext uri="{FF2B5EF4-FFF2-40B4-BE49-F238E27FC236}">
                  <a16:creationId xmlns:a16="http://schemas.microsoft.com/office/drawing/2014/main" id="{2434B884-64C2-44CA-A71E-840BF87EC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1726" y="1893888"/>
              <a:ext cx="33338" cy="30163"/>
            </a:xfrm>
            <a:custGeom>
              <a:avLst/>
              <a:gdLst>
                <a:gd name="T0" fmla="*/ 6 w 34"/>
                <a:gd name="T1" fmla="*/ 31 h 31"/>
                <a:gd name="T2" fmla="*/ 0 w 34"/>
                <a:gd name="T3" fmla="*/ 29 h 31"/>
                <a:gd name="T4" fmla="*/ 29 w 34"/>
                <a:gd name="T5" fmla="*/ 0 h 31"/>
                <a:gd name="T6" fmla="*/ 34 w 34"/>
                <a:gd name="T7" fmla="*/ 2 h 31"/>
                <a:gd name="T8" fmla="*/ 6 w 34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1">
                  <a:moveTo>
                    <a:pt x="6" y="31"/>
                  </a:moveTo>
                  <a:cubicBezTo>
                    <a:pt x="4" y="30"/>
                    <a:pt x="2" y="29"/>
                    <a:pt x="0" y="29"/>
                  </a:cubicBezTo>
                  <a:cubicBezTo>
                    <a:pt x="10" y="19"/>
                    <a:pt x="19" y="9"/>
                    <a:pt x="29" y="0"/>
                  </a:cubicBezTo>
                  <a:cubicBezTo>
                    <a:pt x="31" y="0"/>
                    <a:pt x="33" y="1"/>
                    <a:pt x="34" y="2"/>
                  </a:cubicBezTo>
                  <a:cubicBezTo>
                    <a:pt x="25" y="11"/>
                    <a:pt x="15" y="21"/>
                    <a:pt x="6" y="31"/>
                  </a:cubicBezTo>
                  <a:close/>
                </a:path>
              </a:pathLst>
            </a:custGeom>
            <a:solidFill>
              <a:srgbClr val="69A0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34">
              <a:extLst>
                <a:ext uri="{FF2B5EF4-FFF2-40B4-BE49-F238E27FC236}">
                  <a16:creationId xmlns:a16="http://schemas.microsoft.com/office/drawing/2014/main" id="{82724196-0BD4-4DA2-A322-5F84D9AD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0376" y="2397125"/>
              <a:ext cx="77788" cy="119063"/>
            </a:xfrm>
            <a:custGeom>
              <a:avLst/>
              <a:gdLst>
                <a:gd name="T0" fmla="*/ 41 w 78"/>
                <a:gd name="T1" fmla="*/ 0 h 122"/>
                <a:gd name="T2" fmla="*/ 78 w 78"/>
                <a:gd name="T3" fmla="*/ 33 h 122"/>
                <a:gd name="T4" fmla="*/ 36 w 78"/>
                <a:gd name="T5" fmla="*/ 122 h 122"/>
                <a:gd name="T6" fmla="*/ 0 w 78"/>
                <a:gd name="T7" fmla="*/ 95 h 122"/>
                <a:gd name="T8" fmla="*/ 41 w 78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22">
                  <a:moveTo>
                    <a:pt x="41" y="0"/>
                  </a:moveTo>
                  <a:cubicBezTo>
                    <a:pt x="53" y="11"/>
                    <a:pt x="65" y="22"/>
                    <a:pt x="78" y="33"/>
                  </a:cubicBezTo>
                  <a:cubicBezTo>
                    <a:pt x="57" y="57"/>
                    <a:pt x="56" y="98"/>
                    <a:pt x="36" y="122"/>
                  </a:cubicBezTo>
                  <a:cubicBezTo>
                    <a:pt x="24" y="113"/>
                    <a:pt x="12" y="104"/>
                    <a:pt x="0" y="95"/>
                  </a:cubicBezTo>
                  <a:cubicBezTo>
                    <a:pt x="20" y="69"/>
                    <a:pt x="20" y="26"/>
                    <a:pt x="41" y="0"/>
                  </a:cubicBezTo>
                  <a:close/>
                </a:path>
              </a:pathLst>
            </a:custGeom>
            <a:solidFill>
              <a:srgbClr val="E5E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35">
              <a:extLst>
                <a:ext uri="{FF2B5EF4-FFF2-40B4-BE49-F238E27FC236}">
                  <a16:creationId xmlns:a16="http://schemas.microsoft.com/office/drawing/2014/main" id="{F2E5D42D-FD26-416B-B85D-1779D851C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901" y="2405063"/>
              <a:ext cx="58738" cy="103188"/>
            </a:xfrm>
            <a:custGeom>
              <a:avLst/>
              <a:gdLst>
                <a:gd name="T0" fmla="*/ 0 w 60"/>
                <a:gd name="T1" fmla="*/ 88 h 105"/>
                <a:gd name="T2" fmla="*/ 0 w 60"/>
                <a:gd name="T3" fmla="*/ 88 h 105"/>
                <a:gd name="T4" fmla="*/ 22 w 60"/>
                <a:gd name="T5" fmla="*/ 105 h 105"/>
                <a:gd name="T6" fmla="*/ 22 w 60"/>
                <a:gd name="T7" fmla="*/ 105 h 105"/>
                <a:gd name="T8" fmla="*/ 29 w 60"/>
                <a:gd name="T9" fmla="*/ 103 h 105"/>
                <a:gd name="T10" fmla="*/ 60 w 60"/>
                <a:gd name="T11" fmla="*/ 28 h 105"/>
                <a:gd name="T12" fmla="*/ 59 w 60"/>
                <a:gd name="T13" fmla="*/ 20 h 105"/>
                <a:gd name="T14" fmla="*/ 59 w 60"/>
                <a:gd name="T15" fmla="*/ 20 h 105"/>
                <a:gd name="T16" fmla="*/ 36 w 60"/>
                <a:gd name="T17" fmla="*/ 0 h 105"/>
                <a:gd name="T18" fmla="*/ 37 w 60"/>
                <a:gd name="T19" fmla="*/ 0 h 105"/>
                <a:gd name="T20" fmla="*/ 30 w 60"/>
                <a:gd name="T21" fmla="*/ 1 h 105"/>
                <a:gd name="T22" fmla="*/ 0 w 60"/>
                <a:gd name="T23" fmla="*/ 80 h 105"/>
                <a:gd name="T24" fmla="*/ 0 w 60"/>
                <a:gd name="T25" fmla="*/ 8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105">
                  <a:moveTo>
                    <a:pt x="0" y="88"/>
                  </a:moveTo>
                  <a:cubicBezTo>
                    <a:pt x="0" y="88"/>
                    <a:pt x="0" y="88"/>
                    <a:pt x="0" y="88"/>
                  </a:cubicBezTo>
                  <a:cubicBezTo>
                    <a:pt x="7" y="94"/>
                    <a:pt x="15" y="99"/>
                    <a:pt x="22" y="105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4" y="102"/>
                    <a:pt x="26" y="101"/>
                    <a:pt x="29" y="103"/>
                  </a:cubicBezTo>
                  <a:cubicBezTo>
                    <a:pt x="43" y="81"/>
                    <a:pt x="46" y="50"/>
                    <a:pt x="60" y="28"/>
                  </a:cubicBezTo>
                  <a:cubicBezTo>
                    <a:pt x="57" y="25"/>
                    <a:pt x="57" y="22"/>
                    <a:pt x="59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1" y="13"/>
                    <a:pt x="44" y="7"/>
                    <a:pt x="36" y="0"/>
                  </a:cubicBezTo>
                  <a:cubicBezTo>
                    <a:pt x="36" y="0"/>
                    <a:pt x="37" y="0"/>
                    <a:pt x="37" y="0"/>
                  </a:cubicBezTo>
                  <a:cubicBezTo>
                    <a:pt x="35" y="3"/>
                    <a:pt x="31" y="2"/>
                    <a:pt x="30" y="1"/>
                  </a:cubicBezTo>
                  <a:cubicBezTo>
                    <a:pt x="16" y="24"/>
                    <a:pt x="13" y="57"/>
                    <a:pt x="0" y="80"/>
                  </a:cubicBezTo>
                  <a:cubicBezTo>
                    <a:pt x="1" y="82"/>
                    <a:pt x="2" y="86"/>
                    <a:pt x="0" y="88"/>
                  </a:cubicBezTo>
                  <a:close/>
                </a:path>
              </a:pathLst>
            </a:custGeom>
            <a:solidFill>
              <a:srgbClr val="69A0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36">
              <a:extLst>
                <a:ext uri="{FF2B5EF4-FFF2-40B4-BE49-F238E27FC236}">
                  <a16:creationId xmlns:a16="http://schemas.microsoft.com/office/drawing/2014/main" id="{29EE79E1-895D-4395-85A3-5DFB724AB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4189" y="2436813"/>
              <a:ext cx="28575" cy="42863"/>
            </a:xfrm>
            <a:custGeom>
              <a:avLst/>
              <a:gdLst>
                <a:gd name="T0" fmla="*/ 2 w 30"/>
                <a:gd name="T1" fmla="*/ 12 h 44"/>
                <a:gd name="T2" fmla="*/ 20 w 30"/>
                <a:gd name="T3" fmla="*/ 6 h 44"/>
                <a:gd name="T4" fmla="*/ 27 w 30"/>
                <a:gd name="T5" fmla="*/ 32 h 44"/>
                <a:gd name="T6" fmla="*/ 10 w 30"/>
                <a:gd name="T7" fmla="*/ 39 h 44"/>
                <a:gd name="T8" fmla="*/ 2 w 30"/>
                <a:gd name="T9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4">
                  <a:moveTo>
                    <a:pt x="2" y="12"/>
                  </a:moveTo>
                  <a:cubicBezTo>
                    <a:pt x="5" y="2"/>
                    <a:pt x="13" y="0"/>
                    <a:pt x="20" y="6"/>
                  </a:cubicBezTo>
                  <a:cubicBezTo>
                    <a:pt x="27" y="11"/>
                    <a:pt x="30" y="23"/>
                    <a:pt x="27" y="32"/>
                  </a:cubicBezTo>
                  <a:cubicBezTo>
                    <a:pt x="25" y="41"/>
                    <a:pt x="16" y="44"/>
                    <a:pt x="10" y="39"/>
                  </a:cubicBezTo>
                  <a:cubicBezTo>
                    <a:pt x="3" y="33"/>
                    <a:pt x="0" y="21"/>
                    <a:pt x="2" y="12"/>
                  </a:cubicBezTo>
                  <a:close/>
                </a:path>
              </a:pathLst>
            </a:custGeom>
            <a:solidFill>
              <a:srgbClr val="E5E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37">
              <a:extLst>
                <a:ext uri="{FF2B5EF4-FFF2-40B4-BE49-F238E27FC236}">
                  <a16:creationId xmlns:a16="http://schemas.microsoft.com/office/drawing/2014/main" id="{7D675426-8AC3-44C1-9B07-1403D4DC9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8951" y="2444750"/>
              <a:ext cx="17463" cy="25400"/>
            </a:xfrm>
            <a:custGeom>
              <a:avLst/>
              <a:gdLst>
                <a:gd name="T0" fmla="*/ 12 w 18"/>
                <a:gd name="T1" fmla="*/ 22 h 25"/>
                <a:gd name="T2" fmla="*/ 13 w 18"/>
                <a:gd name="T3" fmla="*/ 21 h 25"/>
                <a:gd name="T4" fmla="*/ 14 w 18"/>
                <a:gd name="T5" fmla="*/ 20 h 25"/>
                <a:gd name="T6" fmla="*/ 15 w 18"/>
                <a:gd name="T7" fmla="*/ 20 h 25"/>
                <a:gd name="T8" fmla="*/ 15 w 18"/>
                <a:gd name="T9" fmla="*/ 19 h 25"/>
                <a:gd name="T10" fmla="*/ 15 w 18"/>
                <a:gd name="T11" fmla="*/ 18 h 25"/>
                <a:gd name="T12" fmla="*/ 16 w 18"/>
                <a:gd name="T13" fmla="*/ 17 h 25"/>
                <a:gd name="T14" fmla="*/ 16 w 18"/>
                <a:gd name="T15" fmla="*/ 15 h 25"/>
                <a:gd name="T16" fmla="*/ 15 w 18"/>
                <a:gd name="T17" fmla="*/ 14 h 25"/>
                <a:gd name="T18" fmla="*/ 14 w 18"/>
                <a:gd name="T19" fmla="*/ 13 h 25"/>
                <a:gd name="T20" fmla="*/ 13 w 18"/>
                <a:gd name="T21" fmla="*/ 12 h 25"/>
                <a:gd name="T22" fmla="*/ 12 w 18"/>
                <a:gd name="T23" fmla="*/ 13 h 25"/>
                <a:gd name="T24" fmla="*/ 10 w 18"/>
                <a:gd name="T25" fmla="*/ 14 h 25"/>
                <a:gd name="T26" fmla="*/ 9 w 18"/>
                <a:gd name="T27" fmla="*/ 15 h 25"/>
                <a:gd name="T28" fmla="*/ 8 w 18"/>
                <a:gd name="T29" fmla="*/ 16 h 25"/>
                <a:gd name="T30" fmla="*/ 6 w 18"/>
                <a:gd name="T31" fmla="*/ 17 h 25"/>
                <a:gd name="T32" fmla="*/ 5 w 18"/>
                <a:gd name="T33" fmla="*/ 17 h 25"/>
                <a:gd name="T34" fmla="*/ 3 w 18"/>
                <a:gd name="T35" fmla="*/ 16 h 25"/>
                <a:gd name="T36" fmla="*/ 3 w 18"/>
                <a:gd name="T37" fmla="*/ 16 h 25"/>
                <a:gd name="T38" fmla="*/ 1 w 18"/>
                <a:gd name="T39" fmla="*/ 14 h 25"/>
                <a:gd name="T40" fmla="*/ 0 w 18"/>
                <a:gd name="T41" fmla="*/ 11 h 25"/>
                <a:gd name="T42" fmla="*/ 0 w 18"/>
                <a:gd name="T43" fmla="*/ 9 h 25"/>
                <a:gd name="T44" fmla="*/ 0 w 18"/>
                <a:gd name="T45" fmla="*/ 6 h 25"/>
                <a:gd name="T46" fmla="*/ 2 w 18"/>
                <a:gd name="T47" fmla="*/ 2 h 25"/>
                <a:gd name="T48" fmla="*/ 3 w 18"/>
                <a:gd name="T49" fmla="*/ 1 h 25"/>
                <a:gd name="T50" fmla="*/ 5 w 18"/>
                <a:gd name="T51" fmla="*/ 0 h 25"/>
                <a:gd name="T52" fmla="*/ 6 w 18"/>
                <a:gd name="T53" fmla="*/ 3 h 25"/>
                <a:gd name="T54" fmla="*/ 5 w 18"/>
                <a:gd name="T55" fmla="*/ 3 h 25"/>
                <a:gd name="T56" fmla="*/ 4 w 18"/>
                <a:gd name="T57" fmla="*/ 4 h 25"/>
                <a:gd name="T58" fmla="*/ 3 w 18"/>
                <a:gd name="T59" fmla="*/ 6 h 25"/>
                <a:gd name="T60" fmla="*/ 2 w 18"/>
                <a:gd name="T61" fmla="*/ 7 h 25"/>
                <a:gd name="T62" fmla="*/ 2 w 18"/>
                <a:gd name="T63" fmla="*/ 9 h 25"/>
                <a:gd name="T64" fmla="*/ 2 w 18"/>
                <a:gd name="T65" fmla="*/ 11 h 25"/>
                <a:gd name="T66" fmla="*/ 3 w 18"/>
                <a:gd name="T67" fmla="*/ 12 h 25"/>
                <a:gd name="T68" fmla="*/ 4 w 18"/>
                <a:gd name="T69" fmla="*/ 13 h 25"/>
                <a:gd name="T70" fmla="*/ 5 w 18"/>
                <a:gd name="T71" fmla="*/ 14 h 25"/>
                <a:gd name="T72" fmla="*/ 6 w 18"/>
                <a:gd name="T73" fmla="*/ 13 h 25"/>
                <a:gd name="T74" fmla="*/ 7 w 18"/>
                <a:gd name="T75" fmla="*/ 12 h 25"/>
                <a:gd name="T76" fmla="*/ 9 w 18"/>
                <a:gd name="T77" fmla="*/ 11 h 25"/>
                <a:gd name="T78" fmla="*/ 10 w 18"/>
                <a:gd name="T79" fmla="*/ 9 h 25"/>
                <a:gd name="T80" fmla="*/ 11 w 18"/>
                <a:gd name="T81" fmla="*/ 9 h 25"/>
                <a:gd name="T82" fmla="*/ 13 w 18"/>
                <a:gd name="T83" fmla="*/ 9 h 25"/>
                <a:gd name="T84" fmla="*/ 15 w 18"/>
                <a:gd name="T85" fmla="*/ 10 h 25"/>
                <a:gd name="T86" fmla="*/ 17 w 18"/>
                <a:gd name="T87" fmla="*/ 12 h 25"/>
                <a:gd name="T88" fmla="*/ 18 w 18"/>
                <a:gd name="T89" fmla="*/ 15 h 25"/>
                <a:gd name="T90" fmla="*/ 18 w 18"/>
                <a:gd name="T91" fmla="*/ 17 h 25"/>
                <a:gd name="T92" fmla="*/ 18 w 18"/>
                <a:gd name="T93" fmla="*/ 20 h 25"/>
                <a:gd name="T94" fmla="*/ 17 w 18"/>
                <a:gd name="T95" fmla="*/ 22 h 25"/>
                <a:gd name="T96" fmla="*/ 16 w 18"/>
                <a:gd name="T97" fmla="*/ 23 h 25"/>
                <a:gd name="T98" fmla="*/ 15 w 18"/>
                <a:gd name="T99" fmla="*/ 24 h 25"/>
                <a:gd name="T100" fmla="*/ 13 w 18"/>
                <a:gd name="T101" fmla="*/ 25 h 25"/>
                <a:gd name="T102" fmla="*/ 12 w 18"/>
                <a:gd name="T103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" h="25">
                  <a:moveTo>
                    <a:pt x="12" y="22"/>
                  </a:moveTo>
                  <a:cubicBezTo>
                    <a:pt x="13" y="22"/>
                    <a:pt x="13" y="21"/>
                    <a:pt x="13" y="21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5" y="14"/>
                    <a:pt x="15" y="14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2"/>
                    <a:pt x="13" y="12"/>
                    <a:pt x="13" y="12"/>
                  </a:cubicBezTo>
                  <a:cubicBezTo>
                    <a:pt x="12" y="12"/>
                    <a:pt x="12" y="12"/>
                    <a:pt x="12" y="13"/>
                  </a:cubicBezTo>
                  <a:cubicBezTo>
                    <a:pt x="11" y="13"/>
                    <a:pt x="11" y="13"/>
                    <a:pt x="10" y="14"/>
                  </a:cubicBezTo>
                  <a:cubicBezTo>
                    <a:pt x="10" y="14"/>
                    <a:pt x="10" y="14"/>
                    <a:pt x="9" y="15"/>
                  </a:cubicBezTo>
                  <a:cubicBezTo>
                    <a:pt x="9" y="15"/>
                    <a:pt x="8" y="16"/>
                    <a:pt x="8" y="16"/>
                  </a:cubicBezTo>
                  <a:cubicBezTo>
                    <a:pt x="7" y="17"/>
                    <a:pt x="7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3" y="17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1" y="15"/>
                    <a:pt x="1" y="14"/>
                  </a:cubicBezTo>
                  <a:cubicBezTo>
                    <a:pt x="0" y="13"/>
                    <a:pt x="0" y="12"/>
                    <a:pt x="0" y="11"/>
                  </a:cubicBezTo>
                  <a:cubicBezTo>
                    <a:pt x="0" y="10"/>
                    <a:pt x="0" y="10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1" y="4"/>
                    <a:pt x="1" y="3"/>
                    <a:pt x="2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5" y="2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5"/>
                    <a:pt x="3" y="5"/>
                    <a:pt x="3" y="6"/>
                  </a:cubicBezTo>
                  <a:cubicBezTo>
                    <a:pt x="3" y="6"/>
                    <a:pt x="3" y="7"/>
                    <a:pt x="2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4" y="13"/>
                    <a:pt x="5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0"/>
                    <a:pt x="9" y="10"/>
                    <a:pt x="10" y="9"/>
                  </a:cubicBezTo>
                  <a:cubicBezTo>
                    <a:pt x="10" y="9"/>
                    <a:pt x="11" y="9"/>
                    <a:pt x="11" y="9"/>
                  </a:cubicBezTo>
                  <a:cubicBezTo>
                    <a:pt x="12" y="8"/>
                    <a:pt x="12" y="8"/>
                    <a:pt x="13" y="9"/>
                  </a:cubicBezTo>
                  <a:cubicBezTo>
                    <a:pt x="14" y="9"/>
                    <a:pt x="15" y="9"/>
                    <a:pt x="15" y="10"/>
                  </a:cubicBezTo>
                  <a:cubicBezTo>
                    <a:pt x="16" y="11"/>
                    <a:pt x="17" y="11"/>
                    <a:pt x="17" y="12"/>
                  </a:cubicBezTo>
                  <a:cubicBezTo>
                    <a:pt x="18" y="13"/>
                    <a:pt x="18" y="14"/>
                    <a:pt x="18" y="15"/>
                  </a:cubicBezTo>
                  <a:cubicBezTo>
                    <a:pt x="18" y="15"/>
                    <a:pt x="18" y="16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ubicBezTo>
                    <a:pt x="17" y="20"/>
                    <a:pt x="17" y="21"/>
                    <a:pt x="17" y="22"/>
                  </a:cubicBezTo>
                  <a:cubicBezTo>
                    <a:pt x="16" y="22"/>
                    <a:pt x="16" y="23"/>
                    <a:pt x="16" y="23"/>
                  </a:cubicBezTo>
                  <a:cubicBezTo>
                    <a:pt x="15" y="23"/>
                    <a:pt x="15" y="24"/>
                    <a:pt x="15" y="24"/>
                  </a:cubicBezTo>
                  <a:cubicBezTo>
                    <a:pt x="14" y="24"/>
                    <a:pt x="14" y="24"/>
                    <a:pt x="13" y="25"/>
                  </a:cubicBezTo>
                  <a:cubicBezTo>
                    <a:pt x="13" y="24"/>
                    <a:pt x="13" y="23"/>
                    <a:pt x="12" y="22"/>
                  </a:cubicBezTo>
                  <a:close/>
                </a:path>
              </a:pathLst>
            </a:custGeom>
            <a:solidFill>
              <a:srgbClr val="69A0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38">
              <a:extLst>
                <a:ext uri="{FF2B5EF4-FFF2-40B4-BE49-F238E27FC236}">
                  <a16:creationId xmlns:a16="http://schemas.microsoft.com/office/drawing/2014/main" id="{87B09846-555E-4C18-A8F3-2E3328780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5776" y="2446338"/>
              <a:ext cx="23813" cy="22225"/>
            </a:xfrm>
            <a:custGeom>
              <a:avLst/>
              <a:gdLst>
                <a:gd name="T0" fmla="*/ 0 w 24"/>
                <a:gd name="T1" fmla="*/ 4 h 22"/>
                <a:gd name="T2" fmla="*/ 1 w 24"/>
                <a:gd name="T3" fmla="*/ 0 h 22"/>
                <a:gd name="T4" fmla="*/ 24 w 24"/>
                <a:gd name="T5" fmla="*/ 18 h 22"/>
                <a:gd name="T6" fmla="*/ 23 w 24"/>
                <a:gd name="T7" fmla="*/ 22 h 22"/>
                <a:gd name="T8" fmla="*/ 0 w 24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0" y="4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9" y="6"/>
                    <a:pt x="16" y="12"/>
                    <a:pt x="24" y="18"/>
                  </a:cubicBezTo>
                  <a:cubicBezTo>
                    <a:pt x="23" y="20"/>
                    <a:pt x="23" y="21"/>
                    <a:pt x="23" y="22"/>
                  </a:cubicBezTo>
                  <a:cubicBezTo>
                    <a:pt x="15" y="16"/>
                    <a:pt x="7" y="10"/>
                    <a:pt x="0" y="4"/>
                  </a:cubicBezTo>
                  <a:close/>
                </a:path>
              </a:pathLst>
            </a:custGeom>
            <a:solidFill>
              <a:srgbClr val="69A0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39">
              <a:extLst>
                <a:ext uri="{FF2B5EF4-FFF2-40B4-BE49-F238E27FC236}">
                  <a16:creationId xmlns:a16="http://schemas.microsoft.com/office/drawing/2014/main" id="{8B26ED5B-D909-4E52-9CA4-71742493D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5501" y="2309813"/>
              <a:ext cx="133350" cy="66675"/>
            </a:xfrm>
            <a:custGeom>
              <a:avLst/>
              <a:gdLst>
                <a:gd name="T0" fmla="*/ 136 w 136"/>
                <a:gd name="T1" fmla="*/ 13 h 67"/>
                <a:gd name="T2" fmla="*/ 113 w 136"/>
                <a:gd name="T3" fmla="*/ 66 h 67"/>
                <a:gd name="T4" fmla="*/ 0 w 136"/>
                <a:gd name="T5" fmla="*/ 53 h 67"/>
                <a:gd name="T6" fmla="*/ 17 w 136"/>
                <a:gd name="T7" fmla="*/ 4 h 67"/>
                <a:gd name="T8" fmla="*/ 136 w 136"/>
                <a:gd name="T9" fmla="*/ 1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67">
                  <a:moveTo>
                    <a:pt x="136" y="13"/>
                  </a:moveTo>
                  <a:cubicBezTo>
                    <a:pt x="128" y="31"/>
                    <a:pt x="121" y="48"/>
                    <a:pt x="113" y="66"/>
                  </a:cubicBezTo>
                  <a:cubicBezTo>
                    <a:pt x="79" y="52"/>
                    <a:pt x="34" y="67"/>
                    <a:pt x="0" y="53"/>
                  </a:cubicBezTo>
                  <a:cubicBezTo>
                    <a:pt x="6" y="36"/>
                    <a:pt x="11" y="20"/>
                    <a:pt x="17" y="4"/>
                  </a:cubicBezTo>
                  <a:cubicBezTo>
                    <a:pt x="53" y="17"/>
                    <a:pt x="100" y="0"/>
                    <a:pt x="136" y="13"/>
                  </a:cubicBezTo>
                  <a:close/>
                </a:path>
              </a:pathLst>
            </a:custGeom>
            <a:solidFill>
              <a:srgbClr val="E5E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40">
              <a:extLst>
                <a:ext uri="{FF2B5EF4-FFF2-40B4-BE49-F238E27FC236}">
                  <a16:creationId xmlns:a16="http://schemas.microsoft.com/office/drawing/2014/main" id="{02A13ED1-437D-4D56-BA2D-415CB413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264" y="2317750"/>
              <a:ext cx="120650" cy="52388"/>
            </a:xfrm>
            <a:custGeom>
              <a:avLst/>
              <a:gdLst>
                <a:gd name="T0" fmla="*/ 11 w 122"/>
                <a:gd name="T1" fmla="*/ 7 h 53"/>
                <a:gd name="T2" fmla="*/ 11 w 122"/>
                <a:gd name="T3" fmla="*/ 7 h 53"/>
                <a:gd name="T4" fmla="*/ 0 w 122"/>
                <a:gd name="T5" fmla="*/ 37 h 53"/>
                <a:gd name="T6" fmla="*/ 1 w 122"/>
                <a:gd name="T7" fmla="*/ 38 h 53"/>
                <a:gd name="T8" fmla="*/ 5 w 122"/>
                <a:gd name="T9" fmla="*/ 46 h 53"/>
                <a:gd name="T10" fmla="*/ 99 w 122"/>
                <a:gd name="T11" fmla="*/ 53 h 53"/>
                <a:gd name="T12" fmla="*/ 108 w 122"/>
                <a:gd name="T13" fmla="*/ 48 h 53"/>
                <a:gd name="T14" fmla="*/ 109 w 122"/>
                <a:gd name="T15" fmla="*/ 47 h 53"/>
                <a:gd name="T16" fmla="*/ 122 w 122"/>
                <a:gd name="T17" fmla="*/ 15 h 53"/>
                <a:gd name="T18" fmla="*/ 122 w 122"/>
                <a:gd name="T19" fmla="*/ 15 h 53"/>
                <a:gd name="T20" fmla="*/ 119 w 122"/>
                <a:gd name="T21" fmla="*/ 7 h 53"/>
                <a:gd name="T22" fmla="*/ 20 w 122"/>
                <a:gd name="T23" fmla="*/ 2 h 53"/>
                <a:gd name="T24" fmla="*/ 11 w 122"/>
                <a:gd name="T25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53">
                  <a:moveTo>
                    <a:pt x="11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7" y="17"/>
                    <a:pt x="4" y="27"/>
                    <a:pt x="0" y="37"/>
                  </a:cubicBezTo>
                  <a:cubicBezTo>
                    <a:pt x="0" y="37"/>
                    <a:pt x="1" y="38"/>
                    <a:pt x="1" y="38"/>
                  </a:cubicBezTo>
                  <a:cubicBezTo>
                    <a:pt x="4" y="39"/>
                    <a:pt x="7" y="40"/>
                    <a:pt x="5" y="46"/>
                  </a:cubicBezTo>
                  <a:cubicBezTo>
                    <a:pt x="35" y="53"/>
                    <a:pt x="70" y="45"/>
                    <a:pt x="99" y="53"/>
                  </a:cubicBezTo>
                  <a:cubicBezTo>
                    <a:pt x="102" y="47"/>
                    <a:pt x="105" y="47"/>
                    <a:pt x="108" y="48"/>
                  </a:cubicBezTo>
                  <a:cubicBezTo>
                    <a:pt x="108" y="48"/>
                    <a:pt x="109" y="47"/>
                    <a:pt x="109" y="47"/>
                  </a:cubicBezTo>
                  <a:cubicBezTo>
                    <a:pt x="113" y="37"/>
                    <a:pt x="118" y="26"/>
                    <a:pt x="122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19" y="13"/>
                    <a:pt x="117" y="10"/>
                    <a:pt x="119" y="7"/>
                  </a:cubicBezTo>
                  <a:cubicBezTo>
                    <a:pt x="88" y="0"/>
                    <a:pt x="51" y="9"/>
                    <a:pt x="20" y="2"/>
                  </a:cubicBezTo>
                  <a:cubicBezTo>
                    <a:pt x="19" y="5"/>
                    <a:pt x="15" y="8"/>
                    <a:pt x="11" y="7"/>
                  </a:cubicBezTo>
                  <a:close/>
                </a:path>
              </a:pathLst>
            </a:custGeom>
            <a:solidFill>
              <a:srgbClr val="69A0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41">
              <a:extLst>
                <a:ext uri="{FF2B5EF4-FFF2-40B4-BE49-F238E27FC236}">
                  <a16:creationId xmlns:a16="http://schemas.microsoft.com/office/drawing/2014/main" id="{E6500F16-204A-465D-86BC-A714C3C85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776" y="2325688"/>
              <a:ext cx="47625" cy="34925"/>
            </a:xfrm>
            <a:custGeom>
              <a:avLst/>
              <a:gdLst>
                <a:gd name="T0" fmla="*/ 30 w 48"/>
                <a:gd name="T1" fmla="*/ 1 h 36"/>
                <a:gd name="T2" fmla="*/ 44 w 48"/>
                <a:gd name="T3" fmla="*/ 18 h 36"/>
                <a:gd name="T4" fmla="*/ 17 w 48"/>
                <a:gd name="T5" fmla="*/ 36 h 36"/>
                <a:gd name="T6" fmla="*/ 3 w 48"/>
                <a:gd name="T7" fmla="*/ 18 h 36"/>
                <a:gd name="T8" fmla="*/ 30 w 48"/>
                <a:gd name="T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6">
                  <a:moveTo>
                    <a:pt x="30" y="1"/>
                  </a:moveTo>
                  <a:cubicBezTo>
                    <a:pt x="42" y="0"/>
                    <a:pt x="48" y="8"/>
                    <a:pt x="44" y="18"/>
                  </a:cubicBezTo>
                  <a:cubicBezTo>
                    <a:pt x="40" y="28"/>
                    <a:pt x="28" y="35"/>
                    <a:pt x="17" y="36"/>
                  </a:cubicBezTo>
                  <a:cubicBezTo>
                    <a:pt x="6" y="36"/>
                    <a:pt x="0" y="28"/>
                    <a:pt x="3" y="18"/>
                  </a:cubicBezTo>
                  <a:cubicBezTo>
                    <a:pt x="7" y="9"/>
                    <a:pt x="19" y="1"/>
                    <a:pt x="30" y="1"/>
                  </a:cubicBezTo>
                  <a:close/>
                </a:path>
              </a:pathLst>
            </a:custGeom>
            <a:solidFill>
              <a:srgbClr val="E5E1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42">
              <a:extLst>
                <a:ext uri="{FF2B5EF4-FFF2-40B4-BE49-F238E27FC236}">
                  <a16:creationId xmlns:a16="http://schemas.microsoft.com/office/drawing/2014/main" id="{28414942-FB7B-4C9C-AA2C-D5955E626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9476" y="2330450"/>
              <a:ext cx="23813" cy="23813"/>
            </a:xfrm>
            <a:custGeom>
              <a:avLst/>
              <a:gdLst>
                <a:gd name="T0" fmla="*/ 3 w 25"/>
                <a:gd name="T1" fmla="*/ 19 h 24"/>
                <a:gd name="T2" fmla="*/ 4 w 25"/>
                <a:gd name="T3" fmla="*/ 20 h 24"/>
                <a:gd name="T4" fmla="*/ 5 w 25"/>
                <a:gd name="T5" fmla="*/ 20 h 24"/>
                <a:gd name="T6" fmla="*/ 6 w 25"/>
                <a:gd name="T7" fmla="*/ 21 h 24"/>
                <a:gd name="T8" fmla="*/ 8 w 25"/>
                <a:gd name="T9" fmla="*/ 21 h 24"/>
                <a:gd name="T10" fmla="*/ 9 w 25"/>
                <a:gd name="T11" fmla="*/ 21 h 24"/>
                <a:gd name="T12" fmla="*/ 10 w 25"/>
                <a:gd name="T13" fmla="*/ 21 h 24"/>
                <a:gd name="T14" fmla="*/ 12 w 25"/>
                <a:gd name="T15" fmla="*/ 20 h 24"/>
                <a:gd name="T16" fmla="*/ 13 w 25"/>
                <a:gd name="T17" fmla="*/ 19 h 24"/>
                <a:gd name="T18" fmla="*/ 14 w 25"/>
                <a:gd name="T19" fmla="*/ 18 h 24"/>
                <a:gd name="T20" fmla="*/ 14 w 25"/>
                <a:gd name="T21" fmla="*/ 16 h 24"/>
                <a:gd name="T22" fmla="*/ 13 w 25"/>
                <a:gd name="T23" fmla="*/ 15 h 24"/>
                <a:gd name="T24" fmla="*/ 12 w 25"/>
                <a:gd name="T25" fmla="*/ 14 h 24"/>
                <a:gd name="T26" fmla="*/ 10 w 25"/>
                <a:gd name="T27" fmla="*/ 13 h 24"/>
                <a:gd name="T28" fmla="*/ 8 w 25"/>
                <a:gd name="T29" fmla="*/ 12 h 24"/>
                <a:gd name="T30" fmla="*/ 6 w 25"/>
                <a:gd name="T31" fmla="*/ 11 h 24"/>
                <a:gd name="T32" fmla="*/ 5 w 25"/>
                <a:gd name="T33" fmla="*/ 9 h 24"/>
                <a:gd name="T34" fmla="*/ 6 w 25"/>
                <a:gd name="T35" fmla="*/ 7 h 24"/>
                <a:gd name="T36" fmla="*/ 6 w 25"/>
                <a:gd name="T37" fmla="*/ 6 h 24"/>
                <a:gd name="T38" fmla="*/ 8 w 25"/>
                <a:gd name="T39" fmla="*/ 4 h 24"/>
                <a:gd name="T40" fmla="*/ 10 w 25"/>
                <a:gd name="T41" fmla="*/ 2 h 24"/>
                <a:gd name="T42" fmla="*/ 13 w 25"/>
                <a:gd name="T43" fmla="*/ 1 h 24"/>
                <a:gd name="T44" fmla="*/ 17 w 25"/>
                <a:gd name="T45" fmla="*/ 0 h 24"/>
                <a:gd name="T46" fmla="*/ 21 w 25"/>
                <a:gd name="T47" fmla="*/ 0 h 24"/>
                <a:gd name="T48" fmla="*/ 23 w 25"/>
                <a:gd name="T49" fmla="*/ 1 h 24"/>
                <a:gd name="T50" fmla="*/ 25 w 25"/>
                <a:gd name="T51" fmla="*/ 3 h 24"/>
                <a:gd name="T52" fmla="*/ 21 w 25"/>
                <a:gd name="T53" fmla="*/ 5 h 24"/>
                <a:gd name="T54" fmla="*/ 21 w 25"/>
                <a:gd name="T55" fmla="*/ 4 h 24"/>
                <a:gd name="T56" fmla="*/ 19 w 25"/>
                <a:gd name="T57" fmla="*/ 3 h 24"/>
                <a:gd name="T58" fmla="*/ 18 w 25"/>
                <a:gd name="T59" fmla="*/ 3 h 24"/>
                <a:gd name="T60" fmla="*/ 16 w 25"/>
                <a:gd name="T61" fmla="*/ 3 h 24"/>
                <a:gd name="T62" fmla="*/ 13 w 25"/>
                <a:gd name="T63" fmla="*/ 3 h 24"/>
                <a:gd name="T64" fmla="*/ 12 w 25"/>
                <a:gd name="T65" fmla="*/ 4 h 24"/>
                <a:gd name="T66" fmla="*/ 10 w 25"/>
                <a:gd name="T67" fmla="*/ 5 h 24"/>
                <a:gd name="T68" fmla="*/ 10 w 25"/>
                <a:gd name="T69" fmla="*/ 6 h 24"/>
                <a:gd name="T70" fmla="*/ 9 w 25"/>
                <a:gd name="T71" fmla="*/ 8 h 24"/>
                <a:gd name="T72" fmla="*/ 10 w 25"/>
                <a:gd name="T73" fmla="*/ 9 h 24"/>
                <a:gd name="T74" fmla="*/ 12 w 25"/>
                <a:gd name="T75" fmla="*/ 10 h 24"/>
                <a:gd name="T76" fmla="*/ 14 w 25"/>
                <a:gd name="T77" fmla="*/ 11 h 24"/>
                <a:gd name="T78" fmla="*/ 16 w 25"/>
                <a:gd name="T79" fmla="*/ 12 h 24"/>
                <a:gd name="T80" fmla="*/ 17 w 25"/>
                <a:gd name="T81" fmla="*/ 13 h 24"/>
                <a:gd name="T82" fmla="*/ 18 w 25"/>
                <a:gd name="T83" fmla="*/ 15 h 24"/>
                <a:gd name="T84" fmla="*/ 17 w 25"/>
                <a:gd name="T85" fmla="*/ 18 h 24"/>
                <a:gd name="T86" fmla="*/ 16 w 25"/>
                <a:gd name="T87" fmla="*/ 21 h 24"/>
                <a:gd name="T88" fmla="*/ 13 w 25"/>
                <a:gd name="T89" fmla="*/ 23 h 24"/>
                <a:gd name="T90" fmla="*/ 10 w 25"/>
                <a:gd name="T91" fmla="*/ 24 h 24"/>
                <a:gd name="T92" fmla="*/ 7 w 25"/>
                <a:gd name="T93" fmla="*/ 24 h 24"/>
                <a:gd name="T94" fmla="*/ 5 w 25"/>
                <a:gd name="T95" fmla="*/ 24 h 24"/>
                <a:gd name="T96" fmla="*/ 3 w 25"/>
                <a:gd name="T97" fmla="*/ 23 h 24"/>
                <a:gd name="T98" fmla="*/ 2 w 25"/>
                <a:gd name="T99" fmla="*/ 23 h 24"/>
                <a:gd name="T100" fmla="*/ 0 w 25"/>
                <a:gd name="T101" fmla="*/ 21 h 24"/>
                <a:gd name="T102" fmla="*/ 3 w 25"/>
                <a:gd name="T103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" h="24">
                  <a:moveTo>
                    <a:pt x="3" y="19"/>
                  </a:moveTo>
                  <a:cubicBezTo>
                    <a:pt x="4" y="19"/>
                    <a:pt x="4" y="19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1"/>
                    <a:pt x="6" y="21"/>
                  </a:cubicBezTo>
                  <a:cubicBezTo>
                    <a:pt x="7" y="21"/>
                    <a:pt x="7" y="21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1" y="21"/>
                    <a:pt x="11" y="21"/>
                    <a:pt x="12" y="20"/>
                  </a:cubicBezTo>
                  <a:cubicBezTo>
                    <a:pt x="12" y="20"/>
                    <a:pt x="13" y="20"/>
                    <a:pt x="13" y="19"/>
                  </a:cubicBezTo>
                  <a:cubicBezTo>
                    <a:pt x="13" y="19"/>
                    <a:pt x="14" y="19"/>
                    <a:pt x="14" y="18"/>
                  </a:cubicBezTo>
                  <a:cubicBezTo>
                    <a:pt x="14" y="17"/>
                    <a:pt x="14" y="17"/>
                    <a:pt x="14" y="16"/>
                  </a:cubicBezTo>
                  <a:cubicBezTo>
                    <a:pt x="14" y="16"/>
                    <a:pt x="14" y="15"/>
                    <a:pt x="13" y="15"/>
                  </a:cubicBezTo>
                  <a:cubicBezTo>
                    <a:pt x="13" y="15"/>
                    <a:pt x="12" y="14"/>
                    <a:pt x="12" y="14"/>
                  </a:cubicBezTo>
                  <a:cubicBezTo>
                    <a:pt x="11" y="14"/>
                    <a:pt x="10" y="13"/>
                    <a:pt x="10" y="13"/>
                  </a:cubicBezTo>
                  <a:cubicBezTo>
                    <a:pt x="9" y="13"/>
                    <a:pt x="8" y="12"/>
                    <a:pt x="8" y="12"/>
                  </a:cubicBezTo>
                  <a:cubicBezTo>
                    <a:pt x="7" y="12"/>
                    <a:pt x="7" y="11"/>
                    <a:pt x="6" y="11"/>
                  </a:cubicBezTo>
                  <a:cubicBezTo>
                    <a:pt x="6" y="10"/>
                    <a:pt x="6" y="10"/>
                    <a:pt x="5" y="9"/>
                  </a:cubicBezTo>
                  <a:cubicBezTo>
                    <a:pt x="5" y="8"/>
                    <a:pt x="6" y="8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7" y="4"/>
                    <a:pt x="8" y="4"/>
                  </a:cubicBezTo>
                  <a:cubicBezTo>
                    <a:pt x="8" y="3"/>
                    <a:pt x="9" y="2"/>
                    <a:pt x="10" y="2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4" y="0"/>
                    <a:pt x="15" y="0"/>
                    <a:pt x="17" y="0"/>
                  </a:cubicBezTo>
                  <a:cubicBezTo>
                    <a:pt x="18" y="0"/>
                    <a:pt x="20" y="0"/>
                    <a:pt x="21" y="0"/>
                  </a:cubicBezTo>
                  <a:cubicBezTo>
                    <a:pt x="22" y="1"/>
                    <a:pt x="22" y="1"/>
                    <a:pt x="23" y="1"/>
                  </a:cubicBezTo>
                  <a:cubicBezTo>
                    <a:pt x="24" y="2"/>
                    <a:pt x="24" y="2"/>
                    <a:pt x="25" y="3"/>
                  </a:cubicBezTo>
                  <a:cubicBezTo>
                    <a:pt x="24" y="3"/>
                    <a:pt x="23" y="4"/>
                    <a:pt x="21" y="5"/>
                  </a:cubicBezTo>
                  <a:cubicBezTo>
                    <a:pt x="21" y="5"/>
                    <a:pt x="21" y="4"/>
                    <a:pt x="21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19" y="3"/>
                    <a:pt x="18" y="3"/>
                    <a:pt x="18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3" y="3"/>
                    <a:pt x="12" y="4"/>
                    <a:pt x="12" y="4"/>
                  </a:cubicBezTo>
                  <a:cubicBezTo>
                    <a:pt x="11" y="4"/>
                    <a:pt x="11" y="5"/>
                    <a:pt x="10" y="5"/>
                  </a:cubicBezTo>
                  <a:cubicBezTo>
                    <a:pt x="10" y="5"/>
                    <a:pt x="10" y="6"/>
                    <a:pt x="10" y="6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5" y="11"/>
                    <a:pt x="15" y="11"/>
                    <a:pt x="16" y="12"/>
                  </a:cubicBezTo>
                  <a:cubicBezTo>
                    <a:pt x="16" y="12"/>
                    <a:pt x="17" y="13"/>
                    <a:pt x="17" y="13"/>
                  </a:cubicBezTo>
                  <a:cubicBezTo>
                    <a:pt x="18" y="14"/>
                    <a:pt x="18" y="14"/>
                    <a:pt x="18" y="15"/>
                  </a:cubicBezTo>
                  <a:cubicBezTo>
                    <a:pt x="18" y="16"/>
                    <a:pt x="18" y="17"/>
                    <a:pt x="17" y="18"/>
                  </a:cubicBezTo>
                  <a:cubicBezTo>
                    <a:pt x="17" y="19"/>
                    <a:pt x="16" y="20"/>
                    <a:pt x="16" y="21"/>
                  </a:cubicBezTo>
                  <a:cubicBezTo>
                    <a:pt x="15" y="22"/>
                    <a:pt x="14" y="22"/>
                    <a:pt x="13" y="23"/>
                  </a:cubicBezTo>
                  <a:cubicBezTo>
                    <a:pt x="12" y="23"/>
                    <a:pt x="11" y="24"/>
                    <a:pt x="10" y="24"/>
                  </a:cubicBezTo>
                  <a:cubicBezTo>
                    <a:pt x="9" y="24"/>
                    <a:pt x="8" y="24"/>
                    <a:pt x="7" y="24"/>
                  </a:cubicBezTo>
                  <a:cubicBezTo>
                    <a:pt x="6" y="24"/>
                    <a:pt x="6" y="24"/>
                    <a:pt x="5" y="24"/>
                  </a:cubicBezTo>
                  <a:cubicBezTo>
                    <a:pt x="4" y="24"/>
                    <a:pt x="4" y="24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ubicBezTo>
                    <a:pt x="1" y="22"/>
                    <a:pt x="1" y="22"/>
                    <a:pt x="0" y="21"/>
                  </a:cubicBezTo>
                  <a:cubicBezTo>
                    <a:pt x="1" y="21"/>
                    <a:pt x="2" y="20"/>
                    <a:pt x="3" y="19"/>
                  </a:cubicBezTo>
                  <a:close/>
                </a:path>
              </a:pathLst>
            </a:custGeom>
            <a:solidFill>
              <a:srgbClr val="69A0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43">
              <a:extLst>
                <a:ext uri="{FF2B5EF4-FFF2-40B4-BE49-F238E27FC236}">
                  <a16:creationId xmlns:a16="http://schemas.microsoft.com/office/drawing/2014/main" id="{2C1AFCFF-E2E3-40F8-8D52-CD4BFDE5F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4239" y="2327275"/>
              <a:ext cx="12700" cy="30163"/>
            </a:xfrm>
            <a:custGeom>
              <a:avLst/>
              <a:gdLst>
                <a:gd name="T0" fmla="*/ 11 w 14"/>
                <a:gd name="T1" fmla="*/ 0 h 30"/>
                <a:gd name="T2" fmla="*/ 14 w 14"/>
                <a:gd name="T3" fmla="*/ 0 h 30"/>
                <a:gd name="T4" fmla="*/ 3 w 14"/>
                <a:gd name="T5" fmla="*/ 30 h 30"/>
                <a:gd name="T6" fmla="*/ 0 w 14"/>
                <a:gd name="T7" fmla="*/ 30 h 30"/>
                <a:gd name="T8" fmla="*/ 11 w 1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0">
                  <a:moveTo>
                    <a:pt x="11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1" y="10"/>
                    <a:pt x="7" y="20"/>
                    <a:pt x="3" y="30"/>
                  </a:cubicBezTo>
                  <a:cubicBezTo>
                    <a:pt x="2" y="30"/>
                    <a:pt x="1" y="30"/>
                    <a:pt x="0" y="30"/>
                  </a:cubicBezTo>
                  <a:cubicBezTo>
                    <a:pt x="3" y="20"/>
                    <a:pt x="7" y="10"/>
                    <a:pt x="11" y="0"/>
                  </a:cubicBezTo>
                  <a:close/>
                </a:path>
              </a:pathLst>
            </a:custGeom>
            <a:solidFill>
              <a:srgbClr val="69A0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918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750"/>
                            </p:stCondLst>
                            <p:childTnLst>
                              <p:par>
                                <p:cTn id="3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25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3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250"/>
                            </p:stCondLst>
                            <p:childTnLst>
                              <p:par>
                                <p:cTn id="8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0" grpId="0" animBg="1"/>
      <p:bldP spid="31" grpId="0" animBg="1"/>
      <p:bldP spid="32" grpId="0"/>
      <p:bldP spid="33" grpId="0"/>
      <p:bldP spid="34" grpId="0"/>
      <p:bldP spid="10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064934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9181" y="2997646"/>
            <a:ext cx="13590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Entering query</a:t>
            </a:r>
          </a:p>
        </p:txBody>
      </p:sp>
      <p:sp>
        <p:nvSpPr>
          <p:cNvPr id="12" name="Shape 2614"/>
          <p:cNvSpPr/>
          <p:nvPr/>
        </p:nvSpPr>
        <p:spPr>
          <a:xfrm>
            <a:off x="343611" y="301187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cxnSp>
        <p:nvCxnSpPr>
          <p:cNvPr id="25" name="Straight Connector 24"/>
          <p:cNvCxnSpPr/>
          <p:nvPr/>
        </p:nvCxnSpPr>
        <p:spPr>
          <a:xfrm>
            <a:off x="-26628" y="3431863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-26628" y="3974124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-26628" y="4558915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-26628" y="5122441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hape 2902"/>
          <p:cNvSpPr/>
          <p:nvPr/>
        </p:nvSpPr>
        <p:spPr>
          <a:xfrm>
            <a:off x="2859239" y="4694664"/>
            <a:ext cx="12696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21" name="Shape 5299"/>
          <p:cNvSpPr/>
          <p:nvPr/>
        </p:nvSpPr>
        <p:spPr>
          <a:xfrm>
            <a:off x="374210" y="3554334"/>
            <a:ext cx="218130" cy="254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413"/>
                </a:moveTo>
                <a:cubicBezTo>
                  <a:pt x="21600" y="20250"/>
                  <a:pt x="21600" y="20250"/>
                  <a:pt x="21600" y="20250"/>
                </a:cubicBezTo>
                <a:cubicBezTo>
                  <a:pt x="21600" y="20925"/>
                  <a:pt x="20815" y="21600"/>
                  <a:pt x="20029" y="21600"/>
                </a:cubicBezTo>
                <a:cubicBezTo>
                  <a:pt x="1178" y="21600"/>
                  <a:pt x="1178" y="21600"/>
                  <a:pt x="1178" y="21600"/>
                </a:cubicBezTo>
                <a:cubicBezTo>
                  <a:pt x="393" y="21600"/>
                  <a:pt x="0" y="20925"/>
                  <a:pt x="0" y="2025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0" y="338"/>
                  <a:pt x="393" y="0"/>
                  <a:pt x="1178" y="0"/>
                </a:cubicBezTo>
                <a:cubicBezTo>
                  <a:pt x="13745" y="0"/>
                  <a:pt x="13745" y="0"/>
                  <a:pt x="13745" y="0"/>
                </a:cubicBezTo>
                <a:cubicBezTo>
                  <a:pt x="14531" y="0"/>
                  <a:pt x="15709" y="338"/>
                  <a:pt x="16102" y="675"/>
                </a:cubicBezTo>
                <a:cubicBezTo>
                  <a:pt x="20422" y="4388"/>
                  <a:pt x="20422" y="4388"/>
                  <a:pt x="20422" y="4388"/>
                </a:cubicBezTo>
                <a:cubicBezTo>
                  <a:pt x="20815" y="4725"/>
                  <a:pt x="21600" y="5738"/>
                  <a:pt x="21600" y="6413"/>
                </a:cubicBezTo>
                <a:close/>
                <a:moveTo>
                  <a:pt x="19636" y="7425"/>
                </a:moveTo>
                <a:cubicBezTo>
                  <a:pt x="13745" y="7425"/>
                  <a:pt x="13745" y="7425"/>
                  <a:pt x="13745" y="7425"/>
                </a:cubicBezTo>
                <a:cubicBezTo>
                  <a:pt x="12960" y="7425"/>
                  <a:pt x="12567" y="7088"/>
                  <a:pt x="12567" y="6413"/>
                </a:cubicBezTo>
                <a:cubicBezTo>
                  <a:pt x="12567" y="1350"/>
                  <a:pt x="12567" y="1350"/>
                  <a:pt x="12567" y="1350"/>
                </a:cubicBezTo>
                <a:cubicBezTo>
                  <a:pt x="1571" y="1350"/>
                  <a:pt x="1571" y="1350"/>
                  <a:pt x="1571" y="1350"/>
                </a:cubicBezTo>
                <a:cubicBezTo>
                  <a:pt x="1571" y="19912"/>
                  <a:pt x="1571" y="19912"/>
                  <a:pt x="1571" y="19912"/>
                </a:cubicBezTo>
                <a:cubicBezTo>
                  <a:pt x="19636" y="19912"/>
                  <a:pt x="19636" y="19912"/>
                  <a:pt x="19636" y="19912"/>
                </a:cubicBezTo>
                <a:lnTo>
                  <a:pt x="19636" y="7425"/>
                </a:lnTo>
                <a:close/>
                <a:moveTo>
                  <a:pt x="3142" y="10463"/>
                </a:moveTo>
                <a:cubicBezTo>
                  <a:pt x="4320" y="10463"/>
                  <a:pt x="4320" y="10463"/>
                  <a:pt x="4320" y="10463"/>
                </a:cubicBezTo>
                <a:cubicBezTo>
                  <a:pt x="6284" y="18225"/>
                  <a:pt x="6284" y="18225"/>
                  <a:pt x="6284" y="18225"/>
                </a:cubicBezTo>
                <a:cubicBezTo>
                  <a:pt x="8640" y="18225"/>
                  <a:pt x="8640" y="18225"/>
                  <a:pt x="8640" y="18225"/>
                </a:cubicBezTo>
                <a:cubicBezTo>
                  <a:pt x="10604" y="12487"/>
                  <a:pt x="10604" y="12487"/>
                  <a:pt x="10604" y="12487"/>
                </a:cubicBezTo>
                <a:cubicBezTo>
                  <a:pt x="10604" y="12487"/>
                  <a:pt x="10604" y="12150"/>
                  <a:pt x="10604" y="11812"/>
                </a:cubicBezTo>
                <a:cubicBezTo>
                  <a:pt x="10604" y="11812"/>
                  <a:pt x="10604" y="11812"/>
                  <a:pt x="10604" y="11812"/>
                </a:cubicBezTo>
                <a:cubicBezTo>
                  <a:pt x="10604" y="11812"/>
                  <a:pt x="10604" y="11812"/>
                  <a:pt x="10604" y="11812"/>
                </a:cubicBezTo>
                <a:cubicBezTo>
                  <a:pt x="10604" y="11812"/>
                  <a:pt x="10604" y="11812"/>
                  <a:pt x="10604" y="11812"/>
                </a:cubicBezTo>
                <a:cubicBezTo>
                  <a:pt x="10604" y="12150"/>
                  <a:pt x="10996" y="12487"/>
                  <a:pt x="10996" y="12487"/>
                </a:cubicBezTo>
                <a:cubicBezTo>
                  <a:pt x="12567" y="18225"/>
                  <a:pt x="12567" y="18225"/>
                  <a:pt x="12567" y="18225"/>
                </a:cubicBezTo>
                <a:cubicBezTo>
                  <a:pt x="14924" y="18225"/>
                  <a:pt x="14924" y="18225"/>
                  <a:pt x="14924" y="18225"/>
                </a:cubicBezTo>
                <a:cubicBezTo>
                  <a:pt x="17280" y="10463"/>
                  <a:pt x="17280" y="10463"/>
                  <a:pt x="17280" y="10463"/>
                </a:cubicBezTo>
                <a:cubicBezTo>
                  <a:pt x="18065" y="10463"/>
                  <a:pt x="18065" y="10463"/>
                  <a:pt x="18065" y="10463"/>
                </a:cubicBezTo>
                <a:cubicBezTo>
                  <a:pt x="18065" y="9113"/>
                  <a:pt x="18065" y="9113"/>
                  <a:pt x="18065" y="9113"/>
                </a:cubicBezTo>
                <a:cubicBezTo>
                  <a:pt x="14138" y="9113"/>
                  <a:pt x="14138" y="9113"/>
                  <a:pt x="14138" y="9113"/>
                </a:cubicBezTo>
                <a:cubicBezTo>
                  <a:pt x="14138" y="10463"/>
                  <a:pt x="14138" y="10463"/>
                  <a:pt x="14138" y="10463"/>
                </a:cubicBezTo>
                <a:cubicBezTo>
                  <a:pt x="15316" y="10463"/>
                  <a:pt x="15316" y="10463"/>
                  <a:pt x="15316" y="10463"/>
                </a:cubicBezTo>
                <a:cubicBezTo>
                  <a:pt x="13745" y="15525"/>
                  <a:pt x="13745" y="15525"/>
                  <a:pt x="13745" y="15525"/>
                </a:cubicBezTo>
                <a:cubicBezTo>
                  <a:pt x="13745" y="15862"/>
                  <a:pt x="13745" y="16200"/>
                  <a:pt x="13745" y="16200"/>
                </a:cubicBezTo>
                <a:cubicBezTo>
                  <a:pt x="13745" y="16537"/>
                  <a:pt x="13745" y="16537"/>
                  <a:pt x="13745" y="16537"/>
                </a:cubicBezTo>
                <a:cubicBezTo>
                  <a:pt x="13745" y="16537"/>
                  <a:pt x="13745" y="16537"/>
                  <a:pt x="13745" y="16537"/>
                </a:cubicBezTo>
                <a:cubicBezTo>
                  <a:pt x="13745" y="16537"/>
                  <a:pt x="13745" y="16200"/>
                  <a:pt x="13745" y="16200"/>
                </a:cubicBezTo>
                <a:cubicBezTo>
                  <a:pt x="13745" y="16200"/>
                  <a:pt x="13745" y="15862"/>
                  <a:pt x="13353" y="15525"/>
                </a:cubicBezTo>
                <a:cubicBezTo>
                  <a:pt x="11389" y="9113"/>
                  <a:pt x="11389" y="9113"/>
                  <a:pt x="11389" y="9113"/>
                </a:cubicBezTo>
                <a:cubicBezTo>
                  <a:pt x="9818" y="9113"/>
                  <a:pt x="9818" y="9113"/>
                  <a:pt x="9818" y="9113"/>
                </a:cubicBezTo>
                <a:cubicBezTo>
                  <a:pt x="7855" y="15525"/>
                  <a:pt x="7855" y="15525"/>
                  <a:pt x="7855" y="15525"/>
                </a:cubicBezTo>
                <a:cubicBezTo>
                  <a:pt x="7855" y="15862"/>
                  <a:pt x="7855" y="16200"/>
                  <a:pt x="7855" y="16200"/>
                </a:cubicBezTo>
                <a:cubicBezTo>
                  <a:pt x="7855" y="16537"/>
                  <a:pt x="7855" y="16537"/>
                  <a:pt x="7855" y="16537"/>
                </a:cubicBezTo>
                <a:cubicBezTo>
                  <a:pt x="7462" y="16537"/>
                  <a:pt x="7462" y="16537"/>
                  <a:pt x="7462" y="16537"/>
                </a:cubicBezTo>
                <a:cubicBezTo>
                  <a:pt x="7462" y="16200"/>
                  <a:pt x="7462" y="16200"/>
                  <a:pt x="7462" y="16200"/>
                </a:cubicBezTo>
                <a:cubicBezTo>
                  <a:pt x="7462" y="16200"/>
                  <a:pt x="7462" y="15862"/>
                  <a:pt x="7462" y="15525"/>
                </a:cubicBezTo>
                <a:cubicBezTo>
                  <a:pt x="6284" y="10463"/>
                  <a:pt x="6284" y="10463"/>
                  <a:pt x="6284" y="10463"/>
                </a:cubicBezTo>
                <a:cubicBezTo>
                  <a:pt x="7462" y="10463"/>
                  <a:pt x="7462" y="10463"/>
                  <a:pt x="7462" y="10463"/>
                </a:cubicBezTo>
                <a:cubicBezTo>
                  <a:pt x="7462" y="9113"/>
                  <a:pt x="7462" y="9113"/>
                  <a:pt x="7462" y="9113"/>
                </a:cubicBezTo>
                <a:cubicBezTo>
                  <a:pt x="3142" y="9113"/>
                  <a:pt x="3142" y="9113"/>
                  <a:pt x="3142" y="9113"/>
                </a:cubicBezTo>
                <a:lnTo>
                  <a:pt x="3142" y="10463"/>
                </a:lnTo>
                <a:close/>
                <a:moveTo>
                  <a:pt x="14138" y="6075"/>
                </a:moveTo>
                <a:cubicBezTo>
                  <a:pt x="19636" y="6075"/>
                  <a:pt x="19636" y="6075"/>
                  <a:pt x="19636" y="6075"/>
                </a:cubicBezTo>
                <a:cubicBezTo>
                  <a:pt x="19636" y="5738"/>
                  <a:pt x="19244" y="5738"/>
                  <a:pt x="19244" y="5400"/>
                </a:cubicBezTo>
                <a:cubicBezTo>
                  <a:pt x="14924" y="1688"/>
                  <a:pt x="14924" y="1688"/>
                  <a:pt x="14924" y="1688"/>
                </a:cubicBezTo>
                <a:cubicBezTo>
                  <a:pt x="14924" y="1688"/>
                  <a:pt x="14531" y="1688"/>
                  <a:pt x="14138" y="1350"/>
                </a:cubicBezTo>
                <a:lnTo>
                  <a:pt x="14138" y="6075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69181" y="3536096"/>
            <a:ext cx="17655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vocabulary</a:t>
            </a:r>
          </a:p>
        </p:txBody>
      </p:sp>
      <p:sp>
        <p:nvSpPr>
          <p:cNvPr id="13" name="Shape 5271"/>
          <p:cNvSpPr/>
          <p:nvPr/>
        </p:nvSpPr>
        <p:spPr>
          <a:xfrm>
            <a:off x="374209" y="4113330"/>
            <a:ext cx="218131" cy="254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038"/>
                </a:moveTo>
                <a:cubicBezTo>
                  <a:pt x="21600" y="4725"/>
                  <a:pt x="21600" y="4725"/>
                  <a:pt x="21600" y="4725"/>
                </a:cubicBezTo>
                <a:cubicBezTo>
                  <a:pt x="21600" y="6413"/>
                  <a:pt x="16495" y="7763"/>
                  <a:pt x="10604" y="7763"/>
                </a:cubicBezTo>
                <a:cubicBezTo>
                  <a:pt x="4713" y="7763"/>
                  <a:pt x="0" y="6413"/>
                  <a:pt x="0" y="4725"/>
                </a:cubicBezTo>
                <a:cubicBezTo>
                  <a:pt x="0" y="3038"/>
                  <a:pt x="0" y="3038"/>
                  <a:pt x="0" y="3038"/>
                </a:cubicBezTo>
                <a:cubicBezTo>
                  <a:pt x="0" y="1350"/>
                  <a:pt x="4713" y="0"/>
                  <a:pt x="10604" y="0"/>
                </a:cubicBezTo>
                <a:cubicBezTo>
                  <a:pt x="16495" y="0"/>
                  <a:pt x="21600" y="1350"/>
                  <a:pt x="21600" y="3038"/>
                </a:cubicBezTo>
                <a:close/>
                <a:moveTo>
                  <a:pt x="21600" y="7088"/>
                </a:moveTo>
                <a:cubicBezTo>
                  <a:pt x="21600" y="9113"/>
                  <a:pt x="21600" y="9113"/>
                  <a:pt x="21600" y="9113"/>
                </a:cubicBezTo>
                <a:cubicBezTo>
                  <a:pt x="21600" y="10800"/>
                  <a:pt x="16495" y="12487"/>
                  <a:pt x="10604" y="12487"/>
                </a:cubicBezTo>
                <a:cubicBezTo>
                  <a:pt x="4713" y="12487"/>
                  <a:pt x="0" y="10800"/>
                  <a:pt x="0" y="9113"/>
                </a:cubicBezTo>
                <a:cubicBezTo>
                  <a:pt x="0" y="7088"/>
                  <a:pt x="0" y="7088"/>
                  <a:pt x="0" y="7088"/>
                </a:cubicBezTo>
                <a:cubicBezTo>
                  <a:pt x="2356" y="8438"/>
                  <a:pt x="6284" y="9113"/>
                  <a:pt x="10604" y="9113"/>
                </a:cubicBezTo>
                <a:cubicBezTo>
                  <a:pt x="14924" y="9113"/>
                  <a:pt x="19244" y="8438"/>
                  <a:pt x="21600" y="7088"/>
                </a:cubicBezTo>
                <a:close/>
                <a:moveTo>
                  <a:pt x="21600" y="11812"/>
                </a:moveTo>
                <a:cubicBezTo>
                  <a:pt x="21600" y="13837"/>
                  <a:pt x="21600" y="13837"/>
                  <a:pt x="21600" y="13837"/>
                </a:cubicBezTo>
                <a:cubicBezTo>
                  <a:pt x="21600" y="15525"/>
                  <a:pt x="16495" y="16875"/>
                  <a:pt x="10604" y="16875"/>
                </a:cubicBezTo>
                <a:cubicBezTo>
                  <a:pt x="4713" y="16875"/>
                  <a:pt x="0" y="15525"/>
                  <a:pt x="0" y="13837"/>
                </a:cubicBezTo>
                <a:cubicBezTo>
                  <a:pt x="0" y="11812"/>
                  <a:pt x="0" y="11812"/>
                  <a:pt x="0" y="11812"/>
                </a:cubicBezTo>
                <a:cubicBezTo>
                  <a:pt x="2356" y="13162"/>
                  <a:pt x="6284" y="13837"/>
                  <a:pt x="10604" y="13837"/>
                </a:cubicBezTo>
                <a:cubicBezTo>
                  <a:pt x="14924" y="13837"/>
                  <a:pt x="19244" y="13162"/>
                  <a:pt x="21600" y="11812"/>
                </a:cubicBezTo>
                <a:close/>
                <a:moveTo>
                  <a:pt x="21600" y="16537"/>
                </a:moveTo>
                <a:cubicBezTo>
                  <a:pt x="21600" y="18562"/>
                  <a:pt x="21600" y="18562"/>
                  <a:pt x="21600" y="18562"/>
                </a:cubicBezTo>
                <a:cubicBezTo>
                  <a:pt x="21600" y="20250"/>
                  <a:pt x="16495" y="21600"/>
                  <a:pt x="10604" y="21600"/>
                </a:cubicBezTo>
                <a:cubicBezTo>
                  <a:pt x="4713" y="21600"/>
                  <a:pt x="0" y="20250"/>
                  <a:pt x="0" y="18562"/>
                </a:cubicBezTo>
                <a:cubicBezTo>
                  <a:pt x="0" y="16537"/>
                  <a:pt x="0" y="16537"/>
                  <a:pt x="0" y="16537"/>
                </a:cubicBezTo>
                <a:cubicBezTo>
                  <a:pt x="2356" y="17887"/>
                  <a:pt x="6284" y="18562"/>
                  <a:pt x="10604" y="18562"/>
                </a:cubicBezTo>
                <a:cubicBezTo>
                  <a:pt x="14924" y="18562"/>
                  <a:pt x="19244" y="17887"/>
                  <a:pt x="21600" y="16537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90182" y="4107015"/>
            <a:ext cx="22967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Splitting word of document</a:t>
            </a:r>
            <a:endParaRPr lang="vi-VN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5" name="Shape 5595"/>
          <p:cNvSpPr/>
          <p:nvPr/>
        </p:nvSpPr>
        <p:spPr>
          <a:xfrm>
            <a:off x="374209" y="4669836"/>
            <a:ext cx="307909" cy="32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0" y="21600"/>
                  <a:pt x="0" y="21600"/>
                  <a:pt x="0" y="21600"/>
                </a:cubicBezTo>
                <a:cubicBezTo>
                  <a:pt x="0" y="0"/>
                  <a:pt x="0" y="0"/>
                  <a:pt x="0" y="0"/>
                </a:cubicBezTo>
                <a:cubicBezTo>
                  <a:pt x="1385" y="0"/>
                  <a:pt x="1385" y="0"/>
                  <a:pt x="1385" y="0"/>
                </a:cubicBezTo>
                <a:cubicBezTo>
                  <a:pt x="1385" y="19738"/>
                  <a:pt x="1385" y="19738"/>
                  <a:pt x="1385" y="19738"/>
                </a:cubicBezTo>
                <a:cubicBezTo>
                  <a:pt x="21600" y="19738"/>
                  <a:pt x="21600" y="19738"/>
                  <a:pt x="21600" y="19738"/>
                </a:cubicBezTo>
                <a:lnTo>
                  <a:pt x="21600" y="21600"/>
                </a:lnTo>
                <a:close/>
                <a:moveTo>
                  <a:pt x="20215" y="8193"/>
                </a:moveTo>
                <a:cubicBezTo>
                  <a:pt x="20215" y="8566"/>
                  <a:pt x="19662" y="8938"/>
                  <a:pt x="19662" y="8566"/>
                </a:cubicBezTo>
                <a:cubicBezTo>
                  <a:pt x="18277" y="6703"/>
                  <a:pt x="18277" y="6703"/>
                  <a:pt x="18277" y="6703"/>
                </a:cubicBezTo>
                <a:cubicBezTo>
                  <a:pt x="11631" y="15641"/>
                  <a:pt x="11631" y="15641"/>
                  <a:pt x="11631" y="15641"/>
                </a:cubicBezTo>
                <a:cubicBezTo>
                  <a:pt x="11354" y="16014"/>
                  <a:pt x="11354" y="16014"/>
                  <a:pt x="11077" y="15641"/>
                </a:cubicBezTo>
                <a:cubicBezTo>
                  <a:pt x="8585" y="12662"/>
                  <a:pt x="8585" y="12662"/>
                  <a:pt x="8585" y="12662"/>
                </a:cubicBezTo>
                <a:cubicBezTo>
                  <a:pt x="4431" y="18248"/>
                  <a:pt x="4431" y="18248"/>
                  <a:pt x="4431" y="18248"/>
                </a:cubicBezTo>
                <a:cubicBezTo>
                  <a:pt x="2215" y="15641"/>
                  <a:pt x="2215" y="15641"/>
                  <a:pt x="2215" y="15641"/>
                </a:cubicBezTo>
                <a:cubicBezTo>
                  <a:pt x="8308" y="7448"/>
                  <a:pt x="8308" y="7448"/>
                  <a:pt x="8308" y="7448"/>
                </a:cubicBezTo>
                <a:cubicBezTo>
                  <a:pt x="8585" y="7076"/>
                  <a:pt x="8862" y="7076"/>
                  <a:pt x="8862" y="7448"/>
                </a:cubicBezTo>
                <a:cubicBezTo>
                  <a:pt x="11354" y="10800"/>
                  <a:pt x="11354" y="10800"/>
                  <a:pt x="11354" y="10800"/>
                </a:cubicBezTo>
                <a:cubicBezTo>
                  <a:pt x="16338" y="4097"/>
                  <a:pt x="16338" y="4097"/>
                  <a:pt x="16338" y="4097"/>
                </a:cubicBezTo>
                <a:cubicBezTo>
                  <a:pt x="14954" y="2234"/>
                  <a:pt x="14954" y="2234"/>
                  <a:pt x="14954" y="2234"/>
                </a:cubicBezTo>
                <a:cubicBezTo>
                  <a:pt x="14677" y="2234"/>
                  <a:pt x="14954" y="1490"/>
                  <a:pt x="15231" y="1490"/>
                </a:cubicBezTo>
                <a:cubicBezTo>
                  <a:pt x="19662" y="1490"/>
                  <a:pt x="19662" y="1490"/>
                  <a:pt x="19662" y="1490"/>
                </a:cubicBezTo>
                <a:cubicBezTo>
                  <a:pt x="19938" y="1490"/>
                  <a:pt x="20215" y="1862"/>
                  <a:pt x="20215" y="2234"/>
                </a:cubicBezTo>
                <a:lnTo>
                  <a:pt x="20215" y="8193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96984" y="4669836"/>
            <a:ext cx="17242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Algorithm</a:t>
            </a:r>
          </a:p>
        </p:txBody>
      </p:sp>
      <p:sp>
        <p:nvSpPr>
          <p:cNvPr id="18" name="Shape 5546"/>
          <p:cNvSpPr/>
          <p:nvPr/>
        </p:nvSpPr>
        <p:spPr>
          <a:xfrm>
            <a:off x="413613" y="5323030"/>
            <a:ext cx="229099" cy="23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503"/>
                </a:moveTo>
                <a:cubicBezTo>
                  <a:pt x="21600" y="19738"/>
                  <a:pt x="19738" y="21600"/>
                  <a:pt x="17503" y="21600"/>
                </a:cubicBezTo>
                <a:cubicBezTo>
                  <a:pt x="4097" y="21600"/>
                  <a:pt x="4097" y="21600"/>
                  <a:pt x="4097" y="21600"/>
                </a:cubicBezTo>
                <a:cubicBezTo>
                  <a:pt x="1862" y="21600"/>
                  <a:pt x="0" y="19738"/>
                  <a:pt x="0" y="17503"/>
                </a:cubicBezTo>
                <a:cubicBezTo>
                  <a:pt x="0" y="3724"/>
                  <a:pt x="0" y="3724"/>
                  <a:pt x="0" y="3724"/>
                </a:cubicBezTo>
                <a:cubicBezTo>
                  <a:pt x="0" y="1490"/>
                  <a:pt x="1862" y="0"/>
                  <a:pt x="4097" y="0"/>
                </a:cubicBezTo>
                <a:cubicBezTo>
                  <a:pt x="17503" y="0"/>
                  <a:pt x="17503" y="0"/>
                  <a:pt x="17503" y="0"/>
                </a:cubicBezTo>
                <a:cubicBezTo>
                  <a:pt x="19738" y="0"/>
                  <a:pt x="21600" y="1490"/>
                  <a:pt x="21600" y="3724"/>
                </a:cubicBezTo>
                <a:lnTo>
                  <a:pt x="21600" y="17503"/>
                </a:lnTo>
                <a:close/>
                <a:moveTo>
                  <a:pt x="18248" y="7821"/>
                </a:moveTo>
                <a:cubicBezTo>
                  <a:pt x="18621" y="7448"/>
                  <a:pt x="18621" y="6703"/>
                  <a:pt x="18248" y="6331"/>
                </a:cubicBezTo>
                <a:cubicBezTo>
                  <a:pt x="16759" y="4841"/>
                  <a:pt x="16759" y="4841"/>
                  <a:pt x="16759" y="4841"/>
                </a:cubicBezTo>
                <a:cubicBezTo>
                  <a:pt x="16386" y="4469"/>
                  <a:pt x="16014" y="4469"/>
                  <a:pt x="15641" y="4841"/>
                </a:cubicBezTo>
                <a:cubicBezTo>
                  <a:pt x="8938" y="11545"/>
                  <a:pt x="8938" y="11545"/>
                  <a:pt x="8938" y="11545"/>
                </a:cubicBezTo>
                <a:cubicBezTo>
                  <a:pt x="5959" y="8566"/>
                  <a:pt x="5959" y="8566"/>
                  <a:pt x="5959" y="8566"/>
                </a:cubicBezTo>
                <a:cubicBezTo>
                  <a:pt x="5586" y="8193"/>
                  <a:pt x="5214" y="8193"/>
                  <a:pt x="4841" y="8566"/>
                </a:cubicBezTo>
                <a:cubicBezTo>
                  <a:pt x="3352" y="10055"/>
                  <a:pt x="3352" y="10055"/>
                  <a:pt x="3352" y="10055"/>
                </a:cubicBezTo>
                <a:cubicBezTo>
                  <a:pt x="2979" y="10428"/>
                  <a:pt x="2979" y="10800"/>
                  <a:pt x="3352" y="11172"/>
                </a:cubicBezTo>
                <a:cubicBezTo>
                  <a:pt x="8193" y="16386"/>
                  <a:pt x="8193" y="16386"/>
                  <a:pt x="8193" y="16386"/>
                </a:cubicBezTo>
                <a:cubicBezTo>
                  <a:pt x="8566" y="16759"/>
                  <a:pt x="9310" y="16759"/>
                  <a:pt x="9683" y="16386"/>
                </a:cubicBezTo>
                <a:lnTo>
                  <a:pt x="18248" y="782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734226" y="5270468"/>
            <a:ext cx="2150525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Choosing best document related to document</a:t>
            </a:r>
          </a:p>
          <a:p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697" y="124290"/>
            <a:ext cx="8519772" cy="6399421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7985761" y="1541417"/>
            <a:ext cx="2743200" cy="496389"/>
          </a:xfrm>
          <a:prstGeom prst="wedgeRectCallout">
            <a:avLst>
              <a:gd name="adj1" fmla="val -86547"/>
              <a:gd name="adj2" fmla="val 50219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ular Callout 9"/>
          <p:cNvSpPr/>
          <p:nvPr/>
        </p:nvSpPr>
        <p:spPr>
          <a:xfrm>
            <a:off x="8878388" y="2977832"/>
            <a:ext cx="2420983" cy="692339"/>
          </a:xfrm>
          <a:prstGeom prst="wedgeRectCallout">
            <a:avLst>
              <a:gd name="adj1" fmla="val -132703"/>
              <a:gd name="adj2" fmla="val -85926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ular Callout 13"/>
          <p:cNvSpPr/>
          <p:nvPr/>
        </p:nvSpPr>
        <p:spPr>
          <a:xfrm>
            <a:off x="8612777" y="4830136"/>
            <a:ext cx="2952206" cy="786893"/>
          </a:xfrm>
          <a:prstGeom prst="wedgeRectCallout">
            <a:avLst>
              <a:gd name="adj1" fmla="val -102249"/>
              <a:gd name="adj2" fmla="val -127853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222377" y="3185503"/>
            <a:ext cx="19420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err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Freq</a:t>
            </a: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(</a:t>
            </a:r>
            <a:r>
              <a:rPr lang="en-US" b="1" dirty="0" err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d,w</a:t>
            </a: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86355" y="1655530"/>
            <a:ext cx="19420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err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Freq</a:t>
            </a: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(</a:t>
            </a:r>
            <a:r>
              <a:rPr lang="en-US" b="1" dirty="0" err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q,w</a:t>
            </a: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)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9701349" y="1541417"/>
            <a:ext cx="45719" cy="109422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222377" y="5059680"/>
            <a:ext cx="17765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TDF</a:t>
            </a:r>
          </a:p>
        </p:txBody>
      </p:sp>
    </p:spTree>
    <p:extLst>
      <p:ext uri="{BB962C8B-B14F-4D97-AF65-F5344CB8AC3E}">
        <p14:creationId xmlns:p14="http://schemas.microsoft.com/office/powerpoint/2010/main" val="242067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5" grpId="0" animBg="1"/>
      <p:bldP spid="6" grpId="0"/>
      <p:bldP spid="9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116" y="2863"/>
            <a:ext cx="3064934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9181" y="2997646"/>
            <a:ext cx="13590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Entering query</a:t>
            </a:r>
          </a:p>
        </p:txBody>
      </p:sp>
      <p:sp>
        <p:nvSpPr>
          <p:cNvPr id="12" name="Shape 2614"/>
          <p:cNvSpPr/>
          <p:nvPr/>
        </p:nvSpPr>
        <p:spPr>
          <a:xfrm>
            <a:off x="343611" y="301187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cxnSp>
        <p:nvCxnSpPr>
          <p:cNvPr id="25" name="Straight Connector 24"/>
          <p:cNvCxnSpPr/>
          <p:nvPr/>
        </p:nvCxnSpPr>
        <p:spPr>
          <a:xfrm>
            <a:off x="-26628" y="3431863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-26628" y="3974124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-26628" y="4558915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-26628" y="5122441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Shape 5299"/>
          <p:cNvSpPr/>
          <p:nvPr/>
        </p:nvSpPr>
        <p:spPr>
          <a:xfrm>
            <a:off x="374210" y="3554334"/>
            <a:ext cx="218130" cy="254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413"/>
                </a:moveTo>
                <a:cubicBezTo>
                  <a:pt x="21600" y="20250"/>
                  <a:pt x="21600" y="20250"/>
                  <a:pt x="21600" y="20250"/>
                </a:cubicBezTo>
                <a:cubicBezTo>
                  <a:pt x="21600" y="20925"/>
                  <a:pt x="20815" y="21600"/>
                  <a:pt x="20029" y="21600"/>
                </a:cubicBezTo>
                <a:cubicBezTo>
                  <a:pt x="1178" y="21600"/>
                  <a:pt x="1178" y="21600"/>
                  <a:pt x="1178" y="21600"/>
                </a:cubicBezTo>
                <a:cubicBezTo>
                  <a:pt x="393" y="21600"/>
                  <a:pt x="0" y="20925"/>
                  <a:pt x="0" y="2025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0" y="338"/>
                  <a:pt x="393" y="0"/>
                  <a:pt x="1178" y="0"/>
                </a:cubicBezTo>
                <a:cubicBezTo>
                  <a:pt x="13745" y="0"/>
                  <a:pt x="13745" y="0"/>
                  <a:pt x="13745" y="0"/>
                </a:cubicBezTo>
                <a:cubicBezTo>
                  <a:pt x="14531" y="0"/>
                  <a:pt x="15709" y="338"/>
                  <a:pt x="16102" y="675"/>
                </a:cubicBezTo>
                <a:cubicBezTo>
                  <a:pt x="20422" y="4388"/>
                  <a:pt x="20422" y="4388"/>
                  <a:pt x="20422" y="4388"/>
                </a:cubicBezTo>
                <a:cubicBezTo>
                  <a:pt x="20815" y="4725"/>
                  <a:pt x="21600" y="5738"/>
                  <a:pt x="21600" y="6413"/>
                </a:cubicBezTo>
                <a:close/>
                <a:moveTo>
                  <a:pt x="19636" y="7425"/>
                </a:moveTo>
                <a:cubicBezTo>
                  <a:pt x="13745" y="7425"/>
                  <a:pt x="13745" y="7425"/>
                  <a:pt x="13745" y="7425"/>
                </a:cubicBezTo>
                <a:cubicBezTo>
                  <a:pt x="12960" y="7425"/>
                  <a:pt x="12567" y="7088"/>
                  <a:pt x="12567" y="6413"/>
                </a:cubicBezTo>
                <a:cubicBezTo>
                  <a:pt x="12567" y="1350"/>
                  <a:pt x="12567" y="1350"/>
                  <a:pt x="12567" y="1350"/>
                </a:cubicBezTo>
                <a:cubicBezTo>
                  <a:pt x="1571" y="1350"/>
                  <a:pt x="1571" y="1350"/>
                  <a:pt x="1571" y="1350"/>
                </a:cubicBezTo>
                <a:cubicBezTo>
                  <a:pt x="1571" y="19912"/>
                  <a:pt x="1571" y="19912"/>
                  <a:pt x="1571" y="19912"/>
                </a:cubicBezTo>
                <a:cubicBezTo>
                  <a:pt x="19636" y="19912"/>
                  <a:pt x="19636" y="19912"/>
                  <a:pt x="19636" y="19912"/>
                </a:cubicBezTo>
                <a:lnTo>
                  <a:pt x="19636" y="7425"/>
                </a:lnTo>
                <a:close/>
                <a:moveTo>
                  <a:pt x="3142" y="10463"/>
                </a:moveTo>
                <a:cubicBezTo>
                  <a:pt x="4320" y="10463"/>
                  <a:pt x="4320" y="10463"/>
                  <a:pt x="4320" y="10463"/>
                </a:cubicBezTo>
                <a:cubicBezTo>
                  <a:pt x="6284" y="18225"/>
                  <a:pt x="6284" y="18225"/>
                  <a:pt x="6284" y="18225"/>
                </a:cubicBezTo>
                <a:cubicBezTo>
                  <a:pt x="8640" y="18225"/>
                  <a:pt x="8640" y="18225"/>
                  <a:pt x="8640" y="18225"/>
                </a:cubicBezTo>
                <a:cubicBezTo>
                  <a:pt x="10604" y="12487"/>
                  <a:pt x="10604" y="12487"/>
                  <a:pt x="10604" y="12487"/>
                </a:cubicBezTo>
                <a:cubicBezTo>
                  <a:pt x="10604" y="12487"/>
                  <a:pt x="10604" y="12150"/>
                  <a:pt x="10604" y="11812"/>
                </a:cubicBezTo>
                <a:cubicBezTo>
                  <a:pt x="10604" y="11812"/>
                  <a:pt x="10604" y="11812"/>
                  <a:pt x="10604" y="11812"/>
                </a:cubicBezTo>
                <a:cubicBezTo>
                  <a:pt x="10604" y="11812"/>
                  <a:pt x="10604" y="11812"/>
                  <a:pt x="10604" y="11812"/>
                </a:cubicBezTo>
                <a:cubicBezTo>
                  <a:pt x="10604" y="11812"/>
                  <a:pt x="10604" y="11812"/>
                  <a:pt x="10604" y="11812"/>
                </a:cubicBezTo>
                <a:cubicBezTo>
                  <a:pt x="10604" y="12150"/>
                  <a:pt x="10996" y="12487"/>
                  <a:pt x="10996" y="12487"/>
                </a:cubicBezTo>
                <a:cubicBezTo>
                  <a:pt x="12567" y="18225"/>
                  <a:pt x="12567" y="18225"/>
                  <a:pt x="12567" y="18225"/>
                </a:cubicBezTo>
                <a:cubicBezTo>
                  <a:pt x="14924" y="18225"/>
                  <a:pt x="14924" y="18225"/>
                  <a:pt x="14924" y="18225"/>
                </a:cubicBezTo>
                <a:cubicBezTo>
                  <a:pt x="17280" y="10463"/>
                  <a:pt x="17280" y="10463"/>
                  <a:pt x="17280" y="10463"/>
                </a:cubicBezTo>
                <a:cubicBezTo>
                  <a:pt x="18065" y="10463"/>
                  <a:pt x="18065" y="10463"/>
                  <a:pt x="18065" y="10463"/>
                </a:cubicBezTo>
                <a:cubicBezTo>
                  <a:pt x="18065" y="9113"/>
                  <a:pt x="18065" y="9113"/>
                  <a:pt x="18065" y="9113"/>
                </a:cubicBezTo>
                <a:cubicBezTo>
                  <a:pt x="14138" y="9113"/>
                  <a:pt x="14138" y="9113"/>
                  <a:pt x="14138" y="9113"/>
                </a:cubicBezTo>
                <a:cubicBezTo>
                  <a:pt x="14138" y="10463"/>
                  <a:pt x="14138" y="10463"/>
                  <a:pt x="14138" y="10463"/>
                </a:cubicBezTo>
                <a:cubicBezTo>
                  <a:pt x="15316" y="10463"/>
                  <a:pt x="15316" y="10463"/>
                  <a:pt x="15316" y="10463"/>
                </a:cubicBezTo>
                <a:cubicBezTo>
                  <a:pt x="13745" y="15525"/>
                  <a:pt x="13745" y="15525"/>
                  <a:pt x="13745" y="15525"/>
                </a:cubicBezTo>
                <a:cubicBezTo>
                  <a:pt x="13745" y="15862"/>
                  <a:pt x="13745" y="16200"/>
                  <a:pt x="13745" y="16200"/>
                </a:cubicBezTo>
                <a:cubicBezTo>
                  <a:pt x="13745" y="16537"/>
                  <a:pt x="13745" y="16537"/>
                  <a:pt x="13745" y="16537"/>
                </a:cubicBezTo>
                <a:cubicBezTo>
                  <a:pt x="13745" y="16537"/>
                  <a:pt x="13745" y="16537"/>
                  <a:pt x="13745" y="16537"/>
                </a:cubicBezTo>
                <a:cubicBezTo>
                  <a:pt x="13745" y="16537"/>
                  <a:pt x="13745" y="16200"/>
                  <a:pt x="13745" y="16200"/>
                </a:cubicBezTo>
                <a:cubicBezTo>
                  <a:pt x="13745" y="16200"/>
                  <a:pt x="13745" y="15862"/>
                  <a:pt x="13353" y="15525"/>
                </a:cubicBezTo>
                <a:cubicBezTo>
                  <a:pt x="11389" y="9113"/>
                  <a:pt x="11389" y="9113"/>
                  <a:pt x="11389" y="9113"/>
                </a:cubicBezTo>
                <a:cubicBezTo>
                  <a:pt x="9818" y="9113"/>
                  <a:pt x="9818" y="9113"/>
                  <a:pt x="9818" y="9113"/>
                </a:cubicBezTo>
                <a:cubicBezTo>
                  <a:pt x="7855" y="15525"/>
                  <a:pt x="7855" y="15525"/>
                  <a:pt x="7855" y="15525"/>
                </a:cubicBezTo>
                <a:cubicBezTo>
                  <a:pt x="7855" y="15862"/>
                  <a:pt x="7855" y="16200"/>
                  <a:pt x="7855" y="16200"/>
                </a:cubicBezTo>
                <a:cubicBezTo>
                  <a:pt x="7855" y="16537"/>
                  <a:pt x="7855" y="16537"/>
                  <a:pt x="7855" y="16537"/>
                </a:cubicBezTo>
                <a:cubicBezTo>
                  <a:pt x="7462" y="16537"/>
                  <a:pt x="7462" y="16537"/>
                  <a:pt x="7462" y="16537"/>
                </a:cubicBezTo>
                <a:cubicBezTo>
                  <a:pt x="7462" y="16200"/>
                  <a:pt x="7462" y="16200"/>
                  <a:pt x="7462" y="16200"/>
                </a:cubicBezTo>
                <a:cubicBezTo>
                  <a:pt x="7462" y="16200"/>
                  <a:pt x="7462" y="15862"/>
                  <a:pt x="7462" y="15525"/>
                </a:cubicBezTo>
                <a:cubicBezTo>
                  <a:pt x="6284" y="10463"/>
                  <a:pt x="6284" y="10463"/>
                  <a:pt x="6284" y="10463"/>
                </a:cubicBezTo>
                <a:cubicBezTo>
                  <a:pt x="7462" y="10463"/>
                  <a:pt x="7462" y="10463"/>
                  <a:pt x="7462" y="10463"/>
                </a:cubicBezTo>
                <a:cubicBezTo>
                  <a:pt x="7462" y="9113"/>
                  <a:pt x="7462" y="9113"/>
                  <a:pt x="7462" y="9113"/>
                </a:cubicBezTo>
                <a:cubicBezTo>
                  <a:pt x="3142" y="9113"/>
                  <a:pt x="3142" y="9113"/>
                  <a:pt x="3142" y="9113"/>
                </a:cubicBezTo>
                <a:lnTo>
                  <a:pt x="3142" y="10463"/>
                </a:lnTo>
                <a:close/>
                <a:moveTo>
                  <a:pt x="14138" y="6075"/>
                </a:moveTo>
                <a:cubicBezTo>
                  <a:pt x="19636" y="6075"/>
                  <a:pt x="19636" y="6075"/>
                  <a:pt x="19636" y="6075"/>
                </a:cubicBezTo>
                <a:cubicBezTo>
                  <a:pt x="19636" y="5738"/>
                  <a:pt x="19244" y="5738"/>
                  <a:pt x="19244" y="5400"/>
                </a:cubicBezTo>
                <a:cubicBezTo>
                  <a:pt x="14924" y="1688"/>
                  <a:pt x="14924" y="1688"/>
                  <a:pt x="14924" y="1688"/>
                </a:cubicBezTo>
                <a:cubicBezTo>
                  <a:pt x="14924" y="1688"/>
                  <a:pt x="14531" y="1688"/>
                  <a:pt x="14138" y="1350"/>
                </a:cubicBezTo>
                <a:lnTo>
                  <a:pt x="14138" y="6075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69181" y="3536096"/>
            <a:ext cx="17655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vocabulary</a:t>
            </a:r>
          </a:p>
        </p:txBody>
      </p:sp>
      <p:sp>
        <p:nvSpPr>
          <p:cNvPr id="13" name="Shape 5271"/>
          <p:cNvSpPr/>
          <p:nvPr/>
        </p:nvSpPr>
        <p:spPr>
          <a:xfrm>
            <a:off x="374209" y="4113330"/>
            <a:ext cx="218131" cy="254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038"/>
                </a:moveTo>
                <a:cubicBezTo>
                  <a:pt x="21600" y="4725"/>
                  <a:pt x="21600" y="4725"/>
                  <a:pt x="21600" y="4725"/>
                </a:cubicBezTo>
                <a:cubicBezTo>
                  <a:pt x="21600" y="6413"/>
                  <a:pt x="16495" y="7763"/>
                  <a:pt x="10604" y="7763"/>
                </a:cubicBezTo>
                <a:cubicBezTo>
                  <a:pt x="4713" y="7763"/>
                  <a:pt x="0" y="6413"/>
                  <a:pt x="0" y="4725"/>
                </a:cubicBezTo>
                <a:cubicBezTo>
                  <a:pt x="0" y="3038"/>
                  <a:pt x="0" y="3038"/>
                  <a:pt x="0" y="3038"/>
                </a:cubicBezTo>
                <a:cubicBezTo>
                  <a:pt x="0" y="1350"/>
                  <a:pt x="4713" y="0"/>
                  <a:pt x="10604" y="0"/>
                </a:cubicBezTo>
                <a:cubicBezTo>
                  <a:pt x="16495" y="0"/>
                  <a:pt x="21600" y="1350"/>
                  <a:pt x="21600" y="3038"/>
                </a:cubicBezTo>
                <a:close/>
                <a:moveTo>
                  <a:pt x="21600" y="7088"/>
                </a:moveTo>
                <a:cubicBezTo>
                  <a:pt x="21600" y="9113"/>
                  <a:pt x="21600" y="9113"/>
                  <a:pt x="21600" y="9113"/>
                </a:cubicBezTo>
                <a:cubicBezTo>
                  <a:pt x="21600" y="10800"/>
                  <a:pt x="16495" y="12487"/>
                  <a:pt x="10604" y="12487"/>
                </a:cubicBezTo>
                <a:cubicBezTo>
                  <a:pt x="4713" y="12487"/>
                  <a:pt x="0" y="10800"/>
                  <a:pt x="0" y="9113"/>
                </a:cubicBezTo>
                <a:cubicBezTo>
                  <a:pt x="0" y="7088"/>
                  <a:pt x="0" y="7088"/>
                  <a:pt x="0" y="7088"/>
                </a:cubicBezTo>
                <a:cubicBezTo>
                  <a:pt x="2356" y="8438"/>
                  <a:pt x="6284" y="9113"/>
                  <a:pt x="10604" y="9113"/>
                </a:cubicBezTo>
                <a:cubicBezTo>
                  <a:pt x="14924" y="9113"/>
                  <a:pt x="19244" y="8438"/>
                  <a:pt x="21600" y="7088"/>
                </a:cubicBezTo>
                <a:close/>
                <a:moveTo>
                  <a:pt x="21600" y="11812"/>
                </a:moveTo>
                <a:cubicBezTo>
                  <a:pt x="21600" y="13837"/>
                  <a:pt x="21600" y="13837"/>
                  <a:pt x="21600" y="13837"/>
                </a:cubicBezTo>
                <a:cubicBezTo>
                  <a:pt x="21600" y="15525"/>
                  <a:pt x="16495" y="16875"/>
                  <a:pt x="10604" y="16875"/>
                </a:cubicBezTo>
                <a:cubicBezTo>
                  <a:pt x="4713" y="16875"/>
                  <a:pt x="0" y="15525"/>
                  <a:pt x="0" y="13837"/>
                </a:cubicBezTo>
                <a:cubicBezTo>
                  <a:pt x="0" y="11812"/>
                  <a:pt x="0" y="11812"/>
                  <a:pt x="0" y="11812"/>
                </a:cubicBezTo>
                <a:cubicBezTo>
                  <a:pt x="2356" y="13162"/>
                  <a:pt x="6284" y="13837"/>
                  <a:pt x="10604" y="13837"/>
                </a:cubicBezTo>
                <a:cubicBezTo>
                  <a:pt x="14924" y="13837"/>
                  <a:pt x="19244" y="13162"/>
                  <a:pt x="21600" y="11812"/>
                </a:cubicBezTo>
                <a:close/>
                <a:moveTo>
                  <a:pt x="21600" y="16537"/>
                </a:moveTo>
                <a:cubicBezTo>
                  <a:pt x="21600" y="18562"/>
                  <a:pt x="21600" y="18562"/>
                  <a:pt x="21600" y="18562"/>
                </a:cubicBezTo>
                <a:cubicBezTo>
                  <a:pt x="21600" y="20250"/>
                  <a:pt x="16495" y="21600"/>
                  <a:pt x="10604" y="21600"/>
                </a:cubicBezTo>
                <a:cubicBezTo>
                  <a:pt x="4713" y="21600"/>
                  <a:pt x="0" y="20250"/>
                  <a:pt x="0" y="18562"/>
                </a:cubicBezTo>
                <a:cubicBezTo>
                  <a:pt x="0" y="16537"/>
                  <a:pt x="0" y="16537"/>
                  <a:pt x="0" y="16537"/>
                </a:cubicBezTo>
                <a:cubicBezTo>
                  <a:pt x="2356" y="17887"/>
                  <a:pt x="6284" y="18562"/>
                  <a:pt x="10604" y="18562"/>
                </a:cubicBezTo>
                <a:cubicBezTo>
                  <a:pt x="14924" y="18562"/>
                  <a:pt x="19244" y="17887"/>
                  <a:pt x="21600" y="16537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69181" y="4107035"/>
            <a:ext cx="22967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Splitting word of document</a:t>
            </a:r>
            <a:endParaRPr lang="vi-VN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5" name="Shape 5595"/>
          <p:cNvSpPr/>
          <p:nvPr/>
        </p:nvSpPr>
        <p:spPr>
          <a:xfrm>
            <a:off x="374209" y="4669836"/>
            <a:ext cx="307909" cy="32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0" y="21600"/>
                  <a:pt x="0" y="21600"/>
                  <a:pt x="0" y="21600"/>
                </a:cubicBezTo>
                <a:cubicBezTo>
                  <a:pt x="0" y="0"/>
                  <a:pt x="0" y="0"/>
                  <a:pt x="0" y="0"/>
                </a:cubicBezTo>
                <a:cubicBezTo>
                  <a:pt x="1385" y="0"/>
                  <a:pt x="1385" y="0"/>
                  <a:pt x="1385" y="0"/>
                </a:cubicBezTo>
                <a:cubicBezTo>
                  <a:pt x="1385" y="19738"/>
                  <a:pt x="1385" y="19738"/>
                  <a:pt x="1385" y="19738"/>
                </a:cubicBezTo>
                <a:cubicBezTo>
                  <a:pt x="21600" y="19738"/>
                  <a:pt x="21600" y="19738"/>
                  <a:pt x="21600" y="19738"/>
                </a:cubicBezTo>
                <a:lnTo>
                  <a:pt x="21600" y="21600"/>
                </a:lnTo>
                <a:close/>
                <a:moveTo>
                  <a:pt x="20215" y="8193"/>
                </a:moveTo>
                <a:cubicBezTo>
                  <a:pt x="20215" y="8566"/>
                  <a:pt x="19662" y="8938"/>
                  <a:pt x="19662" y="8566"/>
                </a:cubicBezTo>
                <a:cubicBezTo>
                  <a:pt x="18277" y="6703"/>
                  <a:pt x="18277" y="6703"/>
                  <a:pt x="18277" y="6703"/>
                </a:cubicBezTo>
                <a:cubicBezTo>
                  <a:pt x="11631" y="15641"/>
                  <a:pt x="11631" y="15641"/>
                  <a:pt x="11631" y="15641"/>
                </a:cubicBezTo>
                <a:cubicBezTo>
                  <a:pt x="11354" y="16014"/>
                  <a:pt x="11354" y="16014"/>
                  <a:pt x="11077" y="15641"/>
                </a:cubicBezTo>
                <a:cubicBezTo>
                  <a:pt x="8585" y="12662"/>
                  <a:pt x="8585" y="12662"/>
                  <a:pt x="8585" y="12662"/>
                </a:cubicBezTo>
                <a:cubicBezTo>
                  <a:pt x="4431" y="18248"/>
                  <a:pt x="4431" y="18248"/>
                  <a:pt x="4431" y="18248"/>
                </a:cubicBezTo>
                <a:cubicBezTo>
                  <a:pt x="2215" y="15641"/>
                  <a:pt x="2215" y="15641"/>
                  <a:pt x="2215" y="15641"/>
                </a:cubicBezTo>
                <a:cubicBezTo>
                  <a:pt x="8308" y="7448"/>
                  <a:pt x="8308" y="7448"/>
                  <a:pt x="8308" y="7448"/>
                </a:cubicBezTo>
                <a:cubicBezTo>
                  <a:pt x="8585" y="7076"/>
                  <a:pt x="8862" y="7076"/>
                  <a:pt x="8862" y="7448"/>
                </a:cubicBezTo>
                <a:cubicBezTo>
                  <a:pt x="11354" y="10800"/>
                  <a:pt x="11354" y="10800"/>
                  <a:pt x="11354" y="10800"/>
                </a:cubicBezTo>
                <a:cubicBezTo>
                  <a:pt x="16338" y="4097"/>
                  <a:pt x="16338" y="4097"/>
                  <a:pt x="16338" y="4097"/>
                </a:cubicBezTo>
                <a:cubicBezTo>
                  <a:pt x="14954" y="2234"/>
                  <a:pt x="14954" y="2234"/>
                  <a:pt x="14954" y="2234"/>
                </a:cubicBezTo>
                <a:cubicBezTo>
                  <a:pt x="14677" y="2234"/>
                  <a:pt x="14954" y="1490"/>
                  <a:pt x="15231" y="1490"/>
                </a:cubicBezTo>
                <a:cubicBezTo>
                  <a:pt x="19662" y="1490"/>
                  <a:pt x="19662" y="1490"/>
                  <a:pt x="19662" y="1490"/>
                </a:cubicBezTo>
                <a:cubicBezTo>
                  <a:pt x="19938" y="1490"/>
                  <a:pt x="20215" y="1862"/>
                  <a:pt x="20215" y="2234"/>
                </a:cubicBezTo>
                <a:lnTo>
                  <a:pt x="20215" y="8193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96984" y="4669836"/>
            <a:ext cx="17242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Algorithm</a:t>
            </a:r>
          </a:p>
        </p:txBody>
      </p:sp>
      <p:sp>
        <p:nvSpPr>
          <p:cNvPr id="18" name="Shape 5546"/>
          <p:cNvSpPr/>
          <p:nvPr/>
        </p:nvSpPr>
        <p:spPr>
          <a:xfrm>
            <a:off x="413613" y="5323030"/>
            <a:ext cx="229099" cy="23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503"/>
                </a:moveTo>
                <a:cubicBezTo>
                  <a:pt x="21600" y="19738"/>
                  <a:pt x="19738" y="21600"/>
                  <a:pt x="17503" y="21600"/>
                </a:cubicBezTo>
                <a:cubicBezTo>
                  <a:pt x="4097" y="21600"/>
                  <a:pt x="4097" y="21600"/>
                  <a:pt x="4097" y="21600"/>
                </a:cubicBezTo>
                <a:cubicBezTo>
                  <a:pt x="1862" y="21600"/>
                  <a:pt x="0" y="19738"/>
                  <a:pt x="0" y="17503"/>
                </a:cubicBezTo>
                <a:cubicBezTo>
                  <a:pt x="0" y="3724"/>
                  <a:pt x="0" y="3724"/>
                  <a:pt x="0" y="3724"/>
                </a:cubicBezTo>
                <a:cubicBezTo>
                  <a:pt x="0" y="1490"/>
                  <a:pt x="1862" y="0"/>
                  <a:pt x="4097" y="0"/>
                </a:cubicBezTo>
                <a:cubicBezTo>
                  <a:pt x="17503" y="0"/>
                  <a:pt x="17503" y="0"/>
                  <a:pt x="17503" y="0"/>
                </a:cubicBezTo>
                <a:cubicBezTo>
                  <a:pt x="19738" y="0"/>
                  <a:pt x="21600" y="1490"/>
                  <a:pt x="21600" y="3724"/>
                </a:cubicBezTo>
                <a:lnTo>
                  <a:pt x="21600" y="17503"/>
                </a:lnTo>
                <a:close/>
                <a:moveTo>
                  <a:pt x="18248" y="7821"/>
                </a:moveTo>
                <a:cubicBezTo>
                  <a:pt x="18621" y="7448"/>
                  <a:pt x="18621" y="6703"/>
                  <a:pt x="18248" y="6331"/>
                </a:cubicBezTo>
                <a:cubicBezTo>
                  <a:pt x="16759" y="4841"/>
                  <a:pt x="16759" y="4841"/>
                  <a:pt x="16759" y="4841"/>
                </a:cubicBezTo>
                <a:cubicBezTo>
                  <a:pt x="16386" y="4469"/>
                  <a:pt x="16014" y="4469"/>
                  <a:pt x="15641" y="4841"/>
                </a:cubicBezTo>
                <a:cubicBezTo>
                  <a:pt x="8938" y="11545"/>
                  <a:pt x="8938" y="11545"/>
                  <a:pt x="8938" y="11545"/>
                </a:cubicBezTo>
                <a:cubicBezTo>
                  <a:pt x="5959" y="8566"/>
                  <a:pt x="5959" y="8566"/>
                  <a:pt x="5959" y="8566"/>
                </a:cubicBezTo>
                <a:cubicBezTo>
                  <a:pt x="5586" y="8193"/>
                  <a:pt x="5214" y="8193"/>
                  <a:pt x="4841" y="8566"/>
                </a:cubicBezTo>
                <a:cubicBezTo>
                  <a:pt x="3352" y="10055"/>
                  <a:pt x="3352" y="10055"/>
                  <a:pt x="3352" y="10055"/>
                </a:cubicBezTo>
                <a:cubicBezTo>
                  <a:pt x="2979" y="10428"/>
                  <a:pt x="2979" y="10800"/>
                  <a:pt x="3352" y="11172"/>
                </a:cubicBezTo>
                <a:cubicBezTo>
                  <a:pt x="8193" y="16386"/>
                  <a:pt x="8193" y="16386"/>
                  <a:pt x="8193" y="16386"/>
                </a:cubicBezTo>
                <a:cubicBezTo>
                  <a:pt x="8566" y="16759"/>
                  <a:pt x="9310" y="16759"/>
                  <a:pt x="9683" y="16386"/>
                </a:cubicBezTo>
                <a:lnTo>
                  <a:pt x="18248" y="782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734226" y="5270468"/>
            <a:ext cx="2150525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Choosing best document related to document</a:t>
            </a:r>
          </a:p>
          <a:p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</a:t>
            </a:r>
          </a:p>
        </p:txBody>
      </p:sp>
      <p:sp>
        <p:nvSpPr>
          <p:cNvPr id="19" name="Shape 2902"/>
          <p:cNvSpPr/>
          <p:nvPr/>
        </p:nvSpPr>
        <p:spPr>
          <a:xfrm>
            <a:off x="2884751" y="5438496"/>
            <a:ext cx="12696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13" y="1075184"/>
            <a:ext cx="7903317" cy="2605904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5797585" y="3681088"/>
            <a:ext cx="3526972" cy="10563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/>
          <p:cNvSpPr/>
          <p:nvPr/>
        </p:nvSpPr>
        <p:spPr>
          <a:xfrm>
            <a:off x="5162244" y="4729121"/>
            <a:ext cx="5033555" cy="1114697"/>
          </a:xfrm>
          <a:prstGeom prst="flowChartProcess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255169" y="5058205"/>
            <a:ext cx="284770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Document=3</a:t>
            </a:r>
          </a:p>
        </p:txBody>
      </p:sp>
    </p:spTree>
    <p:extLst>
      <p:ext uri="{BB962C8B-B14F-4D97-AF65-F5344CB8AC3E}">
        <p14:creationId xmlns:p14="http://schemas.microsoft.com/office/powerpoint/2010/main" val="73311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8" grpId="0"/>
      <p:bldP spid="19" grpId="0" animBg="1"/>
      <p:bldP spid="5" grpId="0" animBg="1"/>
      <p:bldP spid="10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3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99B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18" name="Group 517"/>
          <p:cNvGrpSpPr/>
          <p:nvPr/>
        </p:nvGrpSpPr>
        <p:grpSpPr>
          <a:xfrm>
            <a:off x="1342895" y="430306"/>
            <a:ext cx="9506210" cy="6427695"/>
            <a:chOff x="2667000" y="2220913"/>
            <a:chExt cx="6858000" cy="4637088"/>
          </a:xfrm>
        </p:grpSpPr>
        <p:sp>
          <p:nvSpPr>
            <p:cNvPr id="3" name="Rectangle 1132"/>
            <p:cNvSpPr>
              <a:spLocks noChangeArrowheads="1"/>
            </p:cNvSpPr>
            <p:nvPr/>
          </p:nvSpPr>
          <p:spPr bwMode="auto">
            <a:xfrm>
              <a:off x="2667000" y="5953125"/>
              <a:ext cx="6858000" cy="9048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Rectangle 1133"/>
            <p:cNvSpPr>
              <a:spLocks noChangeArrowheads="1"/>
            </p:cNvSpPr>
            <p:nvPr/>
          </p:nvSpPr>
          <p:spPr bwMode="auto">
            <a:xfrm>
              <a:off x="2667000" y="5953125"/>
              <a:ext cx="6858000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1134"/>
            <p:cNvSpPr>
              <a:spLocks noChangeArrowheads="1"/>
            </p:cNvSpPr>
            <p:nvPr/>
          </p:nvSpPr>
          <p:spPr bwMode="auto">
            <a:xfrm>
              <a:off x="2667000" y="6580188"/>
              <a:ext cx="6858000" cy="277813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1135"/>
            <p:cNvSpPr>
              <a:spLocks noChangeArrowheads="1"/>
            </p:cNvSpPr>
            <p:nvPr/>
          </p:nvSpPr>
          <p:spPr bwMode="auto">
            <a:xfrm>
              <a:off x="2667000" y="6580188"/>
              <a:ext cx="6858000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1136"/>
            <p:cNvSpPr>
              <a:spLocks noChangeArrowheads="1"/>
            </p:cNvSpPr>
            <p:nvPr/>
          </p:nvSpPr>
          <p:spPr bwMode="auto">
            <a:xfrm>
              <a:off x="2667000" y="6477000"/>
              <a:ext cx="6858000" cy="103188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1137"/>
            <p:cNvSpPr>
              <a:spLocks noChangeArrowheads="1"/>
            </p:cNvSpPr>
            <p:nvPr/>
          </p:nvSpPr>
          <p:spPr bwMode="auto">
            <a:xfrm>
              <a:off x="2667000" y="6477000"/>
              <a:ext cx="6858000" cy="103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39"/>
            <p:cNvSpPr>
              <a:spLocks noEditPoints="1"/>
            </p:cNvSpPr>
            <p:nvPr/>
          </p:nvSpPr>
          <p:spPr bwMode="auto">
            <a:xfrm>
              <a:off x="3078163" y="3013075"/>
              <a:ext cx="1171575" cy="2940050"/>
            </a:xfrm>
            <a:custGeom>
              <a:avLst/>
              <a:gdLst>
                <a:gd name="T0" fmla="*/ 25 w 114"/>
                <a:gd name="T1" fmla="*/ 3 h 286"/>
                <a:gd name="T2" fmla="*/ 25 w 114"/>
                <a:gd name="T3" fmla="*/ 2 h 286"/>
                <a:gd name="T4" fmla="*/ 14 w 114"/>
                <a:gd name="T5" fmla="*/ 3 h 286"/>
                <a:gd name="T6" fmla="*/ 11 w 114"/>
                <a:gd name="T7" fmla="*/ 3 h 286"/>
                <a:gd name="T8" fmla="*/ 6 w 114"/>
                <a:gd name="T9" fmla="*/ 4 h 286"/>
                <a:gd name="T10" fmla="*/ 4 w 114"/>
                <a:gd name="T11" fmla="*/ 3 h 286"/>
                <a:gd name="T12" fmla="*/ 1 w 114"/>
                <a:gd name="T13" fmla="*/ 11 h 286"/>
                <a:gd name="T14" fmla="*/ 5 w 114"/>
                <a:gd name="T15" fmla="*/ 15 h 286"/>
                <a:gd name="T16" fmla="*/ 10 w 114"/>
                <a:gd name="T17" fmla="*/ 6 h 286"/>
                <a:gd name="T18" fmla="*/ 17 w 114"/>
                <a:gd name="T19" fmla="*/ 5 h 286"/>
                <a:gd name="T20" fmla="*/ 20 w 114"/>
                <a:gd name="T21" fmla="*/ 3 h 286"/>
                <a:gd name="T22" fmla="*/ 16 w 114"/>
                <a:gd name="T23" fmla="*/ 1 h 286"/>
                <a:gd name="T24" fmla="*/ 71 w 114"/>
                <a:gd name="T25" fmla="*/ 1 h 286"/>
                <a:gd name="T26" fmla="*/ 69 w 114"/>
                <a:gd name="T27" fmla="*/ 2 h 286"/>
                <a:gd name="T28" fmla="*/ 63 w 114"/>
                <a:gd name="T29" fmla="*/ 4 h 286"/>
                <a:gd name="T30" fmla="*/ 59 w 114"/>
                <a:gd name="T31" fmla="*/ 4 h 286"/>
                <a:gd name="T32" fmla="*/ 55 w 114"/>
                <a:gd name="T33" fmla="*/ 4 h 286"/>
                <a:gd name="T34" fmla="*/ 53 w 114"/>
                <a:gd name="T35" fmla="*/ 4 h 286"/>
                <a:gd name="T36" fmla="*/ 49 w 114"/>
                <a:gd name="T37" fmla="*/ 2 h 286"/>
                <a:gd name="T38" fmla="*/ 45 w 114"/>
                <a:gd name="T39" fmla="*/ 5 h 286"/>
                <a:gd name="T40" fmla="*/ 49 w 114"/>
                <a:gd name="T41" fmla="*/ 7 h 286"/>
                <a:gd name="T42" fmla="*/ 61 w 114"/>
                <a:gd name="T43" fmla="*/ 15 h 286"/>
                <a:gd name="T44" fmla="*/ 70 w 114"/>
                <a:gd name="T45" fmla="*/ 23 h 286"/>
                <a:gd name="T46" fmla="*/ 78 w 114"/>
                <a:gd name="T47" fmla="*/ 32 h 286"/>
                <a:gd name="T48" fmla="*/ 84 w 114"/>
                <a:gd name="T49" fmla="*/ 39 h 286"/>
                <a:gd name="T50" fmla="*/ 94 w 114"/>
                <a:gd name="T51" fmla="*/ 55 h 286"/>
                <a:gd name="T52" fmla="*/ 92 w 114"/>
                <a:gd name="T53" fmla="*/ 67 h 286"/>
                <a:gd name="T54" fmla="*/ 85 w 114"/>
                <a:gd name="T55" fmla="*/ 72 h 286"/>
                <a:gd name="T56" fmla="*/ 82 w 114"/>
                <a:gd name="T57" fmla="*/ 197 h 286"/>
                <a:gd name="T58" fmla="*/ 94 w 114"/>
                <a:gd name="T59" fmla="*/ 286 h 286"/>
                <a:gd name="T60" fmla="*/ 93 w 114"/>
                <a:gd name="T61" fmla="*/ 139 h 286"/>
                <a:gd name="T62" fmla="*/ 93 w 114"/>
                <a:gd name="T63" fmla="*/ 131 h 286"/>
                <a:gd name="T64" fmla="*/ 92 w 114"/>
                <a:gd name="T65" fmla="*/ 92 h 286"/>
                <a:gd name="T66" fmla="*/ 91 w 114"/>
                <a:gd name="T67" fmla="*/ 88 h 286"/>
                <a:gd name="T68" fmla="*/ 90 w 114"/>
                <a:gd name="T69" fmla="*/ 85 h 286"/>
                <a:gd name="T70" fmla="*/ 87 w 114"/>
                <a:gd name="T71" fmla="*/ 78 h 286"/>
                <a:gd name="T72" fmla="*/ 89 w 114"/>
                <a:gd name="T73" fmla="*/ 76 h 286"/>
                <a:gd name="T74" fmla="*/ 93 w 114"/>
                <a:gd name="T75" fmla="*/ 74 h 286"/>
                <a:gd name="T76" fmla="*/ 97 w 114"/>
                <a:gd name="T77" fmla="*/ 74 h 286"/>
                <a:gd name="T78" fmla="*/ 100 w 114"/>
                <a:gd name="T79" fmla="*/ 73 h 286"/>
                <a:gd name="T80" fmla="*/ 103 w 114"/>
                <a:gd name="T81" fmla="*/ 73 h 286"/>
                <a:gd name="T82" fmla="*/ 107 w 114"/>
                <a:gd name="T83" fmla="*/ 74 h 286"/>
                <a:gd name="T84" fmla="*/ 108 w 114"/>
                <a:gd name="T85" fmla="*/ 66 h 286"/>
                <a:gd name="T86" fmla="*/ 104 w 114"/>
                <a:gd name="T87" fmla="*/ 60 h 286"/>
                <a:gd name="T88" fmla="*/ 107 w 114"/>
                <a:gd name="T89" fmla="*/ 46 h 286"/>
                <a:gd name="T90" fmla="*/ 109 w 114"/>
                <a:gd name="T91" fmla="*/ 22 h 286"/>
                <a:gd name="T92" fmla="*/ 110 w 114"/>
                <a:gd name="T93" fmla="*/ 18 h 286"/>
                <a:gd name="T94" fmla="*/ 110 w 114"/>
                <a:gd name="T95" fmla="*/ 14 h 286"/>
                <a:gd name="T96" fmla="*/ 112 w 114"/>
                <a:gd name="T97" fmla="*/ 8 h 286"/>
                <a:gd name="T98" fmla="*/ 111 w 114"/>
                <a:gd name="T99" fmla="*/ 5 h 286"/>
                <a:gd name="T100" fmla="*/ 107 w 114"/>
                <a:gd name="T101" fmla="*/ 4 h 286"/>
                <a:gd name="T102" fmla="*/ 103 w 114"/>
                <a:gd name="T103" fmla="*/ 4 h 286"/>
                <a:gd name="T104" fmla="*/ 101 w 114"/>
                <a:gd name="T105" fmla="*/ 3 h 286"/>
                <a:gd name="T106" fmla="*/ 98 w 114"/>
                <a:gd name="T107" fmla="*/ 3 h 286"/>
                <a:gd name="T108" fmla="*/ 94 w 114"/>
                <a:gd name="T109" fmla="*/ 3 h 286"/>
                <a:gd name="T110" fmla="*/ 89 w 114"/>
                <a:gd name="T111" fmla="*/ 5 h 286"/>
                <a:gd name="T112" fmla="*/ 87 w 114"/>
                <a:gd name="T113" fmla="*/ 6 h 286"/>
                <a:gd name="T114" fmla="*/ 86 w 114"/>
                <a:gd name="T115" fmla="*/ 6 h 286"/>
                <a:gd name="T116" fmla="*/ 84 w 114"/>
                <a:gd name="T117" fmla="*/ 6 h 286"/>
                <a:gd name="T118" fmla="*/ 83 w 114"/>
                <a:gd name="T119" fmla="*/ 6 h 286"/>
                <a:gd name="T120" fmla="*/ 79 w 114"/>
                <a:gd name="T121" fmla="*/ 4 h 286"/>
                <a:gd name="T122" fmla="*/ 75 w 114"/>
                <a:gd name="T123" fmla="*/ 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286">
                  <a:moveTo>
                    <a:pt x="25" y="2"/>
                  </a:moveTo>
                  <a:cubicBezTo>
                    <a:pt x="25" y="2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2"/>
                  </a:cubicBezTo>
                  <a:moveTo>
                    <a:pt x="16" y="1"/>
                  </a:moveTo>
                  <a:cubicBezTo>
                    <a:pt x="15" y="1"/>
                    <a:pt x="14" y="2"/>
                    <a:pt x="14" y="3"/>
                  </a:cubicBezTo>
                  <a:cubicBezTo>
                    <a:pt x="13" y="3"/>
                    <a:pt x="13" y="4"/>
                    <a:pt x="13" y="5"/>
                  </a:cubicBezTo>
                  <a:cubicBezTo>
                    <a:pt x="12" y="4"/>
                    <a:pt x="12" y="4"/>
                    <a:pt x="11" y="3"/>
                  </a:cubicBezTo>
                  <a:cubicBezTo>
                    <a:pt x="11" y="3"/>
                    <a:pt x="10" y="2"/>
                    <a:pt x="9" y="2"/>
                  </a:cubicBezTo>
                  <a:cubicBezTo>
                    <a:pt x="8" y="2"/>
                    <a:pt x="7" y="3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1"/>
                    <a:pt x="2" y="13"/>
                    <a:pt x="3" y="15"/>
                  </a:cubicBezTo>
                  <a:cubicBezTo>
                    <a:pt x="3" y="15"/>
                    <a:pt x="4" y="15"/>
                    <a:pt x="5" y="15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6" y="12"/>
                    <a:pt x="7" y="8"/>
                    <a:pt x="10" y="6"/>
                  </a:cubicBezTo>
                  <a:cubicBezTo>
                    <a:pt x="12" y="5"/>
                    <a:pt x="13" y="5"/>
                    <a:pt x="15" y="5"/>
                  </a:cubicBezTo>
                  <a:cubicBezTo>
                    <a:pt x="16" y="5"/>
                    <a:pt x="16" y="5"/>
                    <a:pt x="17" y="5"/>
                  </a:cubicBezTo>
                  <a:cubicBezTo>
                    <a:pt x="18" y="4"/>
                    <a:pt x="18" y="4"/>
                    <a:pt x="19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19" y="2"/>
                    <a:pt x="19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moveTo>
                    <a:pt x="73" y="0"/>
                  </a:moveTo>
                  <a:cubicBezTo>
                    <a:pt x="72" y="0"/>
                    <a:pt x="72" y="0"/>
                    <a:pt x="71" y="1"/>
                  </a:cubicBezTo>
                  <a:cubicBezTo>
                    <a:pt x="71" y="1"/>
                    <a:pt x="70" y="2"/>
                    <a:pt x="70" y="2"/>
                  </a:cubicBezTo>
                  <a:cubicBezTo>
                    <a:pt x="70" y="2"/>
                    <a:pt x="69" y="2"/>
                    <a:pt x="69" y="2"/>
                  </a:cubicBezTo>
                  <a:cubicBezTo>
                    <a:pt x="68" y="3"/>
                    <a:pt x="67" y="3"/>
                    <a:pt x="66" y="4"/>
                  </a:cubicBezTo>
                  <a:cubicBezTo>
                    <a:pt x="65" y="4"/>
                    <a:pt x="64" y="4"/>
                    <a:pt x="63" y="4"/>
                  </a:cubicBezTo>
                  <a:cubicBezTo>
                    <a:pt x="62" y="4"/>
                    <a:pt x="62" y="4"/>
                    <a:pt x="61" y="4"/>
                  </a:cubicBezTo>
                  <a:cubicBezTo>
                    <a:pt x="60" y="4"/>
                    <a:pt x="60" y="4"/>
                    <a:pt x="59" y="4"/>
                  </a:cubicBezTo>
                  <a:cubicBezTo>
                    <a:pt x="58" y="4"/>
                    <a:pt x="57" y="4"/>
                    <a:pt x="56" y="4"/>
                  </a:cubicBezTo>
                  <a:cubicBezTo>
                    <a:pt x="56" y="4"/>
                    <a:pt x="55" y="4"/>
                    <a:pt x="55" y="4"/>
                  </a:cubicBezTo>
                  <a:cubicBezTo>
                    <a:pt x="55" y="3"/>
                    <a:pt x="54" y="3"/>
                    <a:pt x="54" y="3"/>
                  </a:cubicBezTo>
                  <a:cubicBezTo>
                    <a:pt x="54" y="3"/>
                    <a:pt x="53" y="3"/>
                    <a:pt x="53" y="4"/>
                  </a:cubicBezTo>
                  <a:cubicBezTo>
                    <a:pt x="53" y="3"/>
                    <a:pt x="53" y="3"/>
                    <a:pt x="52" y="3"/>
                  </a:cubicBezTo>
                  <a:cubicBezTo>
                    <a:pt x="51" y="3"/>
                    <a:pt x="50" y="2"/>
                    <a:pt x="49" y="2"/>
                  </a:cubicBezTo>
                  <a:cubicBezTo>
                    <a:pt x="48" y="2"/>
                    <a:pt x="46" y="3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6" y="6"/>
                  </a:cubicBezTo>
                  <a:cubicBezTo>
                    <a:pt x="47" y="6"/>
                    <a:pt x="48" y="6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54" y="7"/>
                    <a:pt x="60" y="10"/>
                    <a:pt x="61" y="15"/>
                  </a:cubicBezTo>
                  <a:cubicBezTo>
                    <a:pt x="63" y="15"/>
                    <a:pt x="65" y="17"/>
                    <a:pt x="66" y="20"/>
                  </a:cubicBezTo>
                  <a:cubicBezTo>
                    <a:pt x="67" y="20"/>
                    <a:pt x="69" y="22"/>
                    <a:pt x="70" y="23"/>
                  </a:cubicBezTo>
                  <a:cubicBezTo>
                    <a:pt x="72" y="23"/>
                    <a:pt x="75" y="24"/>
                    <a:pt x="76" y="27"/>
                  </a:cubicBezTo>
                  <a:cubicBezTo>
                    <a:pt x="78" y="29"/>
                    <a:pt x="78" y="31"/>
                    <a:pt x="78" y="32"/>
                  </a:cubicBezTo>
                  <a:cubicBezTo>
                    <a:pt x="79" y="33"/>
                    <a:pt x="81" y="34"/>
                    <a:pt x="82" y="35"/>
                  </a:cubicBezTo>
                  <a:cubicBezTo>
                    <a:pt x="83" y="36"/>
                    <a:pt x="84" y="37"/>
                    <a:pt x="84" y="39"/>
                  </a:cubicBezTo>
                  <a:cubicBezTo>
                    <a:pt x="87" y="40"/>
                    <a:pt x="90" y="43"/>
                    <a:pt x="90" y="45"/>
                  </a:cubicBezTo>
                  <a:cubicBezTo>
                    <a:pt x="94" y="47"/>
                    <a:pt x="95" y="51"/>
                    <a:pt x="94" y="55"/>
                  </a:cubicBezTo>
                  <a:cubicBezTo>
                    <a:pt x="96" y="56"/>
                    <a:pt x="97" y="59"/>
                    <a:pt x="95" y="62"/>
                  </a:cubicBezTo>
                  <a:cubicBezTo>
                    <a:pt x="95" y="64"/>
                    <a:pt x="94" y="66"/>
                    <a:pt x="92" y="67"/>
                  </a:cubicBezTo>
                  <a:cubicBezTo>
                    <a:pt x="91" y="68"/>
                    <a:pt x="91" y="68"/>
                    <a:pt x="90" y="69"/>
                  </a:cubicBezTo>
                  <a:cubicBezTo>
                    <a:pt x="88" y="71"/>
                    <a:pt x="86" y="72"/>
                    <a:pt x="85" y="72"/>
                  </a:cubicBezTo>
                  <a:cubicBezTo>
                    <a:pt x="84" y="72"/>
                    <a:pt x="84" y="72"/>
                    <a:pt x="83" y="71"/>
                  </a:cubicBezTo>
                  <a:cubicBezTo>
                    <a:pt x="80" y="109"/>
                    <a:pt x="82" y="164"/>
                    <a:pt x="82" y="197"/>
                  </a:cubicBezTo>
                  <a:cubicBezTo>
                    <a:pt x="83" y="226"/>
                    <a:pt x="82" y="256"/>
                    <a:pt x="82" y="286"/>
                  </a:cubicBezTo>
                  <a:cubicBezTo>
                    <a:pt x="94" y="286"/>
                    <a:pt x="94" y="286"/>
                    <a:pt x="94" y="286"/>
                  </a:cubicBezTo>
                  <a:cubicBezTo>
                    <a:pt x="94" y="256"/>
                    <a:pt x="95" y="227"/>
                    <a:pt x="94" y="198"/>
                  </a:cubicBezTo>
                  <a:cubicBezTo>
                    <a:pt x="94" y="178"/>
                    <a:pt x="93" y="158"/>
                    <a:pt x="93" y="139"/>
                  </a:cubicBezTo>
                  <a:cubicBezTo>
                    <a:pt x="91" y="138"/>
                    <a:pt x="90" y="137"/>
                    <a:pt x="90" y="135"/>
                  </a:cubicBezTo>
                  <a:cubicBezTo>
                    <a:pt x="90" y="133"/>
                    <a:pt x="91" y="131"/>
                    <a:pt x="93" y="131"/>
                  </a:cubicBezTo>
                  <a:cubicBezTo>
                    <a:pt x="93" y="118"/>
                    <a:pt x="94" y="105"/>
                    <a:pt x="95" y="92"/>
                  </a:cubicBezTo>
                  <a:cubicBezTo>
                    <a:pt x="94" y="92"/>
                    <a:pt x="93" y="92"/>
                    <a:pt x="92" y="92"/>
                  </a:cubicBezTo>
                  <a:cubicBezTo>
                    <a:pt x="91" y="92"/>
                    <a:pt x="91" y="92"/>
                    <a:pt x="91" y="91"/>
                  </a:cubicBezTo>
                  <a:cubicBezTo>
                    <a:pt x="91" y="90"/>
                    <a:pt x="91" y="89"/>
                    <a:pt x="91" y="88"/>
                  </a:cubicBezTo>
                  <a:cubicBezTo>
                    <a:pt x="90" y="88"/>
                    <a:pt x="90" y="88"/>
                    <a:pt x="90" y="87"/>
                  </a:cubicBezTo>
                  <a:cubicBezTo>
                    <a:pt x="90" y="87"/>
                    <a:pt x="90" y="86"/>
                    <a:pt x="90" y="85"/>
                  </a:cubicBezTo>
                  <a:cubicBezTo>
                    <a:pt x="89" y="85"/>
                    <a:pt x="88" y="85"/>
                    <a:pt x="87" y="84"/>
                  </a:cubicBezTo>
                  <a:cubicBezTo>
                    <a:pt x="86" y="82"/>
                    <a:pt x="86" y="80"/>
                    <a:pt x="87" y="78"/>
                  </a:cubicBezTo>
                  <a:cubicBezTo>
                    <a:pt x="87" y="78"/>
                    <a:pt x="88" y="78"/>
                    <a:pt x="88" y="78"/>
                  </a:cubicBezTo>
                  <a:cubicBezTo>
                    <a:pt x="88" y="77"/>
                    <a:pt x="88" y="76"/>
                    <a:pt x="89" y="76"/>
                  </a:cubicBezTo>
                  <a:cubicBezTo>
                    <a:pt x="90" y="75"/>
                    <a:pt x="91" y="75"/>
                    <a:pt x="93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4" y="74"/>
                    <a:pt x="94" y="75"/>
                    <a:pt x="95" y="75"/>
                  </a:cubicBezTo>
                  <a:cubicBezTo>
                    <a:pt x="95" y="74"/>
                    <a:pt x="96" y="74"/>
                    <a:pt x="97" y="74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8" y="74"/>
                    <a:pt x="99" y="73"/>
                    <a:pt x="100" y="73"/>
                  </a:cubicBezTo>
                  <a:cubicBezTo>
                    <a:pt x="101" y="73"/>
                    <a:pt x="101" y="73"/>
                    <a:pt x="101" y="74"/>
                  </a:cubicBezTo>
                  <a:cubicBezTo>
                    <a:pt x="102" y="73"/>
                    <a:pt x="102" y="73"/>
                    <a:pt x="103" y="73"/>
                  </a:cubicBezTo>
                  <a:cubicBezTo>
                    <a:pt x="103" y="73"/>
                    <a:pt x="104" y="74"/>
                    <a:pt x="105" y="74"/>
                  </a:cubicBezTo>
                  <a:cubicBezTo>
                    <a:pt x="106" y="74"/>
                    <a:pt x="106" y="74"/>
                    <a:pt x="107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8" y="71"/>
                    <a:pt x="108" y="68"/>
                    <a:pt x="108" y="66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5" y="64"/>
                    <a:pt x="104" y="62"/>
                    <a:pt x="104" y="60"/>
                  </a:cubicBezTo>
                  <a:cubicBezTo>
                    <a:pt x="102" y="57"/>
                    <a:pt x="103" y="55"/>
                    <a:pt x="105" y="54"/>
                  </a:cubicBezTo>
                  <a:cubicBezTo>
                    <a:pt x="104" y="51"/>
                    <a:pt x="105" y="48"/>
                    <a:pt x="107" y="46"/>
                  </a:cubicBezTo>
                  <a:cubicBezTo>
                    <a:pt x="106" y="36"/>
                    <a:pt x="106" y="28"/>
                    <a:pt x="105" y="22"/>
                  </a:cubicBezTo>
                  <a:cubicBezTo>
                    <a:pt x="106" y="22"/>
                    <a:pt x="108" y="22"/>
                    <a:pt x="109" y="22"/>
                  </a:cubicBezTo>
                  <a:cubicBezTo>
                    <a:pt x="109" y="22"/>
                    <a:pt x="110" y="21"/>
                    <a:pt x="110" y="21"/>
                  </a:cubicBezTo>
                  <a:cubicBezTo>
                    <a:pt x="110" y="20"/>
                    <a:pt x="110" y="19"/>
                    <a:pt x="110" y="18"/>
                  </a:cubicBezTo>
                  <a:cubicBezTo>
                    <a:pt x="110" y="18"/>
                    <a:pt x="110" y="18"/>
                    <a:pt x="110" y="17"/>
                  </a:cubicBezTo>
                  <a:cubicBezTo>
                    <a:pt x="110" y="16"/>
                    <a:pt x="110" y="15"/>
                    <a:pt x="110" y="14"/>
                  </a:cubicBezTo>
                  <a:cubicBezTo>
                    <a:pt x="111" y="14"/>
                    <a:pt x="112" y="13"/>
                    <a:pt x="113" y="13"/>
                  </a:cubicBezTo>
                  <a:cubicBezTo>
                    <a:pt x="114" y="11"/>
                    <a:pt x="114" y="9"/>
                    <a:pt x="112" y="8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2" y="6"/>
                    <a:pt x="111" y="6"/>
                    <a:pt x="111" y="5"/>
                  </a:cubicBezTo>
                  <a:cubicBezTo>
                    <a:pt x="110" y="5"/>
                    <a:pt x="109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6" y="4"/>
                    <a:pt x="106" y="4"/>
                  </a:cubicBezTo>
                  <a:cubicBezTo>
                    <a:pt x="105" y="4"/>
                    <a:pt x="104" y="4"/>
                    <a:pt x="103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2" y="3"/>
                    <a:pt x="101" y="3"/>
                    <a:pt x="101" y="3"/>
                  </a:cubicBezTo>
                  <a:cubicBezTo>
                    <a:pt x="100" y="3"/>
                    <a:pt x="100" y="3"/>
                    <a:pt x="99" y="3"/>
                  </a:cubicBezTo>
                  <a:cubicBezTo>
                    <a:pt x="99" y="3"/>
                    <a:pt x="99" y="3"/>
                    <a:pt x="98" y="3"/>
                  </a:cubicBezTo>
                  <a:cubicBezTo>
                    <a:pt x="97" y="3"/>
                    <a:pt x="97" y="3"/>
                    <a:pt x="96" y="4"/>
                  </a:cubicBezTo>
                  <a:cubicBezTo>
                    <a:pt x="95" y="4"/>
                    <a:pt x="95" y="3"/>
                    <a:pt x="94" y="3"/>
                  </a:cubicBezTo>
                  <a:cubicBezTo>
                    <a:pt x="93" y="3"/>
                    <a:pt x="92" y="4"/>
                    <a:pt x="91" y="4"/>
                  </a:cubicBezTo>
                  <a:cubicBezTo>
                    <a:pt x="90" y="4"/>
                    <a:pt x="89" y="5"/>
                    <a:pt x="89" y="5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8" y="6"/>
                    <a:pt x="87" y="6"/>
                  </a:cubicBezTo>
                  <a:cubicBezTo>
                    <a:pt x="87" y="6"/>
                    <a:pt x="87" y="6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6" y="6"/>
                    <a:pt x="85" y="6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2" y="6"/>
                    <a:pt x="81" y="6"/>
                    <a:pt x="81" y="6"/>
                  </a:cubicBezTo>
                  <a:cubicBezTo>
                    <a:pt x="81" y="6"/>
                    <a:pt x="80" y="5"/>
                    <a:pt x="79" y="4"/>
                  </a:cubicBezTo>
                  <a:cubicBezTo>
                    <a:pt x="79" y="4"/>
                    <a:pt x="78" y="4"/>
                    <a:pt x="78" y="4"/>
                  </a:cubicBezTo>
                  <a:cubicBezTo>
                    <a:pt x="77" y="3"/>
                    <a:pt x="77" y="2"/>
                    <a:pt x="75" y="1"/>
                  </a:cubicBezTo>
                  <a:cubicBezTo>
                    <a:pt x="75" y="0"/>
                    <a:pt x="74" y="0"/>
                    <a:pt x="73" y="0"/>
                  </a:cubicBezTo>
                </a:path>
              </a:pathLst>
            </a:custGeom>
            <a:solidFill>
              <a:srgbClr val="87B1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140"/>
            <p:cNvSpPr>
              <a:spLocks/>
            </p:cNvSpPr>
            <p:nvPr/>
          </p:nvSpPr>
          <p:spPr bwMode="auto">
            <a:xfrm>
              <a:off x="3921125" y="5953125"/>
              <a:ext cx="123825" cy="0"/>
            </a:xfrm>
            <a:custGeom>
              <a:avLst/>
              <a:gdLst>
                <a:gd name="T0" fmla="*/ 12 w 12"/>
                <a:gd name="T1" fmla="*/ 0 w 12"/>
                <a:gd name="T2" fmla="*/ 0 w 12"/>
                <a:gd name="T3" fmla="*/ 12 w 12"/>
                <a:gd name="T4" fmla="*/ 12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B3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41"/>
            <p:cNvSpPr>
              <a:spLocks noEditPoints="1"/>
            </p:cNvSpPr>
            <p:nvPr/>
          </p:nvSpPr>
          <p:spPr bwMode="auto">
            <a:xfrm>
              <a:off x="6727825" y="3013075"/>
              <a:ext cx="1173163" cy="2159000"/>
            </a:xfrm>
            <a:custGeom>
              <a:avLst/>
              <a:gdLst>
                <a:gd name="T0" fmla="*/ 75 w 114"/>
                <a:gd name="T1" fmla="*/ 144 h 210"/>
                <a:gd name="T2" fmla="*/ 82 w 114"/>
                <a:gd name="T3" fmla="*/ 90 h 210"/>
                <a:gd name="T4" fmla="*/ 20 w 114"/>
                <a:gd name="T5" fmla="*/ 48 h 210"/>
                <a:gd name="T6" fmla="*/ 95 w 114"/>
                <a:gd name="T7" fmla="*/ 49 h 210"/>
                <a:gd name="T8" fmla="*/ 95 w 114"/>
                <a:gd name="T9" fmla="*/ 49 h 210"/>
                <a:gd name="T10" fmla="*/ 70 w 114"/>
                <a:gd name="T11" fmla="*/ 2 h 210"/>
                <a:gd name="T12" fmla="*/ 59 w 114"/>
                <a:gd name="T13" fmla="*/ 4 h 210"/>
                <a:gd name="T14" fmla="*/ 53 w 114"/>
                <a:gd name="T15" fmla="*/ 4 h 210"/>
                <a:gd name="T16" fmla="*/ 44 w 114"/>
                <a:gd name="T17" fmla="*/ 5 h 210"/>
                <a:gd name="T18" fmla="*/ 37 w 114"/>
                <a:gd name="T19" fmla="*/ 3 h 210"/>
                <a:gd name="T20" fmla="*/ 32 w 114"/>
                <a:gd name="T21" fmla="*/ 3 h 210"/>
                <a:gd name="T22" fmla="*/ 27 w 114"/>
                <a:gd name="T23" fmla="*/ 2 h 210"/>
                <a:gd name="T24" fmla="*/ 21 w 114"/>
                <a:gd name="T25" fmla="*/ 3 h 210"/>
                <a:gd name="T26" fmla="*/ 13 w 114"/>
                <a:gd name="T27" fmla="*/ 5 h 210"/>
                <a:gd name="T28" fmla="*/ 5 w 114"/>
                <a:gd name="T29" fmla="*/ 4 h 210"/>
                <a:gd name="T30" fmla="*/ 4 w 114"/>
                <a:gd name="T31" fmla="*/ 17 h 210"/>
                <a:gd name="T32" fmla="*/ 6 w 114"/>
                <a:gd name="T33" fmla="*/ 21 h 210"/>
                <a:gd name="T34" fmla="*/ 11 w 114"/>
                <a:gd name="T35" fmla="*/ 73 h 210"/>
                <a:gd name="T36" fmla="*/ 11 w 114"/>
                <a:gd name="T37" fmla="*/ 82 h 210"/>
                <a:gd name="T38" fmla="*/ 11 w 114"/>
                <a:gd name="T39" fmla="*/ 117 h 210"/>
                <a:gd name="T40" fmla="*/ 17 w 114"/>
                <a:gd name="T41" fmla="*/ 113 h 210"/>
                <a:gd name="T42" fmla="*/ 23 w 114"/>
                <a:gd name="T43" fmla="*/ 108 h 210"/>
                <a:gd name="T44" fmla="*/ 26 w 114"/>
                <a:gd name="T45" fmla="*/ 106 h 210"/>
                <a:gd name="T46" fmla="*/ 20 w 114"/>
                <a:gd name="T47" fmla="*/ 89 h 210"/>
                <a:gd name="T48" fmla="*/ 27 w 114"/>
                <a:gd name="T49" fmla="*/ 79 h 210"/>
                <a:gd name="T50" fmla="*/ 40 w 114"/>
                <a:gd name="T51" fmla="*/ 83 h 210"/>
                <a:gd name="T52" fmla="*/ 32 w 114"/>
                <a:gd name="T53" fmla="*/ 95 h 210"/>
                <a:gd name="T54" fmla="*/ 34 w 114"/>
                <a:gd name="T55" fmla="*/ 107 h 210"/>
                <a:gd name="T56" fmla="*/ 43 w 114"/>
                <a:gd name="T57" fmla="*/ 113 h 210"/>
                <a:gd name="T58" fmla="*/ 51 w 114"/>
                <a:gd name="T59" fmla="*/ 121 h 210"/>
                <a:gd name="T60" fmla="*/ 59 w 114"/>
                <a:gd name="T61" fmla="*/ 132 h 210"/>
                <a:gd name="T62" fmla="*/ 54 w 114"/>
                <a:gd name="T63" fmla="*/ 135 h 210"/>
                <a:gd name="T64" fmla="*/ 45 w 114"/>
                <a:gd name="T65" fmla="*/ 126 h 210"/>
                <a:gd name="T66" fmla="*/ 37 w 114"/>
                <a:gd name="T67" fmla="*/ 118 h 210"/>
                <a:gd name="T68" fmla="*/ 27 w 114"/>
                <a:gd name="T69" fmla="*/ 115 h 210"/>
                <a:gd name="T70" fmla="*/ 21 w 114"/>
                <a:gd name="T71" fmla="*/ 120 h 210"/>
                <a:gd name="T72" fmla="*/ 11 w 114"/>
                <a:gd name="T73" fmla="*/ 129 h 210"/>
                <a:gd name="T74" fmla="*/ 28 w 114"/>
                <a:gd name="T75" fmla="*/ 117 h 210"/>
                <a:gd name="T76" fmla="*/ 51 w 114"/>
                <a:gd name="T77" fmla="*/ 139 h 210"/>
                <a:gd name="T78" fmla="*/ 54 w 114"/>
                <a:gd name="T79" fmla="*/ 193 h 210"/>
                <a:gd name="T80" fmla="*/ 62 w 114"/>
                <a:gd name="T81" fmla="*/ 192 h 210"/>
                <a:gd name="T82" fmla="*/ 73 w 114"/>
                <a:gd name="T83" fmla="*/ 194 h 210"/>
                <a:gd name="T84" fmla="*/ 86 w 114"/>
                <a:gd name="T85" fmla="*/ 196 h 210"/>
                <a:gd name="T86" fmla="*/ 98 w 114"/>
                <a:gd name="T87" fmla="*/ 206 h 210"/>
                <a:gd name="T88" fmla="*/ 107 w 114"/>
                <a:gd name="T89" fmla="*/ 210 h 210"/>
                <a:gd name="T90" fmla="*/ 103 w 114"/>
                <a:gd name="T91" fmla="*/ 65 h 210"/>
                <a:gd name="T92" fmla="*/ 107 w 114"/>
                <a:gd name="T93" fmla="*/ 40 h 210"/>
                <a:gd name="T94" fmla="*/ 110 w 114"/>
                <a:gd name="T95" fmla="*/ 18 h 210"/>
                <a:gd name="T96" fmla="*/ 113 w 114"/>
                <a:gd name="T97" fmla="*/ 8 h 210"/>
                <a:gd name="T98" fmla="*/ 108 w 114"/>
                <a:gd name="T99" fmla="*/ 4 h 210"/>
                <a:gd name="T100" fmla="*/ 101 w 114"/>
                <a:gd name="T101" fmla="*/ 3 h 210"/>
                <a:gd name="T102" fmla="*/ 94 w 114"/>
                <a:gd name="T103" fmla="*/ 3 h 210"/>
                <a:gd name="T104" fmla="*/ 88 w 114"/>
                <a:gd name="T105" fmla="*/ 6 h 210"/>
                <a:gd name="T106" fmla="*/ 84 w 114"/>
                <a:gd name="T107" fmla="*/ 6 h 210"/>
                <a:gd name="T108" fmla="*/ 80 w 114"/>
                <a:gd name="T109" fmla="*/ 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4" h="210">
                  <a:moveTo>
                    <a:pt x="71" y="148"/>
                  </a:moveTo>
                  <a:cubicBezTo>
                    <a:pt x="69" y="148"/>
                    <a:pt x="67" y="146"/>
                    <a:pt x="67" y="144"/>
                  </a:cubicBezTo>
                  <a:cubicBezTo>
                    <a:pt x="67" y="142"/>
                    <a:pt x="69" y="141"/>
                    <a:pt x="71" y="141"/>
                  </a:cubicBezTo>
                  <a:cubicBezTo>
                    <a:pt x="73" y="141"/>
                    <a:pt x="75" y="142"/>
                    <a:pt x="75" y="144"/>
                  </a:cubicBezTo>
                  <a:cubicBezTo>
                    <a:pt x="75" y="146"/>
                    <a:pt x="73" y="148"/>
                    <a:pt x="71" y="148"/>
                  </a:cubicBezTo>
                  <a:moveTo>
                    <a:pt x="82" y="94"/>
                  </a:moveTo>
                  <a:cubicBezTo>
                    <a:pt x="81" y="94"/>
                    <a:pt x="80" y="93"/>
                    <a:pt x="80" y="92"/>
                  </a:cubicBezTo>
                  <a:cubicBezTo>
                    <a:pt x="80" y="91"/>
                    <a:pt x="81" y="90"/>
                    <a:pt x="82" y="90"/>
                  </a:cubicBezTo>
                  <a:cubicBezTo>
                    <a:pt x="84" y="90"/>
                    <a:pt x="85" y="91"/>
                    <a:pt x="85" y="92"/>
                  </a:cubicBezTo>
                  <a:cubicBezTo>
                    <a:pt x="85" y="93"/>
                    <a:pt x="84" y="94"/>
                    <a:pt x="82" y="94"/>
                  </a:cubicBezTo>
                  <a:moveTo>
                    <a:pt x="22" y="50"/>
                  </a:moveTo>
                  <a:cubicBezTo>
                    <a:pt x="21" y="50"/>
                    <a:pt x="20" y="49"/>
                    <a:pt x="20" y="48"/>
                  </a:cubicBezTo>
                  <a:cubicBezTo>
                    <a:pt x="20" y="47"/>
                    <a:pt x="21" y="46"/>
                    <a:pt x="22" y="46"/>
                  </a:cubicBezTo>
                  <a:cubicBezTo>
                    <a:pt x="23" y="46"/>
                    <a:pt x="24" y="47"/>
                    <a:pt x="24" y="48"/>
                  </a:cubicBezTo>
                  <a:cubicBezTo>
                    <a:pt x="24" y="49"/>
                    <a:pt x="23" y="50"/>
                    <a:pt x="22" y="50"/>
                  </a:cubicBezTo>
                  <a:moveTo>
                    <a:pt x="95" y="49"/>
                  </a:moveTo>
                  <a:cubicBezTo>
                    <a:pt x="93" y="49"/>
                    <a:pt x="91" y="48"/>
                    <a:pt x="91" y="45"/>
                  </a:cubicBezTo>
                  <a:cubicBezTo>
                    <a:pt x="91" y="43"/>
                    <a:pt x="93" y="42"/>
                    <a:pt x="95" y="42"/>
                  </a:cubicBezTo>
                  <a:cubicBezTo>
                    <a:pt x="97" y="42"/>
                    <a:pt x="98" y="43"/>
                    <a:pt x="98" y="45"/>
                  </a:cubicBezTo>
                  <a:cubicBezTo>
                    <a:pt x="98" y="48"/>
                    <a:pt x="97" y="49"/>
                    <a:pt x="95" y="49"/>
                  </a:cubicBezTo>
                  <a:moveTo>
                    <a:pt x="74" y="0"/>
                  </a:moveTo>
                  <a:cubicBezTo>
                    <a:pt x="73" y="0"/>
                    <a:pt x="72" y="0"/>
                    <a:pt x="71" y="1"/>
                  </a:cubicBezTo>
                  <a:cubicBezTo>
                    <a:pt x="71" y="1"/>
                    <a:pt x="71" y="2"/>
                    <a:pt x="70" y="2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8" y="3"/>
                    <a:pt x="67" y="3"/>
                    <a:pt x="67" y="4"/>
                  </a:cubicBezTo>
                  <a:cubicBezTo>
                    <a:pt x="66" y="4"/>
                    <a:pt x="65" y="4"/>
                    <a:pt x="64" y="4"/>
                  </a:cubicBezTo>
                  <a:cubicBezTo>
                    <a:pt x="63" y="4"/>
                    <a:pt x="62" y="4"/>
                    <a:pt x="62" y="4"/>
                  </a:cubicBezTo>
                  <a:cubicBezTo>
                    <a:pt x="61" y="4"/>
                    <a:pt x="60" y="4"/>
                    <a:pt x="59" y="4"/>
                  </a:cubicBezTo>
                  <a:cubicBezTo>
                    <a:pt x="58" y="4"/>
                    <a:pt x="58" y="4"/>
                    <a:pt x="57" y="4"/>
                  </a:cubicBezTo>
                  <a:cubicBezTo>
                    <a:pt x="56" y="4"/>
                    <a:pt x="56" y="4"/>
                    <a:pt x="55" y="4"/>
                  </a:cubicBezTo>
                  <a:cubicBezTo>
                    <a:pt x="55" y="3"/>
                    <a:pt x="55" y="3"/>
                    <a:pt x="54" y="3"/>
                  </a:cubicBezTo>
                  <a:cubicBezTo>
                    <a:pt x="54" y="3"/>
                    <a:pt x="54" y="3"/>
                    <a:pt x="53" y="4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3"/>
                    <a:pt x="51" y="2"/>
                    <a:pt x="50" y="2"/>
                  </a:cubicBezTo>
                  <a:cubicBezTo>
                    <a:pt x="48" y="2"/>
                    <a:pt x="47" y="3"/>
                    <a:pt x="46" y="5"/>
                  </a:cubicBezTo>
                  <a:cubicBezTo>
                    <a:pt x="45" y="5"/>
                    <a:pt x="44" y="5"/>
                    <a:pt x="44" y="5"/>
                  </a:cubicBezTo>
                  <a:cubicBezTo>
                    <a:pt x="43" y="5"/>
                    <a:pt x="42" y="4"/>
                    <a:pt x="41" y="4"/>
                  </a:cubicBezTo>
                  <a:cubicBezTo>
                    <a:pt x="41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3"/>
                    <a:pt x="38" y="3"/>
                    <a:pt x="37" y="3"/>
                  </a:cubicBezTo>
                  <a:cubicBezTo>
                    <a:pt x="37" y="3"/>
                    <a:pt x="36" y="3"/>
                    <a:pt x="35" y="4"/>
                  </a:cubicBezTo>
                  <a:cubicBezTo>
                    <a:pt x="35" y="4"/>
                    <a:pt x="35" y="4"/>
                    <a:pt x="35" y="5"/>
                  </a:cubicBezTo>
                  <a:cubicBezTo>
                    <a:pt x="35" y="4"/>
                    <a:pt x="35" y="4"/>
                    <a:pt x="34" y="4"/>
                  </a:cubicBezTo>
                  <a:cubicBezTo>
                    <a:pt x="34" y="3"/>
                    <a:pt x="33" y="3"/>
                    <a:pt x="32" y="3"/>
                  </a:cubicBezTo>
                  <a:cubicBezTo>
                    <a:pt x="31" y="3"/>
                    <a:pt x="31" y="3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3"/>
                    <a:pt x="30" y="3"/>
                    <a:pt x="29" y="3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6" y="2"/>
                    <a:pt x="25" y="2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2" y="3"/>
                    <a:pt x="21" y="3"/>
                    <a:pt x="21" y="3"/>
                  </a:cubicBezTo>
                  <a:cubicBezTo>
                    <a:pt x="20" y="2"/>
                    <a:pt x="19" y="2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6" y="1"/>
                    <a:pt x="15" y="2"/>
                    <a:pt x="14" y="3"/>
                  </a:cubicBezTo>
                  <a:cubicBezTo>
                    <a:pt x="14" y="3"/>
                    <a:pt x="13" y="4"/>
                    <a:pt x="13" y="5"/>
                  </a:cubicBezTo>
                  <a:cubicBezTo>
                    <a:pt x="13" y="4"/>
                    <a:pt x="12" y="4"/>
                    <a:pt x="12" y="3"/>
                  </a:cubicBezTo>
                  <a:cubicBezTo>
                    <a:pt x="11" y="3"/>
                    <a:pt x="10" y="2"/>
                    <a:pt x="9" y="2"/>
                  </a:cubicBezTo>
                  <a:cubicBezTo>
                    <a:pt x="8" y="2"/>
                    <a:pt x="7" y="3"/>
                    <a:pt x="7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4"/>
                    <a:pt x="0" y="8"/>
                    <a:pt x="1" y="11"/>
                  </a:cubicBezTo>
                  <a:cubicBezTo>
                    <a:pt x="1" y="11"/>
                    <a:pt x="3" y="16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9"/>
                    <a:pt x="6" y="20"/>
                    <a:pt x="6" y="21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34"/>
                    <a:pt x="10" y="52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2" y="74"/>
                    <a:pt x="12" y="74"/>
                    <a:pt x="12" y="75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7"/>
                    <a:pt x="14" y="79"/>
                    <a:pt x="13" y="80"/>
                  </a:cubicBezTo>
                  <a:cubicBezTo>
                    <a:pt x="12" y="81"/>
                    <a:pt x="12" y="82"/>
                    <a:pt x="11" y="82"/>
                  </a:cubicBezTo>
                  <a:cubicBezTo>
                    <a:pt x="11" y="87"/>
                    <a:pt x="11" y="92"/>
                    <a:pt x="11" y="97"/>
                  </a:cubicBezTo>
                  <a:cubicBezTo>
                    <a:pt x="13" y="97"/>
                    <a:pt x="14" y="98"/>
                    <a:pt x="14" y="100"/>
                  </a:cubicBezTo>
                  <a:cubicBezTo>
                    <a:pt x="14" y="102"/>
                    <a:pt x="13" y="103"/>
                    <a:pt x="11" y="104"/>
                  </a:cubicBezTo>
                  <a:cubicBezTo>
                    <a:pt x="11" y="108"/>
                    <a:pt x="11" y="112"/>
                    <a:pt x="11" y="117"/>
                  </a:cubicBezTo>
                  <a:cubicBezTo>
                    <a:pt x="12" y="116"/>
                    <a:pt x="13" y="116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15"/>
                    <a:pt x="14" y="115"/>
                    <a:pt x="14" y="114"/>
                  </a:cubicBezTo>
                  <a:cubicBezTo>
                    <a:pt x="15" y="113"/>
                    <a:pt x="16" y="113"/>
                    <a:pt x="17" y="113"/>
                  </a:cubicBezTo>
                  <a:cubicBezTo>
                    <a:pt x="17" y="113"/>
                    <a:pt x="17" y="113"/>
                    <a:pt x="18" y="113"/>
                  </a:cubicBezTo>
                  <a:cubicBezTo>
                    <a:pt x="18" y="111"/>
                    <a:pt x="18" y="110"/>
                    <a:pt x="19" y="109"/>
                  </a:cubicBezTo>
                  <a:cubicBezTo>
                    <a:pt x="20" y="108"/>
                    <a:pt x="21" y="108"/>
                    <a:pt x="22" y="108"/>
                  </a:cubicBezTo>
                  <a:cubicBezTo>
                    <a:pt x="22" y="108"/>
                    <a:pt x="22" y="108"/>
                    <a:pt x="23" y="108"/>
                  </a:cubicBezTo>
                  <a:cubicBezTo>
                    <a:pt x="23" y="108"/>
                    <a:pt x="23" y="107"/>
                    <a:pt x="24" y="107"/>
                  </a:cubicBezTo>
                  <a:cubicBezTo>
                    <a:pt x="24" y="107"/>
                    <a:pt x="25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6" y="107"/>
                    <a:pt x="26" y="106"/>
                    <a:pt x="26" y="106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8" y="101"/>
                    <a:pt x="27" y="97"/>
                    <a:pt x="27" y="93"/>
                  </a:cubicBezTo>
                  <a:cubicBezTo>
                    <a:pt x="27" y="91"/>
                    <a:pt x="27" y="90"/>
                    <a:pt x="27" y="89"/>
                  </a:cubicBezTo>
                  <a:cubicBezTo>
                    <a:pt x="25" y="89"/>
                    <a:pt x="22" y="89"/>
                    <a:pt x="20" y="89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17" y="89"/>
                    <a:pt x="17" y="84"/>
                    <a:pt x="20" y="84"/>
                  </a:cubicBezTo>
                  <a:cubicBezTo>
                    <a:pt x="22" y="84"/>
                    <a:pt x="25" y="84"/>
                    <a:pt x="27" y="84"/>
                  </a:cubicBezTo>
                  <a:cubicBezTo>
                    <a:pt x="27" y="82"/>
                    <a:pt x="27" y="81"/>
                    <a:pt x="27" y="79"/>
                  </a:cubicBezTo>
                  <a:cubicBezTo>
                    <a:pt x="27" y="78"/>
                    <a:pt x="29" y="77"/>
                    <a:pt x="30" y="77"/>
                  </a:cubicBezTo>
                  <a:cubicBezTo>
                    <a:pt x="31" y="77"/>
                    <a:pt x="33" y="78"/>
                    <a:pt x="32" y="79"/>
                  </a:cubicBezTo>
                  <a:cubicBezTo>
                    <a:pt x="32" y="81"/>
                    <a:pt x="32" y="82"/>
                    <a:pt x="32" y="83"/>
                  </a:cubicBezTo>
                  <a:cubicBezTo>
                    <a:pt x="35" y="83"/>
                    <a:pt x="37" y="83"/>
                    <a:pt x="40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43" y="83"/>
                    <a:pt x="43" y="88"/>
                    <a:pt x="40" y="88"/>
                  </a:cubicBezTo>
                  <a:cubicBezTo>
                    <a:pt x="37" y="88"/>
                    <a:pt x="35" y="88"/>
                    <a:pt x="32" y="88"/>
                  </a:cubicBezTo>
                  <a:cubicBezTo>
                    <a:pt x="32" y="91"/>
                    <a:pt x="32" y="93"/>
                    <a:pt x="32" y="95"/>
                  </a:cubicBezTo>
                  <a:cubicBezTo>
                    <a:pt x="32" y="98"/>
                    <a:pt x="32" y="101"/>
                    <a:pt x="32" y="104"/>
                  </a:cubicBezTo>
                  <a:cubicBezTo>
                    <a:pt x="33" y="104"/>
                    <a:pt x="33" y="104"/>
                    <a:pt x="33" y="105"/>
                  </a:cubicBezTo>
                  <a:cubicBezTo>
                    <a:pt x="33" y="105"/>
                    <a:pt x="33" y="106"/>
                    <a:pt x="34" y="106"/>
                  </a:cubicBezTo>
                  <a:cubicBezTo>
                    <a:pt x="34" y="106"/>
                    <a:pt x="34" y="106"/>
                    <a:pt x="34" y="107"/>
                  </a:cubicBezTo>
                  <a:cubicBezTo>
                    <a:pt x="35" y="107"/>
                    <a:pt x="36" y="107"/>
                    <a:pt x="36" y="108"/>
                  </a:cubicBezTo>
                  <a:cubicBezTo>
                    <a:pt x="37" y="108"/>
                    <a:pt x="37" y="109"/>
                    <a:pt x="37" y="109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0" y="109"/>
                    <a:pt x="43" y="110"/>
                    <a:pt x="43" y="113"/>
                  </a:cubicBezTo>
                  <a:cubicBezTo>
                    <a:pt x="45" y="113"/>
                    <a:pt x="45" y="114"/>
                    <a:pt x="46" y="115"/>
                  </a:cubicBezTo>
                  <a:cubicBezTo>
                    <a:pt x="46" y="115"/>
                    <a:pt x="47" y="116"/>
                    <a:pt x="48" y="117"/>
                  </a:cubicBezTo>
                  <a:cubicBezTo>
                    <a:pt x="49" y="117"/>
                    <a:pt x="50" y="117"/>
                    <a:pt x="51" y="118"/>
                  </a:cubicBezTo>
                  <a:cubicBezTo>
                    <a:pt x="51" y="119"/>
                    <a:pt x="51" y="120"/>
                    <a:pt x="51" y="121"/>
                  </a:cubicBezTo>
                  <a:cubicBezTo>
                    <a:pt x="52" y="121"/>
                    <a:pt x="53" y="122"/>
                    <a:pt x="53" y="122"/>
                  </a:cubicBezTo>
                  <a:cubicBezTo>
                    <a:pt x="54" y="123"/>
                    <a:pt x="54" y="123"/>
                    <a:pt x="54" y="124"/>
                  </a:cubicBezTo>
                  <a:cubicBezTo>
                    <a:pt x="56" y="125"/>
                    <a:pt x="57" y="126"/>
                    <a:pt x="57" y="127"/>
                  </a:cubicBezTo>
                  <a:cubicBezTo>
                    <a:pt x="59" y="128"/>
                    <a:pt x="59" y="130"/>
                    <a:pt x="59" y="132"/>
                  </a:cubicBezTo>
                  <a:cubicBezTo>
                    <a:pt x="60" y="132"/>
                    <a:pt x="61" y="134"/>
                    <a:pt x="59" y="135"/>
                  </a:cubicBezTo>
                  <a:cubicBezTo>
                    <a:pt x="59" y="136"/>
                    <a:pt x="59" y="137"/>
                    <a:pt x="58" y="137"/>
                  </a:cubicBezTo>
                  <a:cubicBezTo>
                    <a:pt x="57" y="137"/>
                    <a:pt x="57" y="137"/>
                    <a:pt x="57" y="137"/>
                  </a:cubicBezTo>
                  <a:cubicBezTo>
                    <a:pt x="55" y="137"/>
                    <a:pt x="54" y="137"/>
                    <a:pt x="54" y="135"/>
                  </a:cubicBezTo>
                  <a:cubicBezTo>
                    <a:pt x="53" y="135"/>
                    <a:pt x="52" y="134"/>
                    <a:pt x="52" y="133"/>
                  </a:cubicBezTo>
                  <a:cubicBezTo>
                    <a:pt x="50" y="133"/>
                    <a:pt x="49" y="132"/>
                    <a:pt x="48" y="130"/>
                  </a:cubicBezTo>
                  <a:cubicBezTo>
                    <a:pt x="48" y="130"/>
                    <a:pt x="47" y="130"/>
                    <a:pt x="47" y="129"/>
                  </a:cubicBezTo>
                  <a:cubicBezTo>
                    <a:pt x="46" y="129"/>
                    <a:pt x="45" y="128"/>
                    <a:pt x="45" y="126"/>
                  </a:cubicBezTo>
                  <a:cubicBezTo>
                    <a:pt x="44" y="126"/>
                    <a:pt x="44" y="126"/>
                    <a:pt x="43" y="125"/>
                  </a:cubicBezTo>
                  <a:cubicBezTo>
                    <a:pt x="43" y="125"/>
                    <a:pt x="43" y="124"/>
                    <a:pt x="43" y="124"/>
                  </a:cubicBezTo>
                  <a:cubicBezTo>
                    <a:pt x="41" y="123"/>
                    <a:pt x="40" y="123"/>
                    <a:pt x="39" y="121"/>
                  </a:cubicBezTo>
                  <a:cubicBezTo>
                    <a:pt x="38" y="121"/>
                    <a:pt x="37" y="120"/>
                    <a:pt x="37" y="118"/>
                  </a:cubicBezTo>
                  <a:cubicBezTo>
                    <a:pt x="35" y="118"/>
                    <a:pt x="34" y="117"/>
                    <a:pt x="33" y="116"/>
                  </a:cubicBezTo>
                  <a:cubicBezTo>
                    <a:pt x="32" y="116"/>
                    <a:pt x="31" y="115"/>
                    <a:pt x="30" y="114"/>
                  </a:cubicBezTo>
                  <a:cubicBezTo>
                    <a:pt x="29" y="115"/>
                    <a:pt x="28" y="115"/>
                    <a:pt x="27" y="115"/>
                  </a:cubicBezTo>
                  <a:cubicBezTo>
                    <a:pt x="27" y="115"/>
                    <a:pt x="27" y="115"/>
                    <a:pt x="27" y="115"/>
                  </a:cubicBezTo>
                  <a:cubicBezTo>
                    <a:pt x="27" y="115"/>
                    <a:pt x="27" y="115"/>
                    <a:pt x="26" y="115"/>
                  </a:cubicBezTo>
                  <a:cubicBezTo>
                    <a:pt x="26" y="116"/>
                    <a:pt x="25" y="116"/>
                    <a:pt x="25" y="116"/>
                  </a:cubicBezTo>
                  <a:cubicBezTo>
                    <a:pt x="24" y="118"/>
                    <a:pt x="23" y="119"/>
                    <a:pt x="21" y="120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0" y="122"/>
                    <a:pt x="18" y="123"/>
                    <a:pt x="17" y="123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5"/>
                    <a:pt x="15" y="125"/>
                    <a:pt x="15" y="125"/>
                  </a:cubicBezTo>
                  <a:cubicBezTo>
                    <a:pt x="14" y="127"/>
                    <a:pt x="13" y="129"/>
                    <a:pt x="11" y="129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1" y="130"/>
                    <a:pt x="11" y="131"/>
                    <a:pt x="11" y="132"/>
                  </a:cubicBezTo>
                  <a:cubicBezTo>
                    <a:pt x="16" y="126"/>
                    <a:pt x="23" y="117"/>
                    <a:pt x="28" y="117"/>
                  </a:cubicBezTo>
                  <a:cubicBezTo>
                    <a:pt x="28" y="117"/>
                    <a:pt x="28" y="117"/>
                    <a:pt x="28" y="117"/>
                  </a:cubicBezTo>
                  <a:cubicBezTo>
                    <a:pt x="32" y="117"/>
                    <a:pt x="47" y="131"/>
                    <a:pt x="50" y="138"/>
                  </a:cubicBezTo>
                  <a:cubicBezTo>
                    <a:pt x="50" y="138"/>
                    <a:pt x="50" y="138"/>
                    <a:pt x="50" y="138"/>
                  </a:cubicBezTo>
                  <a:cubicBezTo>
                    <a:pt x="50" y="138"/>
                    <a:pt x="50" y="138"/>
                    <a:pt x="51" y="138"/>
                  </a:cubicBezTo>
                  <a:cubicBezTo>
                    <a:pt x="51" y="138"/>
                    <a:pt x="51" y="138"/>
                    <a:pt x="51" y="139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51" y="196"/>
                    <a:pt x="52" y="195"/>
                    <a:pt x="53" y="194"/>
                  </a:cubicBezTo>
                  <a:cubicBezTo>
                    <a:pt x="54" y="194"/>
                    <a:pt x="54" y="193"/>
                    <a:pt x="54" y="193"/>
                  </a:cubicBezTo>
                  <a:cubicBezTo>
                    <a:pt x="55" y="192"/>
                    <a:pt x="55" y="191"/>
                    <a:pt x="56" y="191"/>
                  </a:cubicBezTo>
                  <a:cubicBezTo>
                    <a:pt x="57" y="190"/>
                    <a:pt x="57" y="190"/>
                    <a:pt x="58" y="190"/>
                  </a:cubicBezTo>
                  <a:cubicBezTo>
                    <a:pt x="59" y="190"/>
                    <a:pt x="60" y="191"/>
                    <a:pt x="61" y="191"/>
                  </a:cubicBezTo>
                  <a:cubicBezTo>
                    <a:pt x="61" y="192"/>
                    <a:pt x="61" y="192"/>
                    <a:pt x="62" y="192"/>
                  </a:cubicBezTo>
                  <a:cubicBezTo>
                    <a:pt x="62" y="192"/>
                    <a:pt x="62" y="192"/>
                    <a:pt x="62" y="192"/>
                  </a:cubicBezTo>
                  <a:cubicBezTo>
                    <a:pt x="63" y="192"/>
                    <a:pt x="63" y="192"/>
                    <a:pt x="64" y="192"/>
                  </a:cubicBezTo>
                  <a:cubicBezTo>
                    <a:pt x="66" y="192"/>
                    <a:pt x="67" y="192"/>
                    <a:pt x="69" y="193"/>
                  </a:cubicBezTo>
                  <a:cubicBezTo>
                    <a:pt x="70" y="193"/>
                    <a:pt x="72" y="194"/>
                    <a:pt x="73" y="194"/>
                  </a:cubicBezTo>
                  <a:cubicBezTo>
                    <a:pt x="73" y="194"/>
                    <a:pt x="74" y="194"/>
                    <a:pt x="74" y="194"/>
                  </a:cubicBezTo>
                  <a:cubicBezTo>
                    <a:pt x="77" y="194"/>
                    <a:pt x="79" y="196"/>
                    <a:pt x="80" y="199"/>
                  </a:cubicBezTo>
                  <a:cubicBezTo>
                    <a:pt x="80" y="199"/>
                    <a:pt x="80" y="199"/>
                    <a:pt x="80" y="199"/>
                  </a:cubicBezTo>
                  <a:cubicBezTo>
                    <a:pt x="81" y="197"/>
                    <a:pt x="84" y="196"/>
                    <a:pt x="86" y="196"/>
                  </a:cubicBezTo>
                  <a:cubicBezTo>
                    <a:pt x="86" y="196"/>
                    <a:pt x="86" y="196"/>
                    <a:pt x="87" y="196"/>
                  </a:cubicBezTo>
                  <a:cubicBezTo>
                    <a:pt x="90" y="196"/>
                    <a:pt x="93" y="199"/>
                    <a:pt x="93" y="202"/>
                  </a:cubicBezTo>
                  <a:cubicBezTo>
                    <a:pt x="95" y="202"/>
                    <a:pt x="96" y="204"/>
                    <a:pt x="96" y="205"/>
                  </a:cubicBezTo>
                  <a:cubicBezTo>
                    <a:pt x="97" y="206"/>
                    <a:pt x="98" y="206"/>
                    <a:pt x="98" y="206"/>
                  </a:cubicBezTo>
                  <a:cubicBezTo>
                    <a:pt x="99" y="206"/>
                    <a:pt x="100" y="206"/>
                    <a:pt x="100" y="206"/>
                  </a:cubicBezTo>
                  <a:cubicBezTo>
                    <a:pt x="102" y="206"/>
                    <a:pt x="104" y="207"/>
                    <a:pt x="105" y="208"/>
                  </a:cubicBezTo>
                  <a:cubicBezTo>
                    <a:pt x="106" y="209"/>
                    <a:pt x="106" y="209"/>
                    <a:pt x="106" y="210"/>
                  </a:cubicBezTo>
                  <a:cubicBezTo>
                    <a:pt x="106" y="210"/>
                    <a:pt x="107" y="210"/>
                    <a:pt x="107" y="210"/>
                  </a:cubicBezTo>
                  <a:cubicBezTo>
                    <a:pt x="107" y="202"/>
                    <a:pt x="107" y="194"/>
                    <a:pt x="107" y="186"/>
                  </a:cubicBezTo>
                  <a:cubicBezTo>
                    <a:pt x="108" y="163"/>
                    <a:pt x="109" y="111"/>
                    <a:pt x="108" y="69"/>
                  </a:cubicBezTo>
                  <a:cubicBezTo>
                    <a:pt x="107" y="69"/>
                    <a:pt x="106" y="68"/>
                    <a:pt x="104" y="67"/>
                  </a:cubicBezTo>
                  <a:cubicBezTo>
                    <a:pt x="104" y="66"/>
                    <a:pt x="103" y="66"/>
                    <a:pt x="103" y="65"/>
                  </a:cubicBezTo>
                  <a:cubicBezTo>
                    <a:pt x="100" y="64"/>
                    <a:pt x="99" y="62"/>
                    <a:pt x="99" y="60"/>
                  </a:cubicBezTo>
                  <a:cubicBezTo>
                    <a:pt x="97" y="57"/>
                    <a:pt x="98" y="55"/>
                    <a:pt x="101" y="54"/>
                  </a:cubicBezTo>
                  <a:cubicBezTo>
                    <a:pt x="100" y="50"/>
                    <a:pt x="101" y="46"/>
                    <a:pt x="104" y="45"/>
                  </a:cubicBezTo>
                  <a:cubicBezTo>
                    <a:pt x="104" y="43"/>
                    <a:pt x="106" y="42"/>
                    <a:pt x="107" y="40"/>
                  </a:cubicBezTo>
                  <a:cubicBezTo>
                    <a:pt x="107" y="33"/>
                    <a:pt x="106" y="27"/>
                    <a:pt x="106" y="22"/>
                  </a:cubicBezTo>
                  <a:cubicBezTo>
                    <a:pt x="107" y="22"/>
                    <a:pt x="108" y="22"/>
                    <a:pt x="109" y="22"/>
                  </a:cubicBezTo>
                  <a:cubicBezTo>
                    <a:pt x="110" y="22"/>
                    <a:pt x="110" y="21"/>
                    <a:pt x="110" y="21"/>
                  </a:cubicBezTo>
                  <a:cubicBezTo>
                    <a:pt x="110" y="20"/>
                    <a:pt x="110" y="19"/>
                    <a:pt x="110" y="18"/>
                  </a:cubicBezTo>
                  <a:cubicBezTo>
                    <a:pt x="111" y="18"/>
                    <a:pt x="111" y="18"/>
                    <a:pt x="111" y="17"/>
                  </a:cubicBezTo>
                  <a:cubicBezTo>
                    <a:pt x="111" y="16"/>
                    <a:pt x="111" y="15"/>
                    <a:pt x="111" y="14"/>
                  </a:cubicBezTo>
                  <a:cubicBezTo>
                    <a:pt x="112" y="14"/>
                    <a:pt x="113" y="13"/>
                    <a:pt x="113" y="13"/>
                  </a:cubicBezTo>
                  <a:cubicBezTo>
                    <a:pt x="114" y="11"/>
                    <a:pt x="114" y="9"/>
                    <a:pt x="113" y="8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2" y="6"/>
                    <a:pt x="112" y="6"/>
                    <a:pt x="111" y="5"/>
                  </a:cubicBezTo>
                  <a:cubicBezTo>
                    <a:pt x="110" y="5"/>
                    <a:pt x="109" y="4"/>
                    <a:pt x="108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7" y="4"/>
                    <a:pt x="107" y="4"/>
                    <a:pt x="106" y="4"/>
                  </a:cubicBezTo>
                  <a:cubicBezTo>
                    <a:pt x="105" y="4"/>
                    <a:pt x="105" y="4"/>
                    <a:pt x="104" y="4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3" y="3"/>
                    <a:pt x="102" y="3"/>
                    <a:pt x="101" y="3"/>
                  </a:cubicBezTo>
                  <a:cubicBezTo>
                    <a:pt x="101" y="3"/>
                    <a:pt x="100" y="3"/>
                    <a:pt x="100" y="3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8" y="3"/>
                    <a:pt x="97" y="3"/>
                    <a:pt x="96" y="4"/>
                  </a:cubicBezTo>
                  <a:cubicBezTo>
                    <a:pt x="96" y="4"/>
                    <a:pt x="95" y="3"/>
                    <a:pt x="94" y="3"/>
                  </a:cubicBezTo>
                  <a:cubicBezTo>
                    <a:pt x="93" y="3"/>
                    <a:pt x="92" y="4"/>
                    <a:pt x="92" y="4"/>
                  </a:cubicBezTo>
                  <a:cubicBezTo>
                    <a:pt x="91" y="4"/>
                    <a:pt x="90" y="5"/>
                    <a:pt x="89" y="5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9" y="5"/>
                    <a:pt x="88" y="6"/>
                    <a:pt x="88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6" y="6"/>
                    <a:pt x="85" y="6"/>
                    <a:pt x="85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6"/>
                    <a:pt x="84" y="6"/>
                    <a:pt x="83" y="6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6"/>
                    <a:pt x="82" y="6"/>
                    <a:pt x="81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4"/>
                    <a:pt x="79" y="4"/>
                    <a:pt x="78" y="4"/>
                  </a:cubicBezTo>
                  <a:cubicBezTo>
                    <a:pt x="78" y="3"/>
                    <a:pt x="77" y="2"/>
                    <a:pt x="76" y="1"/>
                  </a:cubicBezTo>
                  <a:cubicBezTo>
                    <a:pt x="75" y="0"/>
                    <a:pt x="74" y="0"/>
                    <a:pt x="74" y="0"/>
                  </a:cubicBezTo>
                </a:path>
              </a:pathLst>
            </a:custGeom>
            <a:solidFill>
              <a:srgbClr val="87B1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42"/>
            <p:cNvSpPr>
              <a:spLocks noEditPoints="1"/>
            </p:cNvSpPr>
            <p:nvPr/>
          </p:nvSpPr>
          <p:spPr bwMode="auto">
            <a:xfrm>
              <a:off x="5289550" y="3711575"/>
              <a:ext cx="1582738" cy="2241550"/>
            </a:xfrm>
            <a:custGeom>
              <a:avLst/>
              <a:gdLst>
                <a:gd name="T0" fmla="*/ 140 w 154"/>
                <a:gd name="T1" fmla="*/ 218 h 218"/>
                <a:gd name="T2" fmla="*/ 146 w 154"/>
                <a:gd name="T3" fmla="*/ 170 h 218"/>
                <a:gd name="T4" fmla="*/ 32 w 154"/>
                <a:gd name="T5" fmla="*/ 174 h 218"/>
                <a:gd name="T6" fmla="*/ 139 w 154"/>
                <a:gd name="T7" fmla="*/ 101 h 218"/>
                <a:gd name="T8" fmla="*/ 146 w 154"/>
                <a:gd name="T9" fmla="*/ 121 h 218"/>
                <a:gd name="T10" fmla="*/ 145 w 154"/>
                <a:gd name="T11" fmla="*/ 100 h 218"/>
                <a:gd name="T12" fmla="*/ 32 w 154"/>
                <a:gd name="T13" fmla="*/ 156 h 218"/>
                <a:gd name="T14" fmla="*/ 37 w 154"/>
                <a:gd name="T15" fmla="*/ 100 h 218"/>
                <a:gd name="T16" fmla="*/ 59 w 154"/>
                <a:gd name="T17" fmla="*/ 99 h 218"/>
                <a:gd name="T18" fmla="*/ 43 w 154"/>
                <a:gd name="T19" fmla="*/ 100 h 218"/>
                <a:gd name="T20" fmla="*/ 67 w 154"/>
                <a:gd name="T21" fmla="*/ 98 h 218"/>
                <a:gd name="T22" fmla="*/ 68 w 154"/>
                <a:gd name="T23" fmla="*/ 98 h 218"/>
                <a:gd name="T24" fmla="*/ 78 w 154"/>
                <a:gd name="T25" fmla="*/ 99 h 218"/>
                <a:gd name="T26" fmla="*/ 101 w 154"/>
                <a:gd name="T27" fmla="*/ 98 h 218"/>
                <a:gd name="T28" fmla="*/ 137 w 154"/>
                <a:gd name="T29" fmla="*/ 101 h 218"/>
                <a:gd name="T30" fmla="*/ 136 w 154"/>
                <a:gd name="T31" fmla="*/ 100 h 218"/>
                <a:gd name="T32" fmla="*/ 124 w 154"/>
                <a:gd name="T33" fmla="*/ 100 h 218"/>
                <a:gd name="T34" fmla="*/ 113 w 154"/>
                <a:gd name="T35" fmla="*/ 99 h 218"/>
                <a:gd name="T36" fmla="*/ 103 w 154"/>
                <a:gd name="T37" fmla="*/ 97 h 218"/>
                <a:gd name="T38" fmla="*/ 95 w 154"/>
                <a:gd name="T39" fmla="*/ 28 h 218"/>
                <a:gd name="T40" fmla="*/ 111 w 154"/>
                <a:gd name="T41" fmla="*/ 0 h 218"/>
                <a:gd name="T42" fmla="*/ 99 w 154"/>
                <a:gd name="T43" fmla="*/ 4 h 218"/>
                <a:gd name="T44" fmla="*/ 90 w 154"/>
                <a:gd name="T45" fmla="*/ 2 h 218"/>
                <a:gd name="T46" fmla="*/ 77 w 154"/>
                <a:gd name="T47" fmla="*/ 3 h 218"/>
                <a:gd name="T48" fmla="*/ 70 w 154"/>
                <a:gd name="T49" fmla="*/ 4 h 218"/>
                <a:gd name="T50" fmla="*/ 61 w 154"/>
                <a:gd name="T51" fmla="*/ 3 h 218"/>
                <a:gd name="T52" fmla="*/ 49 w 154"/>
                <a:gd name="T53" fmla="*/ 2 h 218"/>
                <a:gd name="T54" fmla="*/ 38 w 154"/>
                <a:gd name="T55" fmla="*/ 3 h 218"/>
                <a:gd name="T56" fmla="*/ 29 w 154"/>
                <a:gd name="T57" fmla="*/ 4 h 218"/>
                <a:gd name="T58" fmla="*/ 13 w 154"/>
                <a:gd name="T59" fmla="*/ 5 h 218"/>
                <a:gd name="T60" fmla="*/ 6 w 154"/>
                <a:gd name="T61" fmla="*/ 4 h 218"/>
                <a:gd name="T62" fmla="*/ 3 w 154"/>
                <a:gd name="T63" fmla="*/ 6 h 218"/>
                <a:gd name="T64" fmla="*/ 18 w 154"/>
                <a:gd name="T65" fmla="*/ 6 h 218"/>
                <a:gd name="T66" fmla="*/ 27 w 154"/>
                <a:gd name="T67" fmla="*/ 7 h 218"/>
                <a:gd name="T68" fmla="*/ 37 w 154"/>
                <a:gd name="T69" fmla="*/ 10 h 218"/>
                <a:gd name="T70" fmla="*/ 29 w 154"/>
                <a:gd name="T71" fmla="*/ 45 h 218"/>
                <a:gd name="T72" fmla="*/ 34 w 154"/>
                <a:gd name="T73" fmla="*/ 89 h 218"/>
                <a:gd name="T74" fmla="*/ 47 w 154"/>
                <a:gd name="T75" fmla="*/ 88 h 218"/>
                <a:gd name="T76" fmla="*/ 64 w 154"/>
                <a:gd name="T77" fmla="*/ 83 h 218"/>
                <a:gd name="T78" fmla="*/ 72 w 154"/>
                <a:gd name="T79" fmla="*/ 88 h 218"/>
                <a:gd name="T80" fmla="*/ 94 w 154"/>
                <a:gd name="T81" fmla="*/ 89 h 218"/>
                <a:gd name="T82" fmla="*/ 106 w 154"/>
                <a:gd name="T83" fmla="*/ 86 h 218"/>
                <a:gd name="T84" fmla="*/ 123 w 154"/>
                <a:gd name="T85" fmla="*/ 88 h 218"/>
                <a:gd name="T86" fmla="*/ 133 w 154"/>
                <a:gd name="T87" fmla="*/ 88 h 218"/>
                <a:gd name="T88" fmla="*/ 139 w 154"/>
                <a:gd name="T89" fmla="*/ 86 h 218"/>
                <a:gd name="T90" fmla="*/ 146 w 154"/>
                <a:gd name="T91" fmla="*/ 71 h 218"/>
                <a:gd name="T92" fmla="*/ 145 w 154"/>
                <a:gd name="T93" fmla="*/ 65 h 218"/>
                <a:gd name="T94" fmla="*/ 143 w 154"/>
                <a:gd name="T95" fmla="*/ 55 h 218"/>
                <a:gd name="T96" fmla="*/ 146 w 154"/>
                <a:gd name="T97" fmla="*/ 32 h 218"/>
                <a:gd name="T98" fmla="*/ 150 w 154"/>
                <a:gd name="T99" fmla="*/ 16 h 218"/>
                <a:gd name="T100" fmla="*/ 151 w 154"/>
                <a:gd name="T101" fmla="*/ 5 h 218"/>
                <a:gd name="T102" fmla="*/ 144 w 154"/>
                <a:gd name="T103" fmla="*/ 4 h 218"/>
                <a:gd name="T104" fmla="*/ 131 w 154"/>
                <a:gd name="T105" fmla="*/ 4 h 218"/>
                <a:gd name="T106" fmla="*/ 125 w 154"/>
                <a:gd name="T107" fmla="*/ 5 h 218"/>
                <a:gd name="T108" fmla="*/ 118 w 154"/>
                <a:gd name="T109" fmla="*/ 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4" h="218">
                  <a:moveTo>
                    <a:pt x="146" y="172"/>
                  </a:moveTo>
                  <a:cubicBezTo>
                    <a:pt x="145" y="173"/>
                    <a:pt x="145" y="173"/>
                    <a:pt x="144" y="173"/>
                  </a:cubicBezTo>
                  <a:cubicBezTo>
                    <a:pt x="144" y="173"/>
                    <a:pt x="144" y="173"/>
                    <a:pt x="143" y="173"/>
                  </a:cubicBezTo>
                  <a:cubicBezTo>
                    <a:pt x="143" y="173"/>
                    <a:pt x="143" y="174"/>
                    <a:pt x="143" y="174"/>
                  </a:cubicBezTo>
                  <a:cubicBezTo>
                    <a:pt x="142" y="175"/>
                    <a:pt x="141" y="175"/>
                    <a:pt x="139" y="175"/>
                  </a:cubicBezTo>
                  <a:cubicBezTo>
                    <a:pt x="140" y="218"/>
                    <a:pt x="140" y="218"/>
                    <a:pt x="140" y="218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172"/>
                    <a:pt x="146" y="172"/>
                    <a:pt x="146" y="172"/>
                  </a:cubicBezTo>
                  <a:moveTo>
                    <a:pt x="146" y="169"/>
                  </a:moveTo>
                  <a:cubicBezTo>
                    <a:pt x="146" y="169"/>
                    <a:pt x="146" y="169"/>
                    <a:pt x="145" y="169"/>
                  </a:cubicBezTo>
                  <a:cubicBezTo>
                    <a:pt x="145" y="169"/>
                    <a:pt x="145" y="169"/>
                    <a:pt x="145" y="169"/>
                  </a:cubicBezTo>
                  <a:cubicBezTo>
                    <a:pt x="146" y="170"/>
                    <a:pt x="146" y="170"/>
                    <a:pt x="146" y="170"/>
                  </a:cubicBezTo>
                  <a:cubicBezTo>
                    <a:pt x="146" y="169"/>
                    <a:pt x="146" y="169"/>
                    <a:pt x="146" y="169"/>
                  </a:cubicBezTo>
                  <a:moveTo>
                    <a:pt x="28" y="169"/>
                  </a:moveTo>
                  <a:cubicBezTo>
                    <a:pt x="28" y="185"/>
                    <a:pt x="28" y="201"/>
                    <a:pt x="28" y="218"/>
                  </a:cubicBezTo>
                  <a:cubicBezTo>
                    <a:pt x="34" y="218"/>
                    <a:pt x="34" y="218"/>
                    <a:pt x="34" y="218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3" y="175"/>
                    <a:pt x="32" y="174"/>
                    <a:pt x="32" y="174"/>
                  </a:cubicBezTo>
                  <a:cubicBezTo>
                    <a:pt x="31" y="172"/>
                    <a:pt x="30" y="170"/>
                    <a:pt x="29" y="169"/>
                  </a:cubicBezTo>
                  <a:cubicBezTo>
                    <a:pt x="29" y="169"/>
                    <a:pt x="29" y="169"/>
                    <a:pt x="28" y="169"/>
                  </a:cubicBezTo>
                  <a:moveTo>
                    <a:pt x="144" y="100"/>
                  </a:moveTo>
                  <a:cubicBezTo>
                    <a:pt x="143" y="100"/>
                    <a:pt x="142" y="101"/>
                    <a:pt x="140" y="101"/>
                  </a:cubicBezTo>
                  <a:cubicBezTo>
                    <a:pt x="140" y="101"/>
                    <a:pt x="139" y="101"/>
                    <a:pt x="139" y="101"/>
                  </a:cubicBezTo>
                  <a:cubicBezTo>
                    <a:pt x="139" y="101"/>
                    <a:pt x="139" y="101"/>
                    <a:pt x="139" y="101"/>
                  </a:cubicBezTo>
                  <a:cubicBezTo>
                    <a:pt x="140" y="156"/>
                    <a:pt x="140" y="156"/>
                    <a:pt x="140" y="156"/>
                  </a:cubicBezTo>
                  <a:cubicBezTo>
                    <a:pt x="140" y="157"/>
                    <a:pt x="141" y="157"/>
                    <a:pt x="141" y="157"/>
                  </a:cubicBezTo>
                  <a:cubicBezTo>
                    <a:pt x="141" y="157"/>
                    <a:pt x="142" y="157"/>
                    <a:pt x="142" y="157"/>
                  </a:cubicBezTo>
                  <a:cubicBezTo>
                    <a:pt x="143" y="157"/>
                    <a:pt x="144" y="157"/>
                    <a:pt x="145" y="157"/>
                  </a:cubicBezTo>
                  <a:cubicBezTo>
                    <a:pt x="145" y="157"/>
                    <a:pt x="145" y="157"/>
                    <a:pt x="146" y="157"/>
                  </a:cubicBezTo>
                  <a:cubicBezTo>
                    <a:pt x="146" y="121"/>
                    <a:pt x="146" y="121"/>
                    <a:pt x="146" y="121"/>
                  </a:cubicBezTo>
                  <a:cubicBezTo>
                    <a:pt x="146" y="121"/>
                    <a:pt x="145" y="121"/>
                    <a:pt x="145" y="121"/>
                  </a:cubicBezTo>
                  <a:cubicBezTo>
                    <a:pt x="144" y="121"/>
                    <a:pt x="143" y="120"/>
                    <a:pt x="143" y="119"/>
                  </a:cubicBezTo>
                  <a:cubicBezTo>
                    <a:pt x="143" y="117"/>
                    <a:pt x="144" y="116"/>
                    <a:pt x="145" y="116"/>
                  </a:cubicBezTo>
                  <a:cubicBezTo>
                    <a:pt x="145" y="116"/>
                    <a:pt x="146" y="116"/>
                    <a:pt x="146" y="116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44" y="100"/>
                    <a:pt x="144" y="100"/>
                    <a:pt x="144" y="100"/>
                  </a:cubicBezTo>
                  <a:moveTo>
                    <a:pt x="27" y="99"/>
                  </a:moveTo>
                  <a:cubicBezTo>
                    <a:pt x="27" y="110"/>
                    <a:pt x="28" y="120"/>
                    <a:pt x="28" y="130"/>
                  </a:cubicBezTo>
                  <a:cubicBezTo>
                    <a:pt x="28" y="140"/>
                    <a:pt x="28" y="149"/>
                    <a:pt x="28" y="159"/>
                  </a:cubicBezTo>
                  <a:cubicBezTo>
                    <a:pt x="29" y="157"/>
                    <a:pt x="30" y="156"/>
                    <a:pt x="32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3" y="156"/>
                    <a:pt x="33" y="156"/>
                    <a:pt x="34" y="157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4" y="101"/>
                    <a:pt x="34" y="100"/>
                    <a:pt x="35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6" y="100"/>
                    <a:pt x="37" y="100"/>
                    <a:pt x="37" y="100"/>
                  </a:cubicBezTo>
                  <a:cubicBezTo>
                    <a:pt x="37" y="100"/>
                    <a:pt x="36" y="100"/>
                    <a:pt x="36" y="100"/>
                  </a:cubicBezTo>
                  <a:cubicBezTo>
                    <a:pt x="34" y="100"/>
                    <a:pt x="33" y="101"/>
                    <a:pt x="31" y="101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0" y="101"/>
                    <a:pt x="28" y="100"/>
                    <a:pt x="27" y="99"/>
                  </a:cubicBezTo>
                  <a:moveTo>
                    <a:pt x="60" y="99"/>
                  </a:moveTo>
                  <a:cubicBezTo>
                    <a:pt x="60" y="99"/>
                    <a:pt x="60" y="99"/>
                    <a:pt x="59" y="99"/>
                  </a:cubicBezTo>
                  <a:cubicBezTo>
                    <a:pt x="60" y="99"/>
                    <a:pt x="60" y="99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moveTo>
                    <a:pt x="49" y="98"/>
                  </a:moveTo>
                  <a:cubicBezTo>
                    <a:pt x="48" y="99"/>
                    <a:pt x="47" y="99"/>
                    <a:pt x="46" y="99"/>
                  </a:cubicBezTo>
                  <a:cubicBezTo>
                    <a:pt x="45" y="100"/>
                    <a:pt x="44" y="100"/>
                    <a:pt x="43" y="100"/>
                  </a:cubicBezTo>
                  <a:cubicBezTo>
                    <a:pt x="43" y="100"/>
                    <a:pt x="43" y="100"/>
                    <a:pt x="43" y="100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46" y="100"/>
                    <a:pt x="50" y="100"/>
                    <a:pt x="54" y="100"/>
                  </a:cubicBezTo>
                  <a:cubicBezTo>
                    <a:pt x="53" y="99"/>
                    <a:pt x="53" y="99"/>
                    <a:pt x="52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9"/>
                    <a:pt x="50" y="99"/>
                    <a:pt x="49" y="98"/>
                  </a:cubicBezTo>
                  <a:moveTo>
                    <a:pt x="67" y="98"/>
                  </a:moveTo>
                  <a:cubicBezTo>
                    <a:pt x="66" y="99"/>
                    <a:pt x="65" y="99"/>
                    <a:pt x="64" y="99"/>
                  </a:cubicBezTo>
                  <a:cubicBezTo>
                    <a:pt x="67" y="99"/>
                    <a:pt x="69" y="99"/>
                    <a:pt x="71" y="99"/>
                  </a:cubicBezTo>
                  <a:cubicBezTo>
                    <a:pt x="71" y="99"/>
                    <a:pt x="70" y="99"/>
                    <a:pt x="70" y="98"/>
                  </a:cubicBezTo>
                  <a:cubicBezTo>
                    <a:pt x="70" y="98"/>
                    <a:pt x="70" y="98"/>
                    <a:pt x="70" y="98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8" y="98"/>
                    <a:pt x="68" y="98"/>
                    <a:pt x="68" y="98"/>
                  </a:cubicBezTo>
                  <a:cubicBezTo>
                    <a:pt x="68" y="98"/>
                    <a:pt x="67" y="98"/>
                    <a:pt x="67" y="98"/>
                  </a:cubicBezTo>
                  <a:moveTo>
                    <a:pt x="86" y="97"/>
                  </a:moveTo>
                  <a:cubicBezTo>
                    <a:pt x="85" y="98"/>
                    <a:pt x="84" y="98"/>
                    <a:pt x="84" y="98"/>
                  </a:cubicBezTo>
                  <a:cubicBezTo>
                    <a:pt x="83" y="98"/>
                    <a:pt x="82" y="98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0" y="98"/>
                    <a:pt x="79" y="99"/>
                    <a:pt x="78" y="99"/>
                  </a:cubicBezTo>
                  <a:cubicBezTo>
                    <a:pt x="81" y="99"/>
                    <a:pt x="84" y="99"/>
                    <a:pt x="87" y="99"/>
                  </a:cubicBezTo>
                  <a:cubicBezTo>
                    <a:pt x="88" y="100"/>
                    <a:pt x="89" y="100"/>
                    <a:pt x="90" y="100"/>
                  </a:cubicBezTo>
                  <a:cubicBezTo>
                    <a:pt x="89" y="99"/>
                    <a:pt x="87" y="99"/>
                    <a:pt x="86" y="97"/>
                  </a:cubicBezTo>
                  <a:cubicBezTo>
                    <a:pt x="86" y="97"/>
                    <a:pt x="86" y="97"/>
                    <a:pt x="86" y="97"/>
                  </a:cubicBezTo>
                  <a:moveTo>
                    <a:pt x="103" y="97"/>
                  </a:moveTo>
                  <a:cubicBezTo>
                    <a:pt x="102" y="97"/>
                    <a:pt x="102" y="98"/>
                    <a:pt x="101" y="98"/>
                  </a:cubicBezTo>
                  <a:cubicBezTo>
                    <a:pt x="100" y="98"/>
                    <a:pt x="99" y="99"/>
                    <a:pt x="97" y="99"/>
                  </a:cubicBezTo>
                  <a:cubicBezTo>
                    <a:pt x="97" y="99"/>
                    <a:pt x="96" y="99"/>
                    <a:pt x="96" y="99"/>
                  </a:cubicBezTo>
                  <a:cubicBezTo>
                    <a:pt x="95" y="99"/>
                    <a:pt x="94" y="99"/>
                    <a:pt x="94" y="100"/>
                  </a:cubicBezTo>
                  <a:cubicBezTo>
                    <a:pt x="100" y="100"/>
                    <a:pt x="106" y="100"/>
                    <a:pt x="112" y="100"/>
                  </a:cubicBezTo>
                  <a:cubicBezTo>
                    <a:pt x="118" y="101"/>
                    <a:pt x="123" y="101"/>
                    <a:pt x="128" y="101"/>
                  </a:cubicBezTo>
                  <a:cubicBezTo>
                    <a:pt x="131" y="101"/>
                    <a:pt x="134" y="101"/>
                    <a:pt x="137" y="101"/>
                  </a:cubicBezTo>
                  <a:cubicBezTo>
                    <a:pt x="138" y="101"/>
                    <a:pt x="138" y="101"/>
                    <a:pt x="138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137" y="100"/>
                    <a:pt x="137" y="100"/>
                    <a:pt x="137" y="100"/>
                  </a:cubicBezTo>
                  <a:cubicBezTo>
                    <a:pt x="137" y="100"/>
                    <a:pt x="137" y="100"/>
                    <a:pt x="136" y="100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35" y="100"/>
                    <a:pt x="134" y="100"/>
                    <a:pt x="133" y="99"/>
                  </a:cubicBezTo>
                  <a:cubicBezTo>
                    <a:pt x="133" y="99"/>
                    <a:pt x="133" y="99"/>
                    <a:pt x="132" y="99"/>
                  </a:cubicBezTo>
                  <a:cubicBezTo>
                    <a:pt x="132" y="99"/>
                    <a:pt x="131" y="99"/>
                    <a:pt x="131" y="99"/>
                  </a:cubicBezTo>
                  <a:cubicBezTo>
                    <a:pt x="130" y="100"/>
                    <a:pt x="128" y="100"/>
                    <a:pt x="127" y="100"/>
                  </a:cubicBezTo>
                  <a:cubicBezTo>
                    <a:pt x="126" y="100"/>
                    <a:pt x="125" y="100"/>
                    <a:pt x="124" y="100"/>
                  </a:cubicBezTo>
                  <a:cubicBezTo>
                    <a:pt x="124" y="100"/>
                    <a:pt x="124" y="99"/>
                    <a:pt x="123" y="99"/>
                  </a:cubicBezTo>
                  <a:cubicBezTo>
                    <a:pt x="123" y="99"/>
                    <a:pt x="122" y="99"/>
                    <a:pt x="122" y="99"/>
                  </a:cubicBezTo>
                  <a:cubicBezTo>
                    <a:pt x="121" y="99"/>
                    <a:pt x="120" y="99"/>
                    <a:pt x="119" y="99"/>
                  </a:cubicBezTo>
                  <a:cubicBezTo>
                    <a:pt x="118" y="99"/>
                    <a:pt x="118" y="99"/>
                    <a:pt x="117" y="99"/>
                  </a:cubicBezTo>
                  <a:cubicBezTo>
                    <a:pt x="117" y="99"/>
                    <a:pt x="116" y="99"/>
                    <a:pt x="115" y="99"/>
                  </a:cubicBezTo>
                  <a:cubicBezTo>
                    <a:pt x="115" y="99"/>
                    <a:pt x="114" y="99"/>
                    <a:pt x="113" y="99"/>
                  </a:cubicBezTo>
                  <a:cubicBezTo>
                    <a:pt x="113" y="99"/>
                    <a:pt x="112" y="99"/>
                    <a:pt x="112" y="99"/>
                  </a:cubicBezTo>
                  <a:cubicBezTo>
                    <a:pt x="112" y="99"/>
                    <a:pt x="112" y="99"/>
                    <a:pt x="111" y="99"/>
                  </a:cubicBezTo>
                  <a:cubicBezTo>
                    <a:pt x="110" y="99"/>
                    <a:pt x="109" y="99"/>
                    <a:pt x="108" y="99"/>
                  </a:cubicBezTo>
                  <a:cubicBezTo>
                    <a:pt x="106" y="99"/>
                    <a:pt x="105" y="99"/>
                    <a:pt x="103" y="98"/>
                  </a:cubicBezTo>
                  <a:cubicBezTo>
                    <a:pt x="103" y="98"/>
                    <a:pt x="103" y="97"/>
                    <a:pt x="103" y="97"/>
                  </a:cubicBezTo>
                  <a:cubicBezTo>
                    <a:pt x="103" y="97"/>
                    <a:pt x="103" y="97"/>
                    <a:pt x="103" y="97"/>
                  </a:cubicBezTo>
                  <a:moveTo>
                    <a:pt x="35" y="81"/>
                  </a:moveTo>
                  <a:cubicBezTo>
                    <a:pt x="34" y="81"/>
                    <a:pt x="33" y="80"/>
                    <a:pt x="33" y="79"/>
                  </a:cubicBezTo>
                  <a:cubicBezTo>
                    <a:pt x="33" y="78"/>
                    <a:pt x="34" y="77"/>
                    <a:pt x="35" y="77"/>
                  </a:cubicBezTo>
                  <a:cubicBezTo>
                    <a:pt x="36" y="77"/>
                    <a:pt x="37" y="78"/>
                    <a:pt x="37" y="79"/>
                  </a:cubicBezTo>
                  <a:cubicBezTo>
                    <a:pt x="37" y="80"/>
                    <a:pt x="36" y="81"/>
                    <a:pt x="35" y="81"/>
                  </a:cubicBezTo>
                  <a:moveTo>
                    <a:pt x="95" y="28"/>
                  </a:moveTo>
                  <a:cubicBezTo>
                    <a:pt x="94" y="28"/>
                    <a:pt x="93" y="27"/>
                    <a:pt x="93" y="26"/>
                  </a:cubicBezTo>
                  <a:cubicBezTo>
                    <a:pt x="93" y="25"/>
                    <a:pt x="94" y="24"/>
                    <a:pt x="95" y="24"/>
                  </a:cubicBezTo>
                  <a:cubicBezTo>
                    <a:pt x="96" y="24"/>
                    <a:pt x="97" y="25"/>
                    <a:pt x="97" y="26"/>
                  </a:cubicBezTo>
                  <a:cubicBezTo>
                    <a:pt x="97" y="27"/>
                    <a:pt x="96" y="28"/>
                    <a:pt x="95" y="28"/>
                  </a:cubicBezTo>
                  <a:moveTo>
                    <a:pt x="114" y="0"/>
                  </a:moveTo>
                  <a:cubicBezTo>
                    <a:pt x="113" y="0"/>
                    <a:pt x="112" y="0"/>
                    <a:pt x="111" y="0"/>
                  </a:cubicBezTo>
                  <a:cubicBezTo>
                    <a:pt x="111" y="1"/>
                    <a:pt x="111" y="1"/>
                    <a:pt x="110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08" y="3"/>
                    <a:pt x="107" y="3"/>
                    <a:pt x="106" y="4"/>
                  </a:cubicBezTo>
                  <a:cubicBezTo>
                    <a:pt x="106" y="4"/>
                    <a:pt x="105" y="3"/>
                    <a:pt x="104" y="3"/>
                  </a:cubicBezTo>
                  <a:cubicBezTo>
                    <a:pt x="103" y="3"/>
                    <a:pt x="102" y="4"/>
                    <a:pt x="101" y="4"/>
                  </a:cubicBezTo>
                  <a:cubicBezTo>
                    <a:pt x="101" y="4"/>
                    <a:pt x="100" y="4"/>
                    <a:pt x="99" y="4"/>
                  </a:cubicBezTo>
                  <a:cubicBezTo>
                    <a:pt x="98" y="4"/>
                    <a:pt x="98" y="4"/>
                    <a:pt x="97" y="4"/>
                  </a:cubicBezTo>
                  <a:cubicBezTo>
                    <a:pt x="96" y="4"/>
                    <a:pt x="96" y="4"/>
                    <a:pt x="95" y="3"/>
                  </a:cubicBezTo>
                  <a:cubicBezTo>
                    <a:pt x="95" y="3"/>
                    <a:pt x="95" y="3"/>
                    <a:pt x="94" y="3"/>
                  </a:cubicBezTo>
                  <a:cubicBezTo>
                    <a:pt x="94" y="3"/>
                    <a:pt x="94" y="3"/>
                    <a:pt x="93" y="4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2" y="3"/>
                    <a:pt x="91" y="2"/>
                    <a:pt x="90" y="2"/>
                  </a:cubicBezTo>
                  <a:cubicBezTo>
                    <a:pt x="88" y="2"/>
                    <a:pt x="87" y="3"/>
                    <a:pt x="86" y="5"/>
                  </a:cubicBezTo>
                  <a:cubicBezTo>
                    <a:pt x="85" y="5"/>
                    <a:pt x="84" y="5"/>
                    <a:pt x="84" y="5"/>
                  </a:cubicBezTo>
                  <a:cubicBezTo>
                    <a:pt x="83" y="5"/>
                    <a:pt x="82" y="4"/>
                    <a:pt x="81" y="4"/>
                  </a:cubicBezTo>
                  <a:cubicBezTo>
                    <a:pt x="81" y="3"/>
                    <a:pt x="80" y="3"/>
                    <a:pt x="80" y="3"/>
                  </a:cubicBezTo>
                  <a:cubicBezTo>
                    <a:pt x="80" y="3"/>
                    <a:pt x="79" y="3"/>
                    <a:pt x="79" y="4"/>
                  </a:cubicBezTo>
                  <a:cubicBezTo>
                    <a:pt x="79" y="3"/>
                    <a:pt x="78" y="3"/>
                    <a:pt x="77" y="3"/>
                  </a:cubicBezTo>
                  <a:cubicBezTo>
                    <a:pt x="77" y="3"/>
                    <a:pt x="76" y="3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4" y="4"/>
                    <a:pt x="74" y="4"/>
                  </a:cubicBezTo>
                  <a:cubicBezTo>
                    <a:pt x="74" y="3"/>
                    <a:pt x="73" y="3"/>
                    <a:pt x="72" y="3"/>
                  </a:cubicBezTo>
                  <a:cubicBezTo>
                    <a:pt x="71" y="3"/>
                    <a:pt x="71" y="3"/>
                    <a:pt x="70" y="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70" y="3"/>
                    <a:pt x="69" y="3"/>
                  </a:cubicBezTo>
                  <a:cubicBezTo>
                    <a:pt x="69" y="2"/>
                    <a:pt x="68" y="2"/>
                    <a:pt x="67" y="2"/>
                  </a:cubicBezTo>
                  <a:cubicBezTo>
                    <a:pt x="66" y="2"/>
                    <a:pt x="65" y="2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3" y="2"/>
                    <a:pt x="63" y="2"/>
                  </a:cubicBezTo>
                  <a:cubicBezTo>
                    <a:pt x="62" y="2"/>
                    <a:pt x="61" y="3"/>
                    <a:pt x="61" y="3"/>
                  </a:cubicBezTo>
                  <a:cubicBezTo>
                    <a:pt x="60" y="2"/>
                    <a:pt x="59" y="2"/>
                    <a:pt x="58" y="1"/>
                  </a:cubicBezTo>
                  <a:cubicBezTo>
                    <a:pt x="58" y="1"/>
                    <a:pt x="57" y="1"/>
                    <a:pt x="57" y="1"/>
                  </a:cubicBezTo>
                  <a:cubicBezTo>
                    <a:pt x="55" y="1"/>
                    <a:pt x="54" y="1"/>
                    <a:pt x="54" y="2"/>
                  </a:cubicBezTo>
                  <a:cubicBezTo>
                    <a:pt x="54" y="3"/>
                    <a:pt x="53" y="4"/>
                    <a:pt x="53" y="5"/>
                  </a:cubicBezTo>
                  <a:cubicBezTo>
                    <a:pt x="53" y="4"/>
                    <a:pt x="52" y="4"/>
                    <a:pt x="52" y="3"/>
                  </a:cubicBezTo>
                  <a:cubicBezTo>
                    <a:pt x="51" y="3"/>
                    <a:pt x="50" y="2"/>
                    <a:pt x="49" y="2"/>
                  </a:cubicBezTo>
                  <a:cubicBezTo>
                    <a:pt x="48" y="2"/>
                    <a:pt x="47" y="3"/>
                    <a:pt x="47" y="4"/>
                  </a:cubicBezTo>
                  <a:cubicBezTo>
                    <a:pt x="46" y="4"/>
                    <a:pt x="46" y="4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2"/>
                    <a:pt x="43" y="2"/>
                    <a:pt x="42" y="2"/>
                  </a:cubicBezTo>
                  <a:cubicBezTo>
                    <a:pt x="42" y="2"/>
                    <a:pt x="41" y="2"/>
                    <a:pt x="40" y="2"/>
                  </a:cubicBezTo>
                  <a:cubicBezTo>
                    <a:pt x="40" y="3"/>
                    <a:pt x="39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2"/>
                    <a:pt x="37" y="1"/>
                    <a:pt x="36" y="1"/>
                  </a:cubicBezTo>
                  <a:cubicBezTo>
                    <a:pt x="35" y="1"/>
                    <a:pt x="34" y="2"/>
                    <a:pt x="33" y="3"/>
                  </a:cubicBezTo>
                  <a:cubicBezTo>
                    <a:pt x="32" y="3"/>
                    <a:pt x="31" y="3"/>
                    <a:pt x="31" y="4"/>
                  </a:cubicBezTo>
                  <a:cubicBezTo>
                    <a:pt x="30" y="4"/>
                    <a:pt x="30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8" y="2"/>
                    <a:pt x="26" y="2"/>
                  </a:cubicBezTo>
                  <a:cubicBezTo>
                    <a:pt x="25" y="2"/>
                    <a:pt x="24" y="3"/>
                    <a:pt x="24" y="4"/>
                  </a:cubicBezTo>
                  <a:cubicBezTo>
                    <a:pt x="23" y="3"/>
                    <a:pt x="22" y="2"/>
                    <a:pt x="21" y="2"/>
                  </a:cubicBezTo>
                  <a:cubicBezTo>
                    <a:pt x="19" y="2"/>
                    <a:pt x="18" y="3"/>
                    <a:pt x="17" y="4"/>
                  </a:cubicBezTo>
                  <a:cubicBezTo>
                    <a:pt x="17" y="3"/>
                    <a:pt x="17" y="3"/>
                    <a:pt x="16" y="3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0" y="5"/>
                  </a:cubicBezTo>
                  <a:cubicBezTo>
                    <a:pt x="10" y="4"/>
                    <a:pt x="9" y="4"/>
                    <a:pt x="8" y="4"/>
                  </a:cubicBezTo>
                  <a:cubicBezTo>
                    <a:pt x="8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3" y="6"/>
                    <a:pt x="3" y="6"/>
                  </a:cubicBezTo>
                  <a:cubicBezTo>
                    <a:pt x="4" y="6"/>
                    <a:pt x="4" y="6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7" y="5"/>
                    <a:pt x="8" y="5"/>
                  </a:cubicBezTo>
                  <a:cubicBezTo>
                    <a:pt x="9" y="5"/>
                    <a:pt x="10" y="5"/>
                    <a:pt x="11" y="6"/>
                  </a:cubicBezTo>
                  <a:cubicBezTo>
                    <a:pt x="12" y="5"/>
                    <a:pt x="13" y="5"/>
                    <a:pt x="14" y="5"/>
                  </a:cubicBezTo>
                  <a:cubicBezTo>
                    <a:pt x="15" y="5"/>
                    <a:pt x="17" y="5"/>
                    <a:pt x="18" y="6"/>
                  </a:cubicBezTo>
                  <a:cubicBezTo>
                    <a:pt x="18" y="6"/>
                    <a:pt x="18" y="6"/>
                    <a:pt x="19" y="6"/>
                  </a:cubicBezTo>
                  <a:cubicBezTo>
                    <a:pt x="20" y="6"/>
                    <a:pt x="21" y="6"/>
                    <a:pt x="22" y="7"/>
                  </a:cubicBezTo>
                  <a:cubicBezTo>
                    <a:pt x="22" y="7"/>
                    <a:pt x="22" y="7"/>
                    <a:pt x="23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4" y="7"/>
                    <a:pt x="25" y="7"/>
                    <a:pt x="25" y="7"/>
                  </a:cubicBezTo>
                  <a:cubicBezTo>
                    <a:pt x="26" y="7"/>
                    <a:pt x="27" y="7"/>
                    <a:pt x="27" y="7"/>
                  </a:cubicBezTo>
                  <a:cubicBezTo>
                    <a:pt x="28" y="7"/>
                    <a:pt x="29" y="7"/>
                    <a:pt x="29" y="7"/>
                  </a:cubicBezTo>
                  <a:cubicBezTo>
                    <a:pt x="29" y="7"/>
                    <a:pt x="29" y="7"/>
                    <a:pt x="30" y="7"/>
                  </a:cubicBezTo>
                  <a:cubicBezTo>
                    <a:pt x="30" y="7"/>
                    <a:pt x="31" y="6"/>
                    <a:pt x="32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4" y="6"/>
                    <a:pt x="34" y="6"/>
                  </a:cubicBezTo>
                  <a:cubicBezTo>
                    <a:pt x="36" y="6"/>
                    <a:pt x="37" y="7"/>
                    <a:pt x="37" y="10"/>
                  </a:cubicBezTo>
                  <a:cubicBezTo>
                    <a:pt x="37" y="12"/>
                    <a:pt x="36" y="20"/>
                    <a:pt x="32" y="21"/>
                  </a:cubicBezTo>
                  <a:cubicBezTo>
                    <a:pt x="32" y="22"/>
                    <a:pt x="32" y="23"/>
                    <a:pt x="32" y="24"/>
                  </a:cubicBezTo>
                  <a:cubicBezTo>
                    <a:pt x="32" y="24"/>
                    <a:pt x="31" y="25"/>
                    <a:pt x="31" y="25"/>
                  </a:cubicBezTo>
                  <a:cubicBezTo>
                    <a:pt x="30" y="25"/>
                    <a:pt x="30" y="25"/>
                    <a:pt x="29" y="25"/>
                  </a:cubicBezTo>
                  <a:cubicBezTo>
                    <a:pt x="28" y="32"/>
                    <a:pt x="28" y="39"/>
                    <a:pt x="27" y="46"/>
                  </a:cubicBezTo>
                  <a:cubicBezTo>
                    <a:pt x="28" y="46"/>
                    <a:pt x="28" y="45"/>
                    <a:pt x="29" y="45"/>
                  </a:cubicBezTo>
                  <a:cubicBezTo>
                    <a:pt x="30" y="45"/>
                    <a:pt x="31" y="46"/>
                    <a:pt x="31" y="48"/>
                  </a:cubicBezTo>
                  <a:cubicBezTo>
                    <a:pt x="31" y="49"/>
                    <a:pt x="30" y="50"/>
                    <a:pt x="29" y="50"/>
                  </a:cubicBezTo>
                  <a:cubicBezTo>
                    <a:pt x="28" y="50"/>
                    <a:pt x="28" y="49"/>
                    <a:pt x="27" y="49"/>
                  </a:cubicBezTo>
                  <a:cubicBezTo>
                    <a:pt x="27" y="63"/>
                    <a:pt x="27" y="77"/>
                    <a:pt x="27" y="92"/>
                  </a:cubicBezTo>
                  <a:cubicBezTo>
                    <a:pt x="27" y="92"/>
                    <a:pt x="28" y="91"/>
                    <a:pt x="28" y="91"/>
                  </a:cubicBezTo>
                  <a:cubicBezTo>
                    <a:pt x="29" y="90"/>
                    <a:pt x="31" y="89"/>
                    <a:pt x="34" y="89"/>
                  </a:cubicBezTo>
                  <a:cubicBezTo>
                    <a:pt x="34" y="89"/>
                    <a:pt x="34" y="89"/>
                    <a:pt x="35" y="89"/>
                  </a:cubicBezTo>
                  <a:cubicBezTo>
                    <a:pt x="35" y="89"/>
                    <a:pt x="36" y="89"/>
                    <a:pt x="36" y="89"/>
                  </a:cubicBezTo>
                  <a:cubicBezTo>
                    <a:pt x="38" y="87"/>
                    <a:pt x="40" y="86"/>
                    <a:pt x="41" y="86"/>
                  </a:cubicBezTo>
                  <a:cubicBezTo>
                    <a:pt x="43" y="86"/>
                    <a:pt x="44" y="86"/>
                    <a:pt x="45" y="87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7"/>
                    <a:pt x="46" y="87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8" y="87"/>
                    <a:pt x="49" y="87"/>
                    <a:pt x="50" y="87"/>
                  </a:cubicBezTo>
                  <a:cubicBezTo>
                    <a:pt x="51" y="87"/>
                    <a:pt x="52" y="87"/>
                    <a:pt x="53" y="88"/>
                  </a:cubicBezTo>
                  <a:cubicBezTo>
                    <a:pt x="53" y="88"/>
                    <a:pt x="54" y="88"/>
                    <a:pt x="54" y="88"/>
                  </a:cubicBezTo>
                  <a:cubicBezTo>
                    <a:pt x="55" y="88"/>
                    <a:pt x="56" y="88"/>
                    <a:pt x="56" y="88"/>
                  </a:cubicBezTo>
                  <a:cubicBezTo>
                    <a:pt x="58" y="85"/>
                    <a:pt x="61" y="83"/>
                    <a:pt x="64" y="83"/>
                  </a:cubicBezTo>
                  <a:cubicBezTo>
                    <a:pt x="65" y="83"/>
                    <a:pt x="65" y="83"/>
                    <a:pt x="66" y="83"/>
                  </a:cubicBezTo>
                  <a:cubicBezTo>
                    <a:pt x="66" y="82"/>
                    <a:pt x="67" y="81"/>
                    <a:pt x="68" y="81"/>
                  </a:cubicBezTo>
                  <a:cubicBezTo>
                    <a:pt x="69" y="81"/>
                    <a:pt x="70" y="82"/>
                    <a:pt x="70" y="83"/>
                  </a:cubicBezTo>
                  <a:cubicBezTo>
                    <a:pt x="70" y="84"/>
                    <a:pt x="70" y="84"/>
                    <a:pt x="69" y="85"/>
                  </a:cubicBezTo>
                  <a:cubicBezTo>
                    <a:pt x="70" y="86"/>
                    <a:pt x="71" y="87"/>
                    <a:pt x="72" y="88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73" y="87"/>
                    <a:pt x="75" y="86"/>
                    <a:pt x="76" y="86"/>
                  </a:cubicBezTo>
                  <a:cubicBezTo>
                    <a:pt x="77" y="86"/>
                    <a:pt x="77" y="86"/>
                    <a:pt x="78" y="87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80" y="85"/>
                    <a:pt x="82" y="84"/>
                    <a:pt x="85" y="84"/>
                  </a:cubicBezTo>
                  <a:cubicBezTo>
                    <a:pt x="85" y="84"/>
                    <a:pt x="86" y="84"/>
                    <a:pt x="86" y="84"/>
                  </a:cubicBezTo>
                  <a:cubicBezTo>
                    <a:pt x="89" y="84"/>
                    <a:pt x="92" y="86"/>
                    <a:pt x="94" y="89"/>
                  </a:cubicBezTo>
                  <a:cubicBezTo>
                    <a:pt x="94" y="88"/>
                    <a:pt x="95" y="88"/>
                    <a:pt x="95" y="88"/>
                  </a:cubicBezTo>
                  <a:cubicBezTo>
                    <a:pt x="96" y="87"/>
                    <a:pt x="98" y="86"/>
                    <a:pt x="100" y="86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00" y="85"/>
                    <a:pt x="101" y="85"/>
                    <a:pt x="102" y="8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4" y="84"/>
                    <a:pt x="105" y="85"/>
                    <a:pt x="106" y="86"/>
                  </a:cubicBezTo>
                  <a:cubicBezTo>
                    <a:pt x="108" y="86"/>
                    <a:pt x="109" y="86"/>
                    <a:pt x="110" y="87"/>
                  </a:cubicBezTo>
                  <a:cubicBezTo>
                    <a:pt x="112" y="86"/>
                    <a:pt x="114" y="85"/>
                    <a:pt x="116" y="85"/>
                  </a:cubicBezTo>
                  <a:cubicBezTo>
                    <a:pt x="116" y="85"/>
                    <a:pt x="117" y="85"/>
                    <a:pt x="118" y="85"/>
                  </a:cubicBezTo>
                  <a:cubicBezTo>
                    <a:pt x="119" y="86"/>
                    <a:pt x="120" y="86"/>
                    <a:pt x="121" y="87"/>
                  </a:cubicBezTo>
                  <a:cubicBezTo>
                    <a:pt x="122" y="87"/>
                    <a:pt x="122" y="87"/>
                    <a:pt x="122" y="87"/>
                  </a:cubicBezTo>
                  <a:cubicBezTo>
                    <a:pt x="123" y="87"/>
                    <a:pt x="123" y="87"/>
                    <a:pt x="123" y="88"/>
                  </a:cubicBezTo>
                  <a:cubicBezTo>
                    <a:pt x="123" y="88"/>
                    <a:pt x="123" y="88"/>
                    <a:pt x="124" y="87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6" y="87"/>
                    <a:pt x="127" y="88"/>
                    <a:pt x="128" y="90"/>
                  </a:cubicBezTo>
                  <a:cubicBezTo>
                    <a:pt x="128" y="89"/>
                    <a:pt x="129" y="88"/>
                    <a:pt x="129" y="88"/>
                  </a:cubicBezTo>
                  <a:cubicBezTo>
                    <a:pt x="130" y="88"/>
                    <a:pt x="131" y="88"/>
                    <a:pt x="132" y="88"/>
                  </a:cubicBezTo>
                  <a:cubicBezTo>
                    <a:pt x="132" y="88"/>
                    <a:pt x="133" y="88"/>
                    <a:pt x="133" y="88"/>
                  </a:cubicBezTo>
                  <a:cubicBezTo>
                    <a:pt x="133" y="88"/>
                    <a:pt x="133" y="88"/>
                    <a:pt x="133" y="88"/>
                  </a:cubicBezTo>
                  <a:cubicBezTo>
                    <a:pt x="134" y="87"/>
                    <a:pt x="135" y="87"/>
                    <a:pt x="136" y="87"/>
                  </a:cubicBezTo>
                  <a:cubicBezTo>
                    <a:pt x="137" y="87"/>
                    <a:pt x="137" y="87"/>
                    <a:pt x="137" y="87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86"/>
                    <a:pt x="138" y="86"/>
                    <a:pt x="138" y="86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0" y="86"/>
                    <a:pt x="141" y="87"/>
                    <a:pt x="141" y="87"/>
                  </a:cubicBezTo>
                  <a:cubicBezTo>
                    <a:pt x="142" y="87"/>
                    <a:pt x="143" y="87"/>
                    <a:pt x="144" y="88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5" y="87"/>
                    <a:pt x="145" y="87"/>
                    <a:pt x="146" y="87"/>
                  </a:cubicBezTo>
                  <a:cubicBezTo>
                    <a:pt x="146" y="87"/>
                    <a:pt x="146" y="87"/>
                    <a:pt x="146" y="87"/>
                  </a:cubicBezTo>
                  <a:cubicBezTo>
                    <a:pt x="146" y="71"/>
                    <a:pt x="146" y="71"/>
                    <a:pt x="146" y="71"/>
                  </a:cubicBezTo>
                  <a:cubicBezTo>
                    <a:pt x="146" y="70"/>
                    <a:pt x="146" y="70"/>
                    <a:pt x="146" y="70"/>
                  </a:cubicBezTo>
                  <a:cubicBezTo>
                    <a:pt x="146" y="70"/>
                    <a:pt x="146" y="70"/>
                    <a:pt x="146" y="70"/>
                  </a:cubicBezTo>
                  <a:cubicBezTo>
                    <a:pt x="146" y="70"/>
                    <a:pt x="147" y="69"/>
                    <a:pt x="148" y="68"/>
                  </a:cubicBezTo>
                  <a:cubicBezTo>
                    <a:pt x="148" y="67"/>
                    <a:pt x="148" y="66"/>
                    <a:pt x="148" y="65"/>
                  </a:cubicBezTo>
                  <a:cubicBezTo>
                    <a:pt x="147" y="65"/>
                    <a:pt x="147" y="65"/>
                    <a:pt x="146" y="65"/>
                  </a:cubicBezTo>
                  <a:cubicBezTo>
                    <a:pt x="146" y="65"/>
                    <a:pt x="146" y="65"/>
                    <a:pt x="145" y="65"/>
                  </a:cubicBezTo>
                  <a:cubicBezTo>
                    <a:pt x="144" y="67"/>
                    <a:pt x="142" y="69"/>
                    <a:pt x="140" y="69"/>
                  </a:cubicBezTo>
                  <a:cubicBezTo>
                    <a:pt x="139" y="69"/>
                    <a:pt x="137" y="68"/>
                    <a:pt x="137" y="66"/>
                  </a:cubicBezTo>
                  <a:cubicBezTo>
                    <a:pt x="136" y="64"/>
                    <a:pt x="137" y="62"/>
                    <a:pt x="139" y="62"/>
                  </a:cubicBezTo>
                  <a:cubicBezTo>
                    <a:pt x="139" y="61"/>
                    <a:pt x="140" y="60"/>
                    <a:pt x="141" y="60"/>
                  </a:cubicBezTo>
                  <a:cubicBezTo>
                    <a:pt x="141" y="58"/>
                    <a:pt x="141" y="57"/>
                    <a:pt x="141" y="56"/>
                  </a:cubicBezTo>
                  <a:cubicBezTo>
                    <a:pt x="142" y="55"/>
                    <a:pt x="142" y="55"/>
                    <a:pt x="143" y="55"/>
                  </a:cubicBezTo>
                  <a:cubicBezTo>
                    <a:pt x="144" y="55"/>
                    <a:pt x="144" y="55"/>
                    <a:pt x="14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56"/>
                    <a:pt x="146" y="56"/>
                    <a:pt x="146" y="55"/>
                  </a:cubicBezTo>
                  <a:cubicBezTo>
                    <a:pt x="146" y="55"/>
                    <a:pt x="147" y="55"/>
                    <a:pt x="148" y="55"/>
                  </a:cubicBezTo>
                  <a:cubicBezTo>
                    <a:pt x="147" y="47"/>
                    <a:pt x="147" y="40"/>
                    <a:pt x="147" y="33"/>
                  </a:cubicBezTo>
                  <a:cubicBezTo>
                    <a:pt x="146" y="33"/>
                    <a:pt x="146" y="33"/>
                    <a:pt x="146" y="32"/>
                  </a:cubicBezTo>
                  <a:cubicBezTo>
                    <a:pt x="146" y="32"/>
                    <a:pt x="146" y="32"/>
                    <a:pt x="146" y="31"/>
                  </a:cubicBezTo>
                  <a:cubicBezTo>
                    <a:pt x="146" y="28"/>
                    <a:pt x="146" y="24"/>
                    <a:pt x="145" y="20"/>
                  </a:cubicBezTo>
                  <a:cubicBezTo>
                    <a:pt x="147" y="20"/>
                    <a:pt x="148" y="20"/>
                    <a:pt x="149" y="20"/>
                  </a:cubicBezTo>
                  <a:cubicBezTo>
                    <a:pt x="149" y="20"/>
                    <a:pt x="150" y="20"/>
                    <a:pt x="150" y="19"/>
                  </a:cubicBezTo>
                  <a:cubicBezTo>
                    <a:pt x="150" y="19"/>
                    <a:pt x="150" y="18"/>
                    <a:pt x="150" y="17"/>
                  </a:cubicBezTo>
                  <a:cubicBezTo>
                    <a:pt x="150" y="17"/>
                    <a:pt x="150" y="16"/>
                    <a:pt x="150" y="16"/>
                  </a:cubicBezTo>
                  <a:cubicBezTo>
                    <a:pt x="150" y="15"/>
                    <a:pt x="150" y="15"/>
                    <a:pt x="150" y="14"/>
                  </a:cubicBezTo>
                  <a:cubicBezTo>
                    <a:pt x="150" y="14"/>
                    <a:pt x="151" y="14"/>
                    <a:pt x="151" y="14"/>
                  </a:cubicBezTo>
                  <a:cubicBezTo>
                    <a:pt x="152" y="14"/>
                    <a:pt x="152" y="13"/>
                    <a:pt x="153" y="12"/>
                  </a:cubicBezTo>
                  <a:cubicBezTo>
                    <a:pt x="154" y="11"/>
                    <a:pt x="154" y="9"/>
                    <a:pt x="153" y="7"/>
                  </a:cubicBezTo>
                  <a:cubicBezTo>
                    <a:pt x="153" y="7"/>
                    <a:pt x="153" y="7"/>
                    <a:pt x="152" y="7"/>
                  </a:cubicBezTo>
                  <a:cubicBezTo>
                    <a:pt x="152" y="6"/>
                    <a:pt x="152" y="6"/>
                    <a:pt x="151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0" y="4"/>
                    <a:pt x="149" y="4"/>
                    <a:pt x="148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7" y="4"/>
                    <a:pt x="146" y="4"/>
                    <a:pt x="146" y="4"/>
                  </a:cubicBezTo>
                  <a:cubicBezTo>
                    <a:pt x="145" y="4"/>
                    <a:pt x="145" y="4"/>
                    <a:pt x="144" y="4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3" y="3"/>
                    <a:pt x="142" y="3"/>
                    <a:pt x="141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3"/>
                    <a:pt x="137" y="3"/>
                    <a:pt x="136" y="4"/>
                  </a:cubicBezTo>
                  <a:cubicBezTo>
                    <a:pt x="136" y="3"/>
                    <a:pt x="135" y="3"/>
                    <a:pt x="134" y="3"/>
                  </a:cubicBezTo>
                  <a:cubicBezTo>
                    <a:pt x="133" y="3"/>
                    <a:pt x="132" y="3"/>
                    <a:pt x="131" y="4"/>
                  </a:cubicBezTo>
                  <a:cubicBezTo>
                    <a:pt x="131" y="4"/>
                    <a:pt x="130" y="5"/>
                    <a:pt x="129" y="5"/>
                  </a:cubicBezTo>
                  <a:cubicBezTo>
                    <a:pt x="129" y="5"/>
                    <a:pt x="129" y="5"/>
                    <a:pt x="129" y="5"/>
                  </a:cubicBezTo>
                  <a:cubicBezTo>
                    <a:pt x="129" y="5"/>
                    <a:pt x="128" y="6"/>
                    <a:pt x="128" y="6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7" y="6"/>
                    <a:pt x="127" y="6"/>
                    <a:pt x="126" y="6"/>
                  </a:cubicBezTo>
                  <a:cubicBezTo>
                    <a:pt x="126" y="6"/>
                    <a:pt x="125" y="5"/>
                    <a:pt x="125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2" y="6"/>
                    <a:pt x="122" y="6"/>
                    <a:pt x="121" y="6"/>
                  </a:cubicBezTo>
                  <a:cubicBezTo>
                    <a:pt x="121" y="5"/>
                    <a:pt x="120" y="5"/>
                    <a:pt x="120" y="4"/>
                  </a:cubicBezTo>
                  <a:cubicBezTo>
                    <a:pt x="119" y="4"/>
                    <a:pt x="119" y="4"/>
                    <a:pt x="118" y="4"/>
                  </a:cubicBezTo>
                  <a:cubicBezTo>
                    <a:pt x="118" y="3"/>
                    <a:pt x="117" y="1"/>
                    <a:pt x="116" y="0"/>
                  </a:cubicBezTo>
                  <a:cubicBezTo>
                    <a:pt x="115" y="0"/>
                    <a:pt x="114" y="0"/>
                    <a:pt x="114" y="0"/>
                  </a:cubicBezTo>
                </a:path>
              </a:pathLst>
            </a:custGeom>
            <a:solidFill>
              <a:srgbClr val="87B1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43"/>
            <p:cNvSpPr>
              <a:spLocks noEditPoints="1"/>
            </p:cNvSpPr>
            <p:nvPr/>
          </p:nvSpPr>
          <p:spPr bwMode="auto">
            <a:xfrm>
              <a:off x="5576888" y="5953125"/>
              <a:ext cx="1212850" cy="50800"/>
            </a:xfrm>
            <a:custGeom>
              <a:avLst/>
              <a:gdLst>
                <a:gd name="T0" fmla="*/ 6 w 118"/>
                <a:gd name="T1" fmla="*/ 0 h 5"/>
                <a:gd name="T2" fmla="*/ 0 w 118"/>
                <a:gd name="T3" fmla="*/ 0 h 5"/>
                <a:gd name="T4" fmla="*/ 0 w 118"/>
                <a:gd name="T5" fmla="*/ 5 h 5"/>
                <a:gd name="T6" fmla="*/ 1 w 118"/>
                <a:gd name="T7" fmla="*/ 4 h 5"/>
                <a:gd name="T8" fmla="*/ 2 w 118"/>
                <a:gd name="T9" fmla="*/ 4 h 5"/>
                <a:gd name="T10" fmla="*/ 5 w 118"/>
                <a:gd name="T11" fmla="*/ 3 h 5"/>
                <a:gd name="T12" fmla="*/ 6 w 118"/>
                <a:gd name="T13" fmla="*/ 3 h 5"/>
                <a:gd name="T14" fmla="*/ 6 w 118"/>
                <a:gd name="T15" fmla="*/ 0 h 5"/>
                <a:gd name="T16" fmla="*/ 118 w 118"/>
                <a:gd name="T17" fmla="*/ 0 h 5"/>
                <a:gd name="T18" fmla="*/ 112 w 118"/>
                <a:gd name="T19" fmla="*/ 0 h 5"/>
                <a:gd name="T20" fmla="*/ 112 w 118"/>
                <a:gd name="T21" fmla="*/ 4 h 5"/>
                <a:gd name="T22" fmla="*/ 112 w 118"/>
                <a:gd name="T23" fmla="*/ 4 h 5"/>
                <a:gd name="T24" fmla="*/ 115 w 118"/>
                <a:gd name="T25" fmla="*/ 3 h 5"/>
                <a:gd name="T26" fmla="*/ 116 w 118"/>
                <a:gd name="T27" fmla="*/ 3 h 5"/>
                <a:gd name="T28" fmla="*/ 117 w 118"/>
                <a:gd name="T29" fmla="*/ 3 h 5"/>
                <a:gd name="T30" fmla="*/ 118 w 118"/>
                <a:gd name="T31" fmla="*/ 3 h 5"/>
                <a:gd name="T32" fmla="*/ 118 w 118"/>
                <a:gd name="T3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5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4"/>
                    <a:pt x="4" y="4"/>
                    <a:pt x="5" y="3"/>
                  </a:cubicBezTo>
                  <a:cubicBezTo>
                    <a:pt x="5" y="3"/>
                    <a:pt x="5" y="3"/>
                    <a:pt x="6" y="3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118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3" y="4"/>
                    <a:pt x="114" y="3"/>
                    <a:pt x="115" y="3"/>
                  </a:cubicBezTo>
                  <a:cubicBezTo>
                    <a:pt x="115" y="3"/>
                    <a:pt x="115" y="3"/>
                    <a:pt x="116" y="3"/>
                  </a:cubicBezTo>
                  <a:cubicBezTo>
                    <a:pt x="116" y="3"/>
                    <a:pt x="117" y="3"/>
                    <a:pt x="117" y="3"/>
                  </a:cubicBezTo>
                  <a:cubicBezTo>
                    <a:pt x="117" y="3"/>
                    <a:pt x="118" y="3"/>
                    <a:pt x="118" y="3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rgbClr val="B3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44"/>
            <p:cNvSpPr>
              <a:spLocks noEditPoints="1"/>
            </p:cNvSpPr>
            <p:nvPr/>
          </p:nvSpPr>
          <p:spPr bwMode="auto">
            <a:xfrm>
              <a:off x="4127500" y="2992438"/>
              <a:ext cx="1304925" cy="811213"/>
            </a:xfrm>
            <a:custGeom>
              <a:avLst/>
              <a:gdLst>
                <a:gd name="T0" fmla="*/ 27 w 127"/>
                <a:gd name="T1" fmla="*/ 56 h 79"/>
                <a:gd name="T2" fmla="*/ 34 w 127"/>
                <a:gd name="T3" fmla="*/ 56 h 79"/>
                <a:gd name="T4" fmla="*/ 82 w 127"/>
                <a:gd name="T5" fmla="*/ 23 h 79"/>
                <a:gd name="T6" fmla="*/ 82 w 127"/>
                <a:gd name="T7" fmla="*/ 18 h 79"/>
                <a:gd name="T8" fmla="*/ 82 w 127"/>
                <a:gd name="T9" fmla="*/ 23 h 79"/>
                <a:gd name="T10" fmla="*/ 53 w 127"/>
                <a:gd name="T11" fmla="*/ 5 h 79"/>
                <a:gd name="T12" fmla="*/ 48 w 127"/>
                <a:gd name="T13" fmla="*/ 10 h 79"/>
                <a:gd name="T14" fmla="*/ 44 w 127"/>
                <a:gd name="T15" fmla="*/ 11 h 79"/>
                <a:gd name="T16" fmla="*/ 29 w 127"/>
                <a:gd name="T17" fmla="*/ 23 h 79"/>
                <a:gd name="T18" fmla="*/ 19 w 127"/>
                <a:gd name="T19" fmla="*/ 29 h 79"/>
                <a:gd name="T20" fmla="*/ 14 w 127"/>
                <a:gd name="T21" fmla="*/ 37 h 79"/>
                <a:gd name="T22" fmla="*/ 6 w 127"/>
                <a:gd name="T23" fmla="*/ 47 h 79"/>
                <a:gd name="T24" fmla="*/ 3 w 127"/>
                <a:gd name="T25" fmla="*/ 56 h 79"/>
                <a:gd name="T26" fmla="*/ 5 w 127"/>
                <a:gd name="T27" fmla="*/ 67 h 79"/>
                <a:gd name="T28" fmla="*/ 7 w 127"/>
                <a:gd name="T29" fmla="*/ 69 h 79"/>
                <a:gd name="T30" fmla="*/ 13 w 127"/>
                <a:gd name="T31" fmla="*/ 71 h 79"/>
                <a:gd name="T32" fmla="*/ 16 w 127"/>
                <a:gd name="T33" fmla="*/ 78 h 79"/>
                <a:gd name="T34" fmla="*/ 17 w 127"/>
                <a:gd name="T35" fmla="*/ 78 h 79"/>
                <a:gd name="T36" fmla="*/ 19 w 127"/>
                <a:gd name="T37" fmla="*/ 79 h 79"/>
                <a:gd name="T38" fmla="*/ 22 w 127"/>
                <a:gd name="T39" fmla="*/ 76 h 79"/>
                <a:gd name="T40" fmla="*/ 27 w 127"/>
                <a:gd name="T41" fmla="*/ 72 h 79"/>
                <a:gd name="T42" fmla="*/ 31 w 127"/>
                <a:gd name="T43" fmla="*/ 74 h 79"/>
                <a:gd name="T44" fmla="*/ 35 w 127"/>
                <a:gd name="T45" fmla="*/ 77 h 79"/>
                <a:gd name="T46" fmla="*/ 40 w 127"/>
                <a:gd name="T47" fmla="*/ 76 h 79"/>
                <a:gd name="T48" fmla="*/ 45 w 127"/>
                <a:gd name="T49" fmla="*/ 77 h 79"/>
                <a:gd name="T50" fmla="*/ 48 w 127"/>
                <a:gd name="T51" fmla="*/ 76 h 79"/>
                <a:gd name="T52" fmla="*/ 50 w 127"/>
                <a:gd name="T53" fmla="*/ 76 h 79"/>
                <a:gd name="T54" fmla="*/ 57 w 127"/>
                <a:gd name="T55" fmla="*/ 77 h 79"/>
                <a:gd name="T56" fmla="*/ 62 w 127"/>
                <a:gd name="T57" fmla="*/ 76 h 79"/>
                <a:gd name="T58" fmla="*/ 64 w 127"/>
                <a:gd name="T59" fmla="*/ 76 h 79"/>
                <a:gd name="T60" fmla="*/ 69 w 127"/>
                <a:gd name="T61" fmla="*/ 76 h 79"/>
                <a:gd name="T62" fmla="*/ 70 w 127"/>
                <a:gd name="T63" fmla="*/ 76 h 79"/>
                <a:gd name="T64" fmla="*/ 67 w 127"/>
                <a:gd name="T65" fmla="*/ 73 h 79"/>
                <a:gd name="T66" fmla="*/ 74 w 127"/>
                <a:gd name="T67" fmla="*/ 73 h 79"/>
                <a:gd name="T68" fmla="*/ 74 w 127"/>
                <a:gd name="T69" fmla="*/ 76 h 79"/>
                <a:gd name="T70" fmla="*/ 75 w 127"/>
                <a:gd name="T71" fmla="*/ 75 h 79"/>
                <a:gd name="T72" fmla="*/ 80 w 127"/>
                <a:gd name="T73" fmla="*/ 76 h 79"/>
                <a:gd name="T74" fmla="*/ 82 w 127"/>
                <a:gd name="T75" fmla="*/ 75 h 79"/>
                <a:gd name="T76" fmla="*/ 87 w 127"/>
                <a:gd name="T77" fmla="*/ 74 h 79"/>
                <a:gd name="T78" fmla="*/ 91 w 127"/>
                <a:gd name="T79" fmla="*/ 75 h 79"/>
                <a:gd name="T80" fmla="*/ 94 w 127"/>
                <a:gd name="T81" fmla="*/ 76 h 79"/>
                <a:gd name="T82" fmla="*/ 99 w 127"/>
                <a:gd name="T83" fmla="*/ 77 h 79"/>
                <a:gd name="T84" fmla="*/ 101 w 127"/>
                <a:gd name="T85" fmla="*/ 76 h 79"/>
                <a:gd name="T86" fmla="*/ 106 w 127"/>
                <a:gd name="T87" fmla="*/ 75 h 79"/>
                <a:gd name="T88" fmla="*/ 108 w 127"/>
                <a:gd name="T89" fmla="*/ 75 h 79"/>
                <a:gd name="T90" fmla="*/ 110 w 127"/>
                <a:gd name="T91" fmla="*/ 69 h 79"/>
                <a:gd name="T92" fmla="*/ 113 w 127"/>
                <a:gd name="T93" fmla="*/ 70 h 79"/>
                <a:gd name="T94" fmla="*/ 125 w 127"/>
                <a:gd name="T95" fmla="*/ 60 h 79"/>
                <a:gd name="T96" fmla="*/ 117 w 127"/>
                <a:gd name="T97" fmla="*/ 48 h 79"/>
                <a:gd name="T98" fmla="*/ 113 w 127"/>
                <a:gd name="T99" fmla="*/ 39 h 79"/>
                <a:gd name="T100" fmla="*/ 109 w 127"/>
                <a:gd name="T101" fmla="*/ 41 h 79"/>
                <a:gd name="T102" fmla="*/ 102 w 127"/>
                <a:gd name="T103" fmla="*/ 37 h 79"/>
                <a:gd name="T104" fmla="*/ 99 w 127"/>
                <a:gd name="T105" fmla="*/ 29 h 79"/>
                <a:gd name="T106" fmla="*/ 92 w 127"/>
                <a:gd name="T107" fmla="*/ 24 h 79"/>
                <a:gd name="T108" fmla="*/ 86 w 127"/>
                <a:gd name="T109" fmla="*/ 19 h 79"/>
                <a:gd name="T110" fmla="*/ 81 w 127"/>
                <a:gd name="T111" fmla="*/ 10 h 79"/>
                <a:gd name="T112" fmla="*/ 75 w 127"/>
                <a:gd name="T113" fmla="*/ 9 h 79"/>
                <a:gd name="T114" fmla="*/ 69 w 127"/>
                <a:gd name="T115" fmla="*/ 6 h 79"/>
                <a:gd name="T116" fmla="*/ 67 w 127"/>
                <a:gd name="T117" fmla="*/ 5 h 79"/>
                <a:gd name="T118" fmla="*/ 63 w 127"/>
                <a:gd name="T11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7" h="79">
                  <a:moveTo>
                    <a:pt x="30" y="60"/>
                  </a:moveTo>
                  <a:cubicBezTo>
                    <a:pt x="28" y="60"/>
                    <a:pt x="27" y="58"/>
                    <a:pt x="27" y="56"/>
                  </a:cubicBezTo>
                  <a:cubicBezTo>
                    <a:pt x="27" y="54"/>
                    <a:pt x="28" y="52"/>
                    <a:pt x="30" y="52"/>
                  </a:cubicBezTo>
                  <a:cubicBezTo>
                    <a:pt x="32" y="52"/>
                    <a:pt x="34" y="54"/>
                    <a:pt x="34" y="56"/>
                  </a:cubicBezTo>
                  <a:cubicBezTo>
                    <a:pt x="34" y="58"/>
                    <a:pt x="32" y="60"/>
                    <a:pt x="30" y="60"/>
                  </a:cubicBezTo>
                  <a:moveTo>
                    <a:pt x="82" y="23"/>
                  </a:moveTo>
                  <a:cubicBezTo>
                    <a:pt x="81" y="23"/>
                    <a:pt x="80" y="22"/>
                    <a:pt x="80" y="21"/>
                  </a:cubicBezTo>
                  <a:cubicBezTo>
                    <a:pt x="80" y="19"/>
                    <a:pt x="81" y="18"/>
                    <a:pt x="82" y="18"/>
                  </a:cubicBezTo>
                  <a:cubicBezTo>
                    <a:pt x="84" y="18"/>
                    <a:pt x="85" y="19"/>
                    <a:pt x="85" y="21"/>
                  </a:cubicBezTo>
                  <a:cubicBezTo>
                    <a:pt x="85" y="22"/>
                    <a:pt x="84" y="23"/>
                    <a:pt x="82" y="23"/>
                  </a:cubicBezTo>
                  <a:moveTo>
                    <a:pt x="58" y="0"/>
                  </a:moveTo>
                  <a:cubicBezTo>
                    <a:pt x="56" y="0"/>
                    <a:pt x="53" y="2"/>
                    <a:pt x="53" y="5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1" y="7"/>
                    <a:pt x="49" y="8"/>
                    <a:pt x="48" y="10"/>
                  </a:cubicBezTo>
                  <a:cubicBezTo>
                    <a:pt x="47" y="10"/>
                    <a:pt x="46" y="10"/>
                    <a:pt x="45" y="11"/>
                  </a:cubicBezTo>
                  <a:cubicBezTo>
                    <a:pt x="45" y="11"/>
                    <a:pt x="45" y="11"/>
                    <a:pt x="44" y="11"/>
                  </a:cubicBezTo>
                  <a:cubicBezTo>
                    <a:pt x="40" y="11"/>
                    <a:pt x="35" y="14"/>
                    <a:pt x="33" y="18"/>
                  </a:cubicBezTo>
                  <a:cubicBezTo>
                    <a:pt x="31" y="19"/>
                    <a:pt x="30" y="21"/>
                    <a:pt x="29" y="23"/>
                  </a:cubicBezTo>
                  <a:cubicBezTo>
                    <a:pt x="28" y="24"/>
                    <a:pt x="26" y="25"/>
                    <a:pt x="25" y="26"/>
                  </a:cubicBezTo>
                  <a:cubicBezTo>
                    <a:pt x="23" y="26"/>
                    <a:pt x="21" y="27"/>
                    <a:pt x="19" y="29"/>
                  </a:cubicBezTo>
                  <a:cubicBezTo>
                    <a:pt x="18" y="31"/>
                    <a:pt x="18" y="33"/>
                    <a:pt x="18" y="35"/>
                  </a:cubicBezTo>
                  <a:cubicBezTo>
                    <a:pt x="16" y="35"/>
                    <a:pt x="15" y="36"/>
                    <a:pt x="14" y="37"/>
                  </a:cubicBezTo>
                  <a:cubicBezTo>
                    <a:pt x="13" y="38"/>
                    <a:pt x="12" y="39"/>
                    <a:pt x="12" y="41"/>
                  </a:cubicBezTo>
                  <a:cubicBezTo>
                    <a:pt x="9" y="42"/>
                    <a:pt x="7" y="44"/>
                    <a:pt x="6" y="47"/>
                  </a:cubicBezTo>
                  <a:cubicBezTo>
                    <a:pt x="6" y="47"/>
                    <a:pt x="5" y="47"/>
                    <a:pt x="5" y="48"/>
                  </a:cubicBezTo>
                  <a:cubicBezTo>
                    <a:pt x="3" y="50"/>
                    <a:pt x="2" y="53"/>
                    <a:pt x="3" y="56"/>
                  </a:cubicBezTo>
                  <a:cubicBezTo>
                    <a:pt x="1" y="57"/>
                    <a:pt x="0" y="59"/>
                    <a:pt x="2" y="62"/>
                  </a:cubicBezTo>
                  <a:cubicBezTo>
                    <a:pt x="2" y="64"/>
                    <a:pt x="3" y="66"/>
                    <a:pt x="5" y="67"/>
                  </a:cubicBezTo>
                  <a:cubicBezTo>
                    <a:pt x="5" y="67"/>
                    <a:pt x="5" y="67"/>
                    <a:pt x="6" y="68"/>
                  </a:cubicBezTo>
                  <a:cubicBezTo>
                    <a:pt x="6" y="68"/>
                    <a:pt x="6" y="68"/>
                    <a:pt x="7" y="69"/>
                  </a:cubicBezTo>
                  <a:cubicBezTo>
                    <a:pt x="9" y="71"/>
                    <a:pt x="10" y="72"/>
                    <a:pt x="11" y="72"/>
                  </a:cubicBezTo>
                  <a:cubicBezTo>
                    <a:pt x="12" y="72"/>
                    <a:pt x="13" y="71"/>
                    <a:pt x="13" y="71"/>
                  </a:cubicBezTo>
                  <a:cubicBezTo>
                    <a:pt x="13" y="73"/>
                    <a:pt x="13" y="76"/>
                    <a:pt x="14" y="78"/>
                  </a:cubicBezTo>
                  <a:cubicBezTo>
                    <a:pt x="14" y="78"/>
                    <a:pt x="15" y="78"/>
                    <a:pt x="16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8" y="78"/>
                    <a:pt x="18" y="78"/>
                    <a:pt x="19" y="79"/>
                  </a:cubicBezTo>
                  <a:cubicBezTo>
                    <a:pt x="20" y="78"/>
                    <a:pt x="20" y="77"/>
                    <a:pt x="21" y="77"/>
                  </a:cubicBezTo>
                  <a:cubicBezTo>
                    <a:pt x="21" y="76"/>
                    <a:pt x="22" y="76"/>
                    <a:pt x="22" y="76"/>
                  </a:cubicBezTo>
                  <a:cubicBezTo>
                    <a:pt x="23" y="75"/>
                    <a:pt x="24" y="74"/>
                    <a:pt x="25" y="73"/>
                  </a:cubicBezTo>
                  <a:cubicBezTo>
                    <a:pt x="26" y="72"/>
                    <a:pt x="27" y="72"/>
                    <a:pt x="27" y="72"/>
                  </a:cubicBezTo>
                  <a:cubicBezTo>
                    <a:pt x="28" y="72"/>
                    <a:pt x="29" y="72"/>
                    <a:pt x="30" y="73"/>
                  </a:cubicBezTo>
                  <a:cubicBezTo>
                    <a:pt x="30" y="73"/>
                    <a:pt x="31" y="74"/>
                    <a:pt x="31" y="74"/>
                  </a:cubicBezTo>
                  <a:cubicBezTo>
                    <a:pt x="31" y="74"/>
                    <a:pt x="31" y="74"/>
                    <a:pt x="32" y="75"/>
                  </a:cubicBezTo>
                  <a:cubicBezTo>
                    <a:pt x="33" y="75"/>
                    <a:pt x="34" y="76"/>
                    <a:pt x="35" y="77"/>
                  </a:cubicBezTo>
                  <a:cubicBezTo>
                    <a:pt x="36" y="76"/>
                    <a:pt x="37" y="76"/>
                    <a:pt x="38" y="76"/>
                  </a:cubicBezTo>
                  <a:cubicBezTo>
                    <a:pt x="39" y="76"/>
                    <a:pt x="40" y="76"/>
                    <a:pt x="40" y="76"/>
                  </a:cubicBezTo>
                  <a:cubicBezTo>
                    <a:pt x="41" y="76"/>
                    <a:pt x="42" y="76"/>
                    <a:pt x="43" y="76"/>
                  </a:cubicBezTo>
                  <a:cubicBezTo>
                    <a:pt x="44" y="76"/>
                    <a:pt x="45" y="76"/>
                    <a:pt x="45" y="77"/>
                  </a:cubicBezTo>
                  <a:cubicBezTo>
                    <a:pt x="46" y="77"/>
                    <a:pt x="47" y="76"/>
                    <a:pt x="47" y="76"/>
                  </a:cubicBezTo>
                  <a:cubicBezTo>
                    <a:pt x="47" y="76"/>
                    <a:pt x="48" y="76"/>
                    <a:pt x="48" y="76"/>
                  </a:cubicBezTo>
                  <a:cubicBezTo>
                    <a:pt x="48" y="76"/>
                    <a:pt x="49" y="76"/>
                    <a:pt x="49" y="76"/>
                  </a:cubicBezTo>
                  <a:cubicBezTo>
                    <a:pt x="49" y="76"/>
                    <a:pt x="50" y="76"/>
                    <a:pt x="50" y="76"/>
                  </a:cubicBezTo>
                  <a:cubicBezTo>
                    <a:pt x="51" y="75"/>
                    <a:pt x="52" y="75"/>
                    <a:pt x="53" y="75"/>
                  </a:cubicBezTo>
                  <a:cubicBezTo>
                    <a:pt x="55" y="75"/>
                    <a:pt x="56" y="76"/>
                    <a:pt x="57" y="77"/>
                  </a:cubicBezTo>
                  <a:cubicBezTo>
                    <a:pt x="58" y="77"/>
                    <a:pt x="59" y="78"/>
                    <a:pt x="60" y="78"/>
                  </a:cubicBezTo>
                  <a:cubicBezTo>
                    <a:pt x="60" y="77"/>
                    <a:pt x="61" y="77"/>
                    <a:pt x="62" y="7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5" y="76"/>
                    <a:pt x="66" y="75"/>
                    <a:pt x="66" y="75"/>
                  </a:cubicBezTo>
                  <a:cubicBezTo>
                    <a:pt x="67" y="75"/>
                    <a:pt x="68" y="76"/>
                    <a:pt x="69" y="76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70" y="76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68" y="76"/>
                    <a:pt x="67" y="74"/>
                    <a:pt x="67" y="73"/>
                  </a:cubicBezTo>
                  <a:cubicBezTo>
                    <a:pt x="67" y="71"/>
                    <a:pt x="68" y="69"/>
                    <a:pt x="71" y="69"/>
                  </a:cubicBezTo>
                  <a:cubicBezTo>
                    <a:pt x="73" y="69"/>
                    <a:pt x="74" y="71"/>
                    <a:pt x="74" y="73"/>
                  </a:cubicBezTo>
                  <a:cubicBezTo>
                    <a:pt x="74" y="74"/>
                    <a:pt x="74" y="75"/>
                    <a:pt x="73" y="75"/>
                  </a:cubicBezTo>
                  <a:cubicBezTo>
                    <a:pt x="73" y="76"/>
                    <a:pt x="73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5" y="75"/>
                    <a:pt x="75" y="75"/>
                  </a:cubicBezTo>
                  <a:cubicBezTo>
                    <a:pt x="76" y="75"/>
                    <a:pt x="76" y="74"/>
                    <a:pt x="77" y="74"/>
                  </a:cubicBezTo>
                  <a:cubicBezTo>
                    <a:pt x="78" y="74"/>
                    <a:pt x="79" y="75"/>
                    <a:pt x="80" y="76"/>
                  </a:cubicBezTo>
                  <a:cubicBezTo>
                    <a:pt x="80" y="76"/>
                    <a:pt x="80" y="75"/>
                    <a:pt x="80" y="75"/>
                  </a:cubicBezTo>
                  <a:cubicBezTo>
                    <a:pt x="81" y="75"/>
                    <a:pt x="82" y="75"/>
                    <a:pt x="82" y="75"/>
                  </a:cubicBezTo>
                  <a:cubicBezTo>
                    <a:pt x="83" y="75"/>
                    <a:pt x="83" y="75"/>
                    <a:pt x="84" y="75"/>
                  </a:cubicBezTo>
                  <a:cubicBezTo>
                    <a:pt x="85" y="75"/>
                    <a:pt x="86" y="74"/>
                    <a:pt x="87" y="74"/>
                  </a:cubicBezTo>
                  <a:cubicBezTo>
                    <a:pt x="87" y="73"/>
                    <a:pt x="88" y="73"/>
                    <a:pt x="89" y="73"/>
                  </a:cubicBezTo>
                  <a:cubicBezTo>
                    <a:pt x="90" y="73"/>
                    <a:pt x="91" y="74"/>
                    <a:pt x="91" y="75"/>
                  </a:cubicBezTo>
                  <a:cubicBezTo>
                    <a:pt x="92" y="76"/>
                    <a:pt x="92" y="76"/>
                    <a:pt x="92" y="77"/>
                  </a:cubicBezTo>
                  <a:cubicBezTo>
                    <a:pt x="93" y="77"/>
                    <a:pt x="93" y="76"/>
                    <a:pt x="94" y="76"/>
                  </a:cubicBezTo>
                  <a:cubicBezTo>
                    <a:pt x="94" y="75"/>
                    <a:pt x="95" y="75"/>
                    <a:pt x="96" y="75"/>
                  </a:cubicBezTo>
                  <a:cubicBezTo>
                    <a:pt x="98" y="75"/>
                    <a:pt x="99" y="75"/>
                    <a:pt x="99" y="77"/>
                  </a:cubicBezTo>
                  <a:cubicBezTo>
                    <a:pt x="100" y="76"/>
                    <a:pt x="100" y="76"/>
                    <a:pt x="101" y="76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2" y="75"/>
                    <a:pt x="103" y="74"/>
                    <a:pt x="104" y="74"/>
                  </a:cubicBezTo>
                  <a:cubicBezTo>
                    <a:pt x="105" y="74"/>
                    <a:pt x="105" y="74"/>
                    <a:pt x="106" y="75"/>
                  </a:cubicBezTo>
                  <a:cubicBezTo>
                    <a:pt x="107" y="75"/>
                    <a:pt x="107" y="75"/>
                    <a:pt x="108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9" y="74"/>
                    <a:pt x="110" y="74"/>
                    <a:pt x="111" y="74"/>
                  </a:cubicBezTo>
                  <a:cubicBezTo>
                    <a:pt x="111" y="72"/>
                    <a:pt x="111" y="71"/>
                    <a:pt x="110" y="69"/>
                  </a:cubicBezTo>
                  <a:cubicBezTo>
                    <a:pt x="111" y="69"/>
                    <a:pt x="111" y="70"/>
                    <a:pt x="112" y="70"/>
                  </a:cubicBezTo>
                  <a:cubicBezTo>
                    <a:pt x="112" y="70"/>
                    <a:pt x="113" y="70"/>
                    <a:pt x="113" y="70"/>
                  </a:cubicBezTo>
                  <a:cubicBezTo>
                    <a:pt x="117" y="70"/>
                    <a:pt x="119" y="69"/>
                    <a:pt x="120" y="66"/>
                  </a:cubicBezTo>
                  <a:cubicBezTo>
                    <a:pt x="122" y="65"/>
                    <a:pt x="124" y="64"/>
                    <a:pt x="125" y="60"/>
                  </a:cubicBezTo>
                  <a:cubicBezTo>
                    <a:pt x="127" y="56"/>
                    <a:pt x="124" y="53"/>
                    <a:pt x="121" y="52"/>
                  </a:cubicBezTo>
                  <a:cubicBezTo>
                    <a:pt x="121" y="50"/>
                    <a:pt x="119" y="48"/>
                    <a:pt x="117" y="48"/>
                  </a:cubicBezTo>
                  <a:cubicBezTo>
                    <a:pt x="118" y="45"/>
                    <a:pt x="118" y="43"/>
                    <a:pt x="116" y="40"/>
                  </a:cubicBezTo>
                  <a:cubicBezTo>
                    <a:pt x="116" y="39"/>
                    <a:pt x="114" y="39"/>
                    <a:pt x="113" y="39"/>
                  </a:cubicBezTo>
                  <a:cubicBezTo>
                    <a:pt x="112" y="39"/>
                    <a:pt x="111" y="39"/>
                    <a:pt x="110" y="40"/>
                  </a:cubicBezTo>
                  <a:cubicBezTo>
                    <a:pt x="110" y="40"/>
                    <a:pt x="110" y="40"/>
                    <a:pt x="109" y="41"/>
                  </a:cubicBezTo>
                  <a:cubicBezTo>
                    <a:pt x="109" y="40"/>
                    <a:pt x="108" y="40"/>
                    <a:pt x="107" y="39"/>
                  </a:cubicBezTo>
                  <a:cubicBezTo>
                    <a:pt x="106" y="38"/>
                    <a:pt x="104" y="37"/>
                    <a:pt x="102" y="37"/>
                  </a:cubicBezTo>
                  <a:cubicBezTo>
                    <a:pt x="103" y="35"/>
                    <a:pt x="101" y="32"/>
                    <a:pt x="99" y="31"/>
                  </a:cubicBezTo>
                  <a:cubicBezTo>
                    <a:pt x="99" y="30"/>
                    <a:pt x="99" y="30"/>
                    <a:pt x="99" y="29"/>
                  </a:cubicBezTo>
                  <a:cubicBezTo>
                    <a:pt x="99" y="26"/>
                    <a:pt x="96" y="24"/>
                    <a:pt x="92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23"/>
                    <a:pt x="91" y="22"/>
                    <a:pt x="91" y="21"/>
                  </a:cubicBezTo>
                  <a:cubicBezTo>
                    <a:pt x="90" y="19"/>
                    <a:pt x="88" y="19"/>
                    <a:pt x="86" y="19"/>
                  </a:cubicBezTo>
                  <a:cubicBezTo>
                    <a:pt x="86" y="19"/>
                    <a:pt x="85" y="19"/>
                    <a:pt x="84" y="19"/>
                  </a:cubicBezTo>
                  <a:cubicBezTo>
                    <a:pt x="85" y="16"/>
                    <a:pt x="84" y="12"/>
                    <a:pt x="81" y="10"/>
                  </a:cubicBezTo>
                  <a:cubicBezTo>
                    <a:pt x="80" y="9"/>
                    <a:pt x="78" y="9"/>
                    <a:pt x="77" y="9"/>
                  </a:cubicBezTo>
                  <a:cubicBezTo>
                    <a:pt x="76" y="9"/>
                    <a:pt x="75" y="9"/>
                    <a:pt x="75" y="9"/>
                  </a:cubicBezTo>
                  <a:cubicBezTo>
                    <a:pt x="74" y="9"/>
                    <a:pt x="73" y="8"/>
                    <a:pt x="73" y="8"/>
                  </a:cubicBezTo>
                  <a:cubicBezTo>
                    <a:pt x="71" y="7"/>
                    <a:pt x="70" y="6"/>
                    <a:pt x="69" y="6"/>
                  </a:cubicBezTo>
                  <a:cubicBezTo>
                    <a:pt x="69" y="6"/>
                    <a:pt x="68" y="7"/>
                    <a:pt x="67" y="7"/>
                  </a:cubicBezTo>
                  <a:cubicBezTo>
                    <a:pt x="67" y="6"/>
                    <a:pt x="67" y="6"/>
                    <a:pt x="67" y="5"/>
                  </a:cubicBezTo>
                  <a:cubicBezTo>
                    <a:pt x="67" y="3"/>
                    <a:pt x="65" y="2"/>
                    <a:pt x="63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1" y="1"/>
                    <a:pt x="60" y="0"/>
                    <a:pt x="58" y="0"/>
                  </a:cubicBezTo>
                </a:path>
              </a:pathLst>
            </a:custGeom>
            <a:solidFill>
              <a:srgbClr val="87B1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45"/>
            <p:cNvSpPr>
              <a:spLocks noEditPoints="1"/>
            </p:cNvSpPr>
            <p:nvPr/>
          </p:nvSpPr>
          <p:spPr bwMode="auto">
            <a:xfrm>
              <a:off x="7726363" y="2992438"/>
              <a:ext cx="852488" cy="2960688"/>
            </a:xfrm>
            <a:custGeom>
              <a:avLst/>
              <a:gdLst>
                <a:gd name="T0" fmla="*/ 57 w 83"/>
                <a:gd name="T1" fmla="*/ 250 h 288"/>
                <a:gd name="T2" fmla="*/ 55 w 83"/>
                <a:gd name="T3" fmla="*/ 252 h 288"/>
                <a:gd name="T4" fmla="*/ 58 w 83"/>
                <a:gd name="T5" fmla="*/ 288 h 288"/>
                <a:gd name="T6" fmla="*/ 23 w 83"/>
                <a:gd name="T7" fmla="*/ 221 h 288"/>
                <a:gd name="T8" fmla="*/ 23 w 83"/>
                <a:gd name="T9" fmla="*/ 222 h 288"/>
                <a:gd name="T10" fmla="*/ 46 w 83"/>
                <a:gd name="T11" fmla="*/ 198 h 288"/>
                <a:gd name="T12" fmla="*/ 46 w 83"/>
                <a:gd name="T13" fmla="*/ 194 h 288"/>
                <a:gd name="T14" fmla="*/ 46 w 83"/>
                <a:gd name="T15" fmla="*/ 198 h 288"/>
                <a:gd name="T16" fmla="*/ 54 w 83"/>
                <a:gd name="T17" fmla="*/ 5 h 288"/>
                <a:gd name="T18" fmla="*/ 49 w 83"/>
                <a:gd name="T19" fmla="*/ 10 h 288"/>
                <a:gd name="T20" fmla="*/ 45 w 83"/>
                <a:gd name="T21" fmla="*/ 11 h 288"/>
                <a:gd name="T22" fmla="*/ 30 w 83"/>
                <a:gd name="T23" fmla="*/ 23 h 288"/>
                <a:gd name="T24" fmla="*/ 20 w 83"/>
                <a:gd name="T25" fmla="*/ 29 h 288"/>
                <a:gd name="T26" fmla="*/ 15 w 83"/>
                <a:gd name="T27" fmla="*/ 37 h 288"/>
                <a:gd name="T28" fmla="*/ 10 w 83"/>
                <a:gd name="T29" fmla="*/ 42 h 288"/>
                <a:gd name="T30" fmla="*/ 4 w 83"/>
                <a:gd name="T31" fmla="*/ 56 h 288"/>
                <a:gd name="T32" fmla="*/ 6 w 83"/>
                <a:gd name="T33" fmla="*/ 67 h 288"/>
                <a:gd name="T34" fmla="*/ 11 w 83"/>
                <a:gd name="T35" fmla="*/ 71 h 288"/>
                <a:gd name="T36" fmla="*/ 14 w 83"/>
                <a:gd name="T37" fmla="*/ 71 h 288"/>
                <a:gd name="T38" fmla="*/ 14 w 83"/>
                <a:gd name="T39" fmla="*/ 213 h 288"/>
                <a:gd name="T40" fmla="*/ 16 w 83"/>
                <a:gd name="T41" fmla="*/ 212 h 288"/>
                <a:gd name="T42" fmla="*/ 23 w 83"/>
                <a:gd name="T43" fmla="*/ 214 h 288"/>
                <a:gd name="T44" fmla="*/ 30 w 83"/>
                <a:gd name="T45" fmla="*/ 218 h 288"/>
                <a:gd name="T46" fmla="*/ 36 w 83"/>
                <a:gd name="T47" fmla="*/ 221 h 288"/>
                <a:gd name="T48" fmla="*/ 38 w 83"/>
                <a:gd name="T49" fmla="*/ 222 h 288"/>
                <a:gd name="T50" fmla="*/ 40 w 83"/>
                <a:gd name="T51" fmla="*/ 223 h 288"/>
                <a:gd name="T52" fmla="*/ 44 w 83"/>
                <a:gd name="T53" fmla="*/ 222 h 288"/>
                <a:gd name="T54" fmla="*/ 51 w 83"/>
                <a:gd name="T55" fmla="*/ 228 h 288"/>
                <a:gd name="T56" fmla="*/ 53 w 83"/>
                <a:gd name="T57" fmla="*/ 227 h 288"/>
                <a:gd name="T58" fmla="*/ 57 w 83"/>
                <a:gd name="T59" fmla="*/ 230 h 288"/>
                <a:gd name="T60" fmla="*/ 58 w 83"/>
                <a:gd name="T61" fmla="*/ 199 h 288"/>
                <a:gd name="T62" fmla="*/ 56 w 83"/>
                <a:gd name="T63" fmla="*/ 23 h 288"/>
                <a:gd name="T64" fmla="*/ 55 w 83"/>
                <a:gd name="T65" fmla="*/ 19 h 288"/>
                <a:gd name="T66" fmla="*/ 54 w 83"/>
                <a:gd name="T67" fmla="*/ 14 h 288"/>
                <a:gd name="T68" fmla="*/ 81 w 83"/>
                <a:gd name="T69" fmla="*/ 11 h 288"/>
                <a:gd name="T70" fmla="*/ 82 w 83"/>
                <a:gd name="T71" fmla="*/ 10 h 288"/>
                <a:gd name="T72" fmla="*/ 75 w 83"/>
                <a:gd name="T73" fmla="*/ 9 h 288"/>
                <a:gd name="T74" fmla="*/ 70 w 83"/>
                <a:gd name="T75" fmla="*/ 6 h 288"/>
                <a:gd name="T76" fmla="*/ 68 w 83"/>
                <a:gd name="T77" fmla="*/ 5 h 288"/>
                <a:gd name="T78" fmla="*/ 63 w 83"/>
                <a:gd name="T79" fmla="*/ 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" h="288">
                  <a:moveTo>
                    <a:pt x="58" y="245"/>
                  </a:moveTo>
                  <a:cubicBezTo>
                    <a:pt x="58" y="247"/>
                    <a:pt x="57" y="248"/>
                    <a:pt x="57" y="250"/>
                  </a:cubicBezTo>
                  <a:cubicBezTo>
                    <a:pt x="57" y="251"/>
                    <a:pt x="56" y="252"/>
                    <a:pt x="56" y="252"/>
                  </a:cubicBezTo>
                  <a:cubicBezTo>
                    <a:pt x="55" y="252"/>
                    <a:pt x="55" y="252"/>
                    <a:pt x="55" y="252"/>
                  </a:cubicBezTo>
                  <a:cubicBezTo>
                    <a:pt x="56" y="263"/>
                    <a:pt x="56" y="274"/>
                    <a:pt x="56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8" y="273"/>
                    <a:pt x="58" y="259"/>
                    <a:pt x="58" y="245"/>
                  </a:cubicBezTo>
                  <a:moveTo>
                    <a:pt x="23" y="221"/>
                  </a:moveTo>
                  <a:cubicBezTo>
                    <a:pt x="23" y="222"/>
                    <a:pt x="23" y="222"/>
                    <a:pt x="23" y="222"/>
                  </a:cubicBezTo>
                  <a:cubicBezTo>
                    <a:pt x="23" y="222"/>
                    <a:pt x="23" y="222"/>
                    <a:pt x="23" y="222"/>
                  </a:cubicBezTo>
                  <a:cubicBezTo>
                    <a:pt x="23" y="222"/>
                    <a:pt x="23" y="222"/>
                    <a:pt x="23" y="221"/>
                  </a:cubicBezTo>
                  <a:moveTo>
                    <a:pt x="46" y="198"/>
                  </a:moveTo>
                  <a:cubicBezTo>
                    <a:pt x="45" y="198"/>
                    <a:pt x="44" y="197"/>
                    <a:pt x="44" y="196"/>
                  </a:cubicBezTo>
                  <a:cubicBezTo>
                    <a:pt x="44" y="195"/>
                    <a:pt x="45" y="194"/>
                    <a:pt x="46" y="194"/>
                  </a:cubicBezTo>
                  <a:cubicBezTo>
                    <a:pt x="47" y="194"/>
                    <a:pt x="48" y="195"/>
                    <a:pt x="48" y="196"/>
                  </a:cubicBezTo>
                  <a:cubicBezTo>
                    <a:pt x="48" y="197"/>
                    <a:pt x="47" y="198"/>
                    <a:pt x="46" y="198"/>
                  </a:cubicBezTo>
                  <a:moveTo>
                    <a:pt x="59" y="0"/>
                  </a:moveTo>
                  <a:cubicBezTo>
                    <a:pt x="56" y="0"/>
                    <a:pt x="54" y="2"/>
                    <a:pt x="54" y="5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2" y="7"/>
                    <a:pt x="50" y="8"/>
                    <a:pt x="49" y="10"/>
                  </a:cubicBezTo>
                  <a:cubicBezTo>
                    <a:pt x="48" y="10"/>
                    <a:pt x="47" y="10"/>
                    <a:pt x="46" y="11"/>
                  </a:cubicBezTo>
                  <a:cubicBezTo>
                    <a:pt x="46" y="11"/>
                    <a:pt x="45" y="11"/>
                    <a:pt x="45" y="11"/>
                  </a:cubicBezTo>
                  <a:cubicBezTo>
                    <a:pt x="41" y="11"/>
                    <a:pt x="35" y="14"/>
                    <a:pt x="34" y="18"/>
                  </a:cubicBezTo>
                  <a:cubicBezTo>
                    <a:pt x="32" y="19"/>
                    <a:pt x="30" y="21"/>
                    <a:pt x="30" y="23"/>
                  </a:cubicBezTo>
                  <a:cubicBezTo>
                    <a:pt x="28" y="24"/>
                    <a:pt x="27" y="25"/>
                    <a:pt x="26" y="26"/>
                  </a:cubicBezTo>
                  <a:cubicBezTo>
                    <a:pt x="24" y="26"/>
                    <a:pt x="21" y="27"/>
                    <a:pt x="20" y="29"/>
                  </a:cubicBezTo>
                  <a:cubicBezTo>
                    <a:pt x="19" y="31"/>
                    <a:pt x="18" y="33"/>
                    <a:pt x="19" y="35"/>
                  </a:cubicBezTo>
                  <a:cubicBezTo>
                    <a:pt x="17" y="35"/>
                    <a:pt x="16" y="36"/>
                    <a:pt x="15" y="37"/>
                  </a:cubicBezTo>
                  <a:cubicBezTo>
                    <a:pt x="14" y="38"/>
                    <a:pt x="13" y="39"/>
                    <a:pt x="13" y="41"/>
                  </a:cubicBezTo>
                  <a:cubicBezTo>
                    <a:pt x="12" y="41"/>
                    <a:pt x="11" y="42"/>
                    <a:pt x="10" y="42"/>
                  </a:cubicBezTo>
                  <a:cubicBezTo>
                    <a:pt x="9" y="44"/>
                    <a:pt x="7" y="45"/>
                    <a:pt x="7" y="47"/>
                  </a:cubicBezTo>
                  <a:cubicBezTo>
                    <a:pt x="4" y="48"/>
                    <a:pt x="3" y="52"/>
                    <a:pt x="4" y="56"/>
                  </a:cubicBezTo>
                  <a:cubicBezTo>
                    <a:pt x="1" y="57"/>
                    <a:pt x="0" y="59"/>
                    <a:pt x="2" y="62"/>
                  </a:cubicBezTo>
                  <a:cubicBezTo>
                    <a:pt x="2" y="64"/>
                    <a:pt x="3" y="66"/>
                    <a:pt x="6" y="67"/>
                  </a:cubicBezTo>
                  <a:cubicBezTo>
                    <a:pt x="6" y="68"/>
                    <a:pt x="7" y="68"/>
                    <a:pt x="7" y="69"/>
                  </a:cubicBezTo>
                  <a:cubicBezTo>
                    <a:pt x="9" y="70"/>
                    <a:pt x="10" y="71"/>
                    <a:pt x="11" y="71"/>
                  </a:cubicBezTo>
                  <a:cubicBezTo>
                    <a:pt x="11" y="72"/>
                    <a:pt x="12" y="72"/>
                    <a:pt x="12" y="72"/>
                  </a:cubicBezTo>
                  <a:cubicBezTo>
                    <a:pt x="13" y="72"/>
                    <a:pt x="13" y="71"/>
                    <a:pt x="14" y="71"/>
                  </a:cubicBezTo>
                  <a:cubicBezTo>
                    <a:pt x="17" y="106"/>
                    <a:pt x="15" y="157"/>
                    <a:pt x="14" y="188"/>
                  </a:cubicBezTo>
                  <a:cubicBezTo>
                    <a:pt x="14" y="196"/>
                    <a:pt x="14" y="205"/>
                    <a:pt x="14" y="213"/>
                  </a:cubicBezTo>
                  <a:cubicBezTo>
                    <a:pt x="15" y="213"/>
                    <a:pt x="15" y="212"/>
                    <a:pt x="16" y="212"/>
                  </a:cubicBezTo>
                  <a:cubicBezTo>
                    <a:pt x="16" y="212"/>
                    <a:pt x="16" y="212"/>
                    <a:pt x="16" y="212"/>
                  </a:cubicBezTo>
                  <a:cubicBezTo>
                    <a:pt x="18" y="213"/>
                    <a:pt x="20" y="213"/>
                    <a:pt x="21" y="215"/>
                  </a:cubicBezTo>
                  <a:cubicBezTo>
                    <a:pt x="22" y="214"/>
                    <a:pt x="22" y="214"/>
                    <a:pt x="23" y="214"/>
                  </a:cubicBezTo>
                  <a:cubicBezTo>
                    <a:pt x="25" y="214"/>
                    <a:pt x="27" y="215"/>
                    <a:pt x="29" y="217"/>
                  </a:cubicBezTo>
                  <a:cubicBezTo>
                    <a:pt x="29" y="218"/>
                    <a:pt x="29" y="218"/>
                    <a:pt x="30" y="218"/>
                  </a:cubicBezTo>
                  <a:cubicBezTo>
                    <a:pt x="30" y="218"/>
                    <a:pt x="30" y="218"/>
                    <a:pt x="30" y="218"/>
                  </a:cubicBezTo>
                  <a:cubicBezTo>
                    <a:pt x="32" y="218"/>
                    <a:pt x="35" y="219"/>
                    <a:pt x="36" y="221"/>
                  </a:cubicBezTo>
                  <a:cubicBezTo>
                    <a:pt x="36" y="221"/>
                    <a:pt x="37" y="222"/>
                    <a:pt x="37" y="222"/>
                  </a:cubicBezTo>
                  <a:cubicBezTo>
                    <a:pt x="37" y="222"/>
                    <a:pt x="38" y="222"/>
                    <a:pt x="38" y="222"/>
                  </a:cubicBezTo>
                  <a:cubicBezTo>
                    <a:pt x="38" y="222"/>
                    <a:pt x="38" y="222"/>
                    <a:pt x="38" y="222"/>
                  </a:cubicBezTo>
                  <a:cubicBezTo>
                    <a:pt x="39" y="222"/>
                    <a:pt x="40" y="222"/>
                    <a:pt x="40" y="223"/>
                  </a:cubicBezTo>
                  <a:cubicBezTo>
                    <a:pt x="41" y="222"/>
                    <a:pt x="42" y="222"/>
                    <a:pt x="42" y="222"/>
                  </a:cubicBezTo>
                  <a:cubicBezTo>
                    <a:pt x="43" y="222"/>
                    <a:pt x="44" y="222"/>
                    <a:pt x="44" y="222"/>
                  </a:cubicBezTo>
                  <a:cubicBezTo>
                    <a:pt x="46" y="223"/>
                    <a:pt x="47" y="224"/>
                    <a:pt x="47" y="226"/>
                  </a:cubicBezTo>
                  <a:cubicBezTo>
                    <a:pt x="49" y="226"/>
                    <a:pt x="50" y="227"/>
                    <a:pt x="51" y="228"/>
                  </a:cubicBezTo>
                  <a:cubicBezTo>
                    <a:pt x="51" y="228"/>
                    <a:pt x="51" y="228"/>
                    <a:pt x="51" y="228"/>
                  </a:cubicBezTo>
                  <a:cubicBezTo>
                    <a:pt x="51" y="227"/>
                    <a:pt x="52" y="227"/>
                    <a:pt x="53" y="227"/>
                  </a:cubicBezTo>
                  <a:cubicBezTo>
                    <a:pt x="54" y="227"/>
                    <a:pt x="56" y="228"/>
                    <a:pt x="56" y="229"/>
                  </a:cubicBezTo>
                  <a:cubicBezTo>
                    <a:pt x="57" y="229"/>
                    <a:pt x="57" y="230"/>
                    <a:pt x="57" y="230"/>
                  </a:cubicBezTo>
                  <a:cubicBezTo>
                    <a:pt x="58" y="230"/>
                    <a:pt x="58" y="230"/>
                    <a:pt x="58" y="231"/>
                  </a:cubicBezTo>
                  <a:cubicBezTo>
                    <a:pt x="58" y="220"/>
                    <a:pt x="58" y="209"/>
                    <a:pt x="58" y="199"/>
                  </a:cubicBezTo>
                  <a:cubicBezTo>
                    <a:pt x="57" y="162"/>
                    <a:pt x="55" y="60"/>
                    <a:pt x="60" y="23"/>
                  </a:cubicBezTo>
                  <a:cubicBezTo>
                    <a:pt x="59" y="23"/>
                    <a:pt x="57" y="23"/>
                    <a:pt x="56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1"/>
                    <a:pt x="55" y="20"/>
                    <a:pt x="55" y="19"/>
                  </a:cubicBezTo>
                  <a:cubicBezTo>
                    <a:pt x="54" y="19"/>
                    <a:pt x="54" y="18"/>
                    <a:pt x="54" y="18"/>
                  </a:cubicBezTo>
                  <a:cubicBezTo>
                    <a:pt x="54" y="17"/>
                    <a:pt x="54" y="15"/>
                    <a:pt x="54" y="14"/>
                  </a:cubicBezTo>
                  <a:cubicBezTo>
                    <a:pt x="54" y="13"/>
                    <a:pt x="55" y="13"/>
                    <a:pt x="55" y="13"/>
                  </a:cubicBezTo>
                  <a:cubicBezTo>
                    <a:pt x="64" y="12"/>
                    <a:pt x="72" y="11"/>
                    <a:pt x="81" y="11"/>
                  </a:cubicBezTo>
                  <a:cubicBezTo>
                    <a:pt x="82" y="11"/>
                    <a:pt x="82" y="11"/>
                    <a:pt x="83" y="11"/>
                  </a:cubicBezTo>
                  <a:cubicBezTo>
                    <a:pt x="83" y="11"/>
                    <a:pt x="82" y="11"/>
                    <a:pt x="82" y="10"/>
                  </a:cubicBezTo>
                  <a:cubicBezTo>
                    <a:pt x="80" y="9"/>
                    <a:pt x="79" y="9"/>
                    <a:pt x="77" y="9"/>
                  </a:cubicBezTo>
                  <a:cubicBezTo>
                    <a:pt x="77" y="9"/>
                    <a:pt x="76" y="9"/>
                    <a:pt x="75" y="9"/>
                  </a:cubicBezTo>
                  <a:cubicBezTo>
                    <a:pt x="75" y="9"/>
                    <a:pt x="74" y="8"/>
                    <a:pt x="73" y="8"/>
                  </a:cubicBezTo>
                  <a:cubicBezTo>
                    <a:pt x="72" y="7"/>
                    <a:pt x="71" y="6"/>
                    <a:pt x="70" y="6"/>
                  </a:cubicBezTo>
                  <a:cubicBezTo>
                    <a:pt x="69" y="6"/>
                    <a:pt x="69" y="7"/>
                    <a:pt x="68" y="7"/>
                  </a:cubicBezTo>
                  <a:cubicBezTo>
                    <a:pt x="68" y="6"/>
                    <a:pt x="68" y="6"/>
                    <a:pt x="68" y="5"/>
                  </a:cubicBezTo>
                  <a:cubicBezTo>
                    <a:pt x="67" y="3"/>
                    <a:pt x="66" y="2"/>
                    <a:pt x="64" y="2"/>
                  </a:cubicBezTo>
                  <a:cubicBezTo>
                    <a:pt x="64" y="2"/>
                    <a:pt x="63" y="2"/>
                    <a:pt x="63" y="2"/>
                  </a:cubicBezTo>
                  <a:cubicBezTo>
                    <a:pt x="62" y="1"/>
                    <a:pt x="60" y="0"/>
                    <a:pt x="59" y="0"/>
                  </a:cubicBezTo>
                </a:path>
              </a:pathLst>
            </a:custGeom>
            <a:solidFill>
              <a:srgbClr val="87B1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46"/>
            <p:cNvSpPr>
              <a:spLocks/>
            </p:cNvSpPr>
            <p:nvPr/>
          </p:nvSpPr>
          <p:spPr bwMode="auto">
            <a:xfrm>
              <a:off x="8301038" y="5953125"/>
              <a:ext cx="20638" cy="3016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1 w 2"/>
                <a:gd name="T7" fmla="*/ 2 h 3"/>
                <a:gd name="T8" fmla="*/ 2 w 2"/>
                <a:gd name="T9" fmla="*/ 2 h 3"/>
                <a:gd name="T10" fmla="*/ 2 w 2"/>
                <a:gd name="T11" fmla="*/ 2 h 3"/>
                <a:gd name="T12" fmla="*/ 2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</a:path>
              </a:pathLst>
            </a:custGeom>
            <a:solidFill>
              <a:srgbClr val="B3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47"/>
            <p:cNvSpPr>
              <a:spLocks/>
            </p:cNvSpPr>
            <p:nvPr/>
          </p:nvSpPr>
          <p:spPr bwMode="auto">
            <a:xfrm>
              <a:off x="8291513" y="3197225"/>
              <a:ext cx="1120775" cy="2941638"/>
            </a:xfrm>
            <a:custGeom>
              <a:avLst/>
              <a:gdLst>
                <a:gd name="T0" fmla="*/ 3 w 109"/>
                <a:gd name="T1" fmla="*/ 286 h 286"/>
                <a:gd name="T2" fmla="*/ 108 w 109"/>
                <a:gd name="T3" fmla="*/ 286 h 286"/>
                <a:gd name="T4" fmla="*/ 108 w 109"/>
                <a:gd name="T5" fmla="*/ 179 h 286"/>
                <a:gd name="T6" fmla="*/ 109 w 109"/>
                <a:gd name="T7" fmla="*/ 3 h 286"/>
                <a:gd name="T8" fmla="*/ 108 w 109"/>
                <a:gd name="T9" fmla="*/ 2 h 286"/>
                <a:gd name="T10" fmla="*/ 106 w 109"/>
                <a:gd name="T11" fmla="*/ 1 h 286"/>
                <a:gd name="T12" fmla="*/ 86 w 109"/>
                <a:gd name="T13" fmla="*/ 1 h 286"/>
                <a:gd name="T14" fmla="*/ 50 w 109"/>
                <a:gd name="T15" fmla="*/ 1 h 286"/>
                <a:gd name="T16" fmla="*/ 7 w 109"/>
                <a:gd name="T17" fmla="*/ 2 h 286"/>
                <a:gd name="T18" fmla="*/ 7 w 109"/>
                <a:gd name="T19" fmla="*/ 2 h 286"/>
                <a:gd name="T20" fmla="*/ 5 w 109"/>
                <a:gd name="T21" fmla="*/ 3 h 286"/>
                <a:gd name="T22" fmla="*/ 3 w 109"/>
                <a:gd name="T23" fmla="*/ 179 h 286"/>
                <a:gd name="T24" fmla="*/ 3 w 109"/>
                <a:gd name="T25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286">
                  <a:moveTo>
                    <a:pt x="3" y="286"/>
                  </a:moveTo>
                  <a:cubicBezTo>
                    <a:pt x="108" y="286"/>
                    <a:pt x="108" y="286"/>
                    <a:pt x="108" y="286"/>
                  </a:cubicBezTo>
                  <a:cubicBezTo>
                    <a:pt x="107" y="250"/>
                    <a:pt x="109" y="214"/>
                    <a:pt x="108" y="179"/>
                  </a:cubicBezTo>
                  <a:cubicBezTo>
                    <a:pt x="107" y="142"/>
                    <a:pt x="105" y="39"/>
                    <a:pt x="109" y="3"/>
                  </a:cubicBezTo>
                  <a:cubicBezTo>
                    <a:pt x="109" y="2"/>
                    <a:pt x="109" y="1"/>
                    <a:pt x="108" y="2"/>
                  </a:cubicBezTo>
                  <a:cubicBezTo>
                    <a:pt x="108" y="1"/>
                    <a:pt x="107" y="1"/>
                    <a:pt x="106" y="1"/>
                  </a:cubicBezTo>
                  <a:cubicBezTo>
                    <a:pt x="100" y="0"/>
                    <a:pt x="92" y="1"/>
                    <a:pt x="86" y="1"/>
                  </a:cubicBezTo>
                  <a:cubicBezTo>
                    <a:pt x="73" y="1"/>
                    <a:pt x="64" y="1"/>
                    <a:pt x="50" y="1"/>
                  </a:cubicBezTo>
                  <a:cubicBezTo>
                    <a:pt x="22" y="2"/>
                    <a:pt x="35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5" y="1"/>
                    <a:pt x="5" y="3"/>
                  </a:cubicBezTo>
                  <a:cubicBezTo>
                    <a:pt x="0" y="39"/>
                    <a:pt x="2" y="142"/>
                    <a:pt x="3" y="179"/>
                  </a:cubicBezTo>
                  <a:cubicBezTo>
                    <a:pt x="4" y="214"/>
                    <a:pt x="2" y="250"/>
                    <a:pt x="3" y="286"/>
                  </a:cubicBezTo>
                </a:path>
              </a:pathLst>
            </a:custGeom>
            <a:solidFill>
              <a:srgbClr val="C965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48"/>
            <p:cNvSpPr>
              <a:spLocks/>
            </p:cNvSpPr>
            <p:nvPr/>
          </p:nvSpPr>
          <p:spPr bwMode="auto">
            <a:xfrm>
              <a:off x="8321675" y="5973763"/>
              <a:ext cx="1079500" cy="165100"/>
            </a:xfrm>
            <a:custGeom>
              <a:avLst/>
              <a:gdLst>
                <a:gd name="T0" fmla="*/ 0 w 105"/>
                <a:gd name="T1" fmla="*/ 0 h 16"/>
                <a:gd name="T2" fmla="*/ 0 w 105"/>
                <a:gd name="T3" fmla="*/ 16 h 16"/>
                <a:gd name="T4" fmla="*/ 105 w 105"/>
                <a:gd name="T5" fmla="*/ 16 h 16"/>
                <a:gd name="T6" fmla="*/ 104 w 105"/>
                <a:gd name="T7" fmla="*/ 0 h 16"/>
                <a:gd name="T8" fmla="*/ 0 w 105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6">
                  <a:moveTo>
                    <a:pt x="0" y="0"/>
                  </a:moveTo>
                  <a:cubicBezTo>
                    <a:pt x="0" y="5"/>
                    <a:pt x="0" y="10"/>
                    <a:pt x="0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10"/>
                    <a:pt x="105" y="5"/>
                    <a:pt x="10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C3E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149"/>
            <p:cNvSpPr>
              <a:spLocks noChangeArrowheads="1"/>
            </p:cNvSpPr>
            <p:nvPr/>
          </p:nvSpPr>
          <p:spPr bwMode="auto">
            <a:xfrm>
              <a:off x="8475663" y="5541963"/>
              <a:ext cx="298450" cy="246063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50"/>
            <p:cNvSpPr>
              <a:spLocks noEditPoints="1"/>
            </p:cNvSpPr>
            <p:nvPr/>
          </p:nvSpPr>
          <p:spPr bwMode="auto">
            <a:xfrm>
              <a:off x="8466138" y="5530850"/>
              <a:ext cx="319088" cy="257175"/>
            </a:xfrm>
            <a:custGeom>
              <a:avLst/>
              <a:gdLst>
                <a:gd name="T0" fmla="*/ 31 w 31"/>
                <a:gd name="T1" fmla="*/ 23 h 25"/>
                <a:gd name="T2" fmla="*/ 31 w 31"/>
                <a:gd name="T3" fmla="*/ 3 h 25"/>
                <a:gd name="T4" fmla="*/ 31 w 31"/>
                <a:gd name="T5" fmla="*/ 1 h 25"/>
                <a:gd name="T6" fmla="*/ 30 w 31"/>
                <a:gd name="T7" fmla="*/ 0 h 25"/>
                <a:gd name="T8" fmla="*/ 1 w 31"/>
                <a:gd name="T9" fmla="*/ 0 h 25"/>
                <a:gd name="T10" fmla="*/ 0 w 31"/>
                <a:gd name="T11" fmla="*/ 1 h 25"/>
                <a:gd name="T12" fmla="*/ 0 w 31"/>
                <a:gd name="T13" fmla="*/ 4 h 25"/>
                <a:gd name="T14" fmla="*/ 0 w 31"/>
                <a:gd name="T15" fmla="*/ 21 h 25"/>
                <a:gd name="T16" fmla="*/ 0 w 31"/>
                <a:gd name="T17" fmla="*/ 24 h 25"/>
                <a:gd name="T18" fmla="*/ 1 w 31"/>
                <a:gd name="T19" fmla="*/ 25 h 25"/>
                <a:gd name="T20" fmla="*/ 30 w 31"/>
                <a:gd name="T21" fmla="*/ 25 h 25"/>
                <a:gd name="T22" fmla="*/ 31 w 31"/>
                <a:gd name="T23" fmla="*/ 24 h 25"/>
                <a:gd name="T24" fmla="*/ 31 w 31"/>
                <a:gd name="T25" fmla="*/ 23 h 25"/>
                <a:gd name="T26" fmla="*/ 2 w 31"/>
                <a:gd name="T27" fmla="*/ 21 h 25"/>
                <a:gd name="T28" fmla="*/ 2 w 31"/>
                <a:gd name="T29" fmla="*/ 4 h 25"/>
                <a:gd name="T30" fmla="*/ 2 w 31"/>
                <a:gd name="T31" fmla="*/ 2 h 25"/>
                <a:gd name="T32" fmla="*/ 15 w 31"/>
                <a:gd name="T33" fmla="*/ 2 h 25"/>
                <a:gd name="T34" fmla="*/ 15 w 31"/>
                <a:gd name="T35" fmla="*/ 24 h 25"/>
                <a:gd name="T36" fmla="*/ 2 w 31"/>
                <a:gd name="T37" fmla="*/ 24 h 25"/>
                <a:gd name="T38" fmla="*/ 2 w 31"/>
                <a:gd name="T39" fmla="*/ 21 h 25"/>
                <a:gd name="T40" fmla="*/ 29 w 31"/>
                <a:gd name="T41" fmla="*/ 24 h 25"/>
                <a:gd name="T42" fmla="*/ 17 w 31"/>
                <a:gd name="T43" fmla="*/ 24 h 25"/>
                <a:gd name="T44" fmla="*/ 17 w 31"/>
                <a:gd name="T45" fmla="*/ 2 h 25"/>
                <a:gd name="T46" fmla="*/ 29 w 31"/>
                <a:gd name="T47" fmla="*/ 2 h 25"/>
                <a:gd name="T48" fmla="*/ 29 w 31"/>
                <a:gd name="T49" fmla="*/ 3 h 25"/>
                <a:gd name="T50" fmla="*/ 29 w 31"/>
                <a:gd name="T51" fmla="*/ 23 h 25"/>
                <a:gd name="T52" fmla="*/ 29 w 31"/>
                <a:gd name="T53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25">
                  <a:moveTo>
                    <a:pt x="31" y="23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0"/>
                    <a:pt x="3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1" y="25"/>
                    <a:pt x="31" y="24"/>
                  </a:cubicBezTo>
                  <a:lnTo>
                    <a:pt x="31" y="23"/>
                  </a:lnTo>
                  <a:close/>
                  <a:moveTo>
                    <a:pt x="2" y="21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" y="24"/>
                    <a:pt x="2" y="24"/>
                    <a:pt x="2" y="24"/>
                  </a:cubicBezTo>
                  <a:lnTo>
                    <a:pt x="2" y="21"/>
                  </a:lnTo>
                  <a:close/>
                  <a:moveTo>
                    <a:pt x="29" y="24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3"/>
                    <a:pt x="29" y="23"/>
                    <a:pt x="29" y="23"/>
                  </a:cubicBezTo>
                  <a:lnTo>
                    <a:pt x="29" y="2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151"/>
            <p:cNvSpPr>
              <a:spLocks noChangeArrowheads="1"/>
            </p:cNvSpPr>
            <p:nvPr/>
          </p:nvSpPr>
          <p:spPr bwMode="auto">
            <a:xfrm>
              <a:off x="8475663" y="5099050"/>
              <a:ext cx="298450" cy="236538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52"/>
            <p:cNvSpPr>
              <a:spLocks noEditPoints="1"/>
            </p:cNvSpPr>
            <p:nvPr/>
          </p:nvSpPr>
          <p:spPr bwMode="auto">
            <a:xfrm>
              <a:off x="8466138" y="5089525"/>
              <a:ext cx="319088" cy="257175"/>
            </a:xfrm>
            <a:custGeom>
              <a:avLst/>
              <a:gdLst>
                <a:gd name="T0" fmla="*/ 31 w 31"/>
                <a:gd name="T1" fmla="*/ 23 h 25"/>
                <a:gd name="T2" fmla="*/ 31 w 31"/>
                <a:gd name="T3" fmla="*/ 2 h 25"/>
                <a:gd name="T4" fmla="*/ 31 w 31"/>
                <a:gd name="T5" fmla="*/ 1 h 25"/>
                <a:gd name="T6" fmla="*/ 30 w 31"/>
                <a:gd name="T7" fmla="*/ 0 h 25"/>
                <a:gd name="T8" fmla="*/ 1 w 31"/>
                <a:gd name="T9" fmla="*/ 0 h 25"/>
                <a:gd name="T10" fmla="*/ 0 w 31"/>
                <a:gd name="T11" fmla="*/ 1 h 25"/>
                <a:gd name="T12" fmla="*/ 0 w 31"/>
                <a:gd name="T13" fmla="*/ 4 h 25"/>
                <a:gd name="T14" fmla="*/ 0 w 31"/>
                <a:gd name="T15" fmla="*/ 21 h 25"/>
                <a:gd name="T16" fmla="*/ 0 w 31"/>
                <a:gd name="T17" fmla="*/ 24 h 25"/>
                <a:gd name="T18" fmla="*/ 1 w 31"/>
                <a:gd name="T19" fmla="*/ 25 h 25"/>
                <a:gd name="T20" fmla="*/ 30 w 31"/>
                <a:gd name="T21" fmla="*/ 25 h 25"/>
                <a:gd name="T22" fmla="*/ 31 w 31"/>
                <a:gd name="T23" fmla="*/ 24 h 25"/>
                <a:gd name="T24" fmla="*/ 31 w 31"/>
                <a:gd name="T25" fmla="*/ 23 h 25"/>
                <a:gd name="T26" fmla="*/ 2 w 31"/>
                <a:gd name="T27" fmla="*/ 21 h 25"/>
                <a:gd name="T28" fmla="*/ 2 w 31"/>
                <a:gd name="T29" fmla="*/ 4 h 25"/>
                <a:gd name="T30" fmla="*/ 2 w 31"/>
                <a:gd name="T31" fmla="*/ 2 h 25"/>
                <a:gd name="T32" fmla="*/ 15 w 31"/>
                <a:gd name="T33" fmla="*/ 2 h 25"/>
                <a:gd name="T34" fmla="*/ 15 w 31"/>
                <a:gd name="T35" fmla="*/ 23 h 25"/>
                <a:gd name="T36" fmla="*/ 2 w 31"/>
                <a:gd name="T37" fmla="*/ 23 h 25"/>
                <a:gd name="T38" fmla="*/ 2 w 31"/>
                <a:gd name="T39" fmla="*/ 21 h 25"/>
                <a:gd name="T40" fmla="*/ 29 w 31"/>
                <a:gd name="T41" fmla="*/ 23 h 25"/>
                <a:gd name="T42" fmla="*/ 17 w 31"/>
                <a:gd name="T43" fmla="*/ 23 h 25"/>
                <a:gd name="T44" fmla="*/ 17 w 31"/>
                <a:gd name="T45" fmla="*/ 2 h 25"/>
                <a:gd name="T46" fmla="*/ 29 w 31"/>
                <a:gd name="T47" fmla="*/ 2 h 25"/>
                <a:gd name="T48" fmla="*/ 29 w 31"/>
                <a:gd name="T49" fmla="*/ 2 h 25"/>
                <a:gd name="T50" fmla="*/ 29 w 31"/>
                <a:gd name="T5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" h="25">
                  <a:moveTo>
                    <a:pt x="31" y="23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0"/>
                    <a:pt x="3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1" y="24"/>
                    <a:pt x="31" y="24"/>
                  </a:cubicBezTo>
                  <a:lnTo>
                    <a:pt x="31" y="23"/>
                  </a:lnTo>
                  <a:close/>
                  <a:moveTo>
                    <a:pt x="2" y="21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2" y="23"/>
                    <a:pt x="2" y="23"/>
                    <a:pt x="2" y="23"/>
                  </a:cubicBezTo>
                  <a:lnTo>
                    <a:pt x="2" y="21"/>
                  </a:lnTo>
                  <a:close/>
                  <a:moveTo>
                    <a:pt x="29" y="23"/>
                  </a:moveTo>
                  <a:cubicBezTo>
                    <a:pt x="17" y="23"/>
                    <a:pt x="17" y="23"/>
                    <a:pt x="17" y="2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3"/>
                    <a:pt x="29" y="23"/>
                    <a:pt x="29" y="2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153"/>
            <p:cNvSpPr>
              <a:spLocks noChangeArrowheads="1"/>
            </p:cNvSpPr>
            <p:nvPr/>
          </p:nvSpPr>
          <p:spPr bwMode="auto">
            <a:xfrm>
              <a:off x="8475663" y="4657725"/>
              <a:ext cx="298450" cy="236538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54"/>
            <p:cNvSpPr>
              <a:spLocks noEditPoints="1"/>
            </p:cNvSpPr>
            <p:nvPr/>
          </p:nvSpPr>
          <p:spPr bwMode="auto">
            <a:xfrm>
              <a:off x="8466138" y="4646613"/>
              <a:ext cx="319088" cy="257175"/>
            </a:xfrm>
            <a:custGeom>
              <a:avLst/>
              <a:gdLst>
                <a:gd name="T0" fmla="*/ 31 w 31"/>
                <a:gd name="T1" fmla="*/ 23 h 25"/>
                <a:gd name="T2" fmla="*/ 31 w 31"/>
                <a:gd name="T3" fmla="*/ 2 h 25"/>
                <a:gd name="T4" fmla="*/ 31 w 31"/>
                <a:gd name="T5" fmla="*/ 1 h 25"/>
                <a:gd name="T6" fmla="*/ 30 w 31"/>
                <a:gd name="T7" fmla="*/ 0 h 25"/>
                <a:gd name="T8" fmla="*/ 1 w 31"/>
                <a:gd name="T9" fmla="*/ 0 h 25"/>
                <a:gd name="T10" fmla="*/ 0 w 31"/>
                <a:gd name="T11" fmla="*/ 1 h 25"/>
                <a:gd name="T12" fmla="*/ 0 w 31"/>
                <a:gd name="T13" fmla="*/ 4 h 25"/>
                <a:gd name="T14" fmla="*/ 0 w 31"/>
                <a:gd name="T15" fmla="*/ 21 h 25"/>
                <a:gd name="T16" fmla="*/ 0 w 31"/>
                <a:gd name="T17" fmla="*/ 24 h 25"/>
                <a:gd name="T18" fmla="*/ 1 w 31"/>
                <a:gd name="T19" fmla="*/ 25 h 25"/>
                <a:gd name="T20" fmla="*/ 30 w 31"/>
                <a:gd name="T21" fmla="*/ 25 h 25"/>
                <a:gd name="T22" fmla="*/ 31 w 31"/>
                <a:gd name="T23" fmla="*/ 24 h 25"/>
                <a:gd name="T24" fmla="*/ 31 w 31"/>
                <a:gd name="T25" fmla="*/ 23 h 25"/>
                <a:gd name="T26" fmla="*/ 2 w 31"/>
                <a:gd name="T27" fmla="*/ 21 h 25"/>
                <a:gd name="T28" fmla="*/ 2 w 31"/>
                <a:gd name="T29" fmla="*/ 4 h 25"/>
                <a:gd name="T30" fmla="*/ 2 w 31"/>
                <a:gd name="T31" fmla="*/ 2 h 25"/>
                <a:gd name="T32" fmla="*/ 15 w 31"/>
                <a:gd name="T33" fmla="*/ 2 h 25"/>
                <a:gd name="T34" fmla="*/ 15 w 31"/>
                <a:gd name="T35" fmla="*/ 23 h 25"/>
                <a:gd name="T36" fmla="*/ 2 w 31"/>
                <a:gd name="T37" fmla="*/ 23 h 25"/>
                <a:gd name="T38" fmla="*/ 2 w 31"/>
                <a:gd name="T39" fmla="*/ 21 h 25"/>
                <a:gd name="T40" fmla="*/ 29 w 31"/>
                <a:gd name="T41" fmla="*/ 23 h 25"/>
                <a:gd name="T42" fmla="*/ 17 w 31"/>
                <a:gd name="T43" fmla="*/ 23 h 25"/>
                <a:gd name="T44" fmla="*/ 17 w 31"/>
                <a:gd name="T45" fmla="*/ 2 h 25"/>
                <a:gd name="T46" fmla="*/ 29 w 31"/>
                <a:gd name="T47" fmla="*/ 2 h 25"/>
                <a:gd name="T48" fmla="*/ 29 w 31"/>
                <a:gd name="T49" fmla="*/ 2 h 25"/>
                <a:gd name="T50" fmla="*/ 29 w 31"/>
                <a:gd name="T5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" h="25">
                  <a:moveTo>
                    <a:pt x="31" y="23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0"/>
                    <a:pt x="3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1" y="24"/>
                    <a:pt x="31" y="24"/>
                  </a:cubicBezTo>
                  <a:lnTo>
                    <a:pt x="31" y="23"/>
                  </a:lnTo>
                  <a:close/>
                  <a:moveTo>
                    <a:pt x="2" y="21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2" y="23"/>
                    <a:pt x="2" y="23"/>
                    <a:pt x="2" y="23"/>
                  </a:cubicBezTo>
                  <a:lnTo>
                    <a:pt x="2" y="21"/>
                  </a:lnTo>
                  <a:close/>
                  <a:moveTo>
                    <a:pt x="29" y="23"/>
                  </a:moveTo>
                  <a:cubicBezTo>
                    <a:pt x="17" y="23"/>
                    <a:pt x="17" y="23"/>
                    <a:pt x="17" y="2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3"/>
                    <a:pt x="29" y="23"/>
                    <a:pt x="29" y="2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155"/>
            <p:cNvSpPr>
              <a:spLocks noChangeArrowheads="1"/>
            </p:cNvSpPr>
            <p:nvPr/>
          </p:nvSpPr>
          <p:spPr bwMode="auto">
            <a:xfrm>
              <a:off x="8475663" y="4214813"/>
              <a:ext cx="298450" cy="236538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56"/>
            <p:cNvSpPr>
              <a:spLocks noEditPoints="1"/>
            </p:cNvSpPr>
            <p:nvPr/>
          </p:nvSpPr>
          <p:spPr bwMode="auto">
            <a:xfrm>
              <a:off x="8466138" y="4205288"/>
              <a:ext cx="319088" cy="257175"/>
            </a:xfrm>
            <a:custGeom>
              <a:avLst/>
              <a:gdLst>
                <a:gd name="T0" fmla="*/ 31 w 31"/>
                <a:gd name="T1" fmla="*/ 22 h 25"/>
                <a:gd name="T2" fmla="*/ 31 w 31"/>
                <a:gd name="T3" fmla="*/ 2 h 25"/>
                <a:gd name="T4" fmla="*/ 31 w 31"/>
                <a:gd name="T5" fmla="*/ 1 h 25"/>
                <a:gd name="T6" fmla="*/ 30 w 31"/>
                <a:gd name="T7" fmla="*/ 0 h 25"/>
                <a:gd name="T8" fmla="*/ 1 w 31"/>
                <a:gd name="T9" fmla="*/ 0 h 25"/>
                <a:gd name="T10" fmla="*/ 0 w 31"/>
                <a:gd name="T11" fmla="*/ 1 h 25"/>
                <a:gd name="T12" fmla="*/ 0 w 31"/>
                <a:gd name="T13" fmla="*/ 4 h 25"/>
                <a:gd name="T14" fmla="*/ 0 w 31"/>
                <a:gd name="T15" fmla="*/ 21 h 25"/>
                <a:gd name="T16" fmla="*/ 0 w 31"/>
                <a:gd name="T17" fmla="*/ 24 h 25"/>
                <a:gd name="T18" fmla="*/ 1 w 31"/>
                <a:gd name="T19" fmla="*/ 25 h 25"/>
                <a:gd name="T20" fmla="*/ 30 w 31"/>
                <a:gd name="T21" fmla="*/ 25 h 25"/>
                <a:gd name="T22" fmla="*/ 31 w 31"/>
                <a:gd name="T23" fmla="*/ 24 h 25"/>
                <a:gd name="T24" fmla="*/ 31 w 31"/>
                <a:gd name="T25" fmla="*/ 22 h 25"/>
                <a:gd name="T26" fmla="*/ 2 w 31"/>
                <a:gd name="T27" fmla="*/ 21 h 25"/>
                <a:gd name="T28" fmla="*/ 2 w 31"/>
                <a:gd name="T29" fmla="*/ 4 h 25"/>
                <a:gd name="T30" fmla="*/ 2 w 31"/>
                <a:gd name="T31" fmla="*/ 1 h 25"/>
                <a:gd name="T32" fmla="*/ 15 w 31"/>
                <a:gd name="T33" fmla="*/ 1 h 25"/>
                <a:gd name="T34" fmla="*/ 15 w 31"/>
                <a:gd name="T35" fmla="*/ 23 h 25"/>
                <a:gd name="T36" fmla="*/ 2 w 31"/>
                <a:gd name="T37" fmla="*/ 23 h 25"/>
                <a:gd name="T38" fmla="*/ 2 w 31"/>
                <a:gd name="T39" fmla="*/ 21 h 25"/>
                <a:gd name="T40" fmla="*/ 29 w 31"/>
                <a:gd name="T41" fmla="*/ 23 h 25"/>
                <a:gd name="T42" fmla="*/ 17 w 31"/>
                <a:gd name="T43" fmla="*/ 23 h 25"/>
                <a:gd name="T44" fmla="*/ 17 w 31"/>
                <a:gd name="T45" fmla="*/ 1 h 25"/>
                <a:gd name="T46" fmla="*/ 29 w 31"/>
                <a:gd name="T47" fmla="*/ 1 h 25"/>
                <a:gd name="T48" fmla="*/ 29 w 31"/>
                <a:gd name="T49" fmla="*/ 2 h 25"/>
                <a:gd name="T50" fmla="*/ 29 w 31"/>
                <a:gd name="T51" fmla="*/ 22 h 25"/>
                <a:gd name="T52" fmla="*/ 29 w 31"/>
                <a:gd name="T53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25">
                  <a:moveTo>
                    <a:pt x="31" y="22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1" y="24"/>
                    <a:pt x="31" y="24"/>
                  </a:cubicBezTo>
                  <a:cubicBezTo>
                    <a:pt x="31" y="22"/>
                    <a:pt x="31" y="22"/>
                    <a:pt x="31" y="22"/>
                  </a:cubicBezTo>
                  <a:moveTo>
                    <a:pt x="2" y="21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1"/>
                    <a:pt x="2" y="21"/>
                    <a:pt x="2" y="21"/>
                  </a:cubicBezTo>
                  <a:moveTo>
                    <a:pt x="29" y="23"/>
                  </a:moveTo>
                  <a:cubicBezTo>
                    <a:pt x="17" y="23"/>
                    <a:pt x="17" y="23"/>
                    <a:pt x="17" y="2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29" y="2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1157"/>
            <p:cNvSpPr>
              <a:spLocks noChangeArrowheads="1"/>
            </p:cNvSpPr>
            <p:nvPr/>
          </p:nvSpPr>
          <p:spPr bwMode="auto">
            <a:xfrm>
              <a:off x="8486775" y="3773488"/>
              <a:ext cx="287338" cy="236538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1158"/>
            <p:cNvSpPr>
              <a:spLocks noChangeArrowheads="1"/>
            </p:cNvSpPr>
            <p:nvPr/>
          </p:nvSpPr>
          <p:spPr bwMode="auto">
            <a:xfrm>
              <a:off x="8486775" y="3773488"/>
              <a:ext cx="287338" cy="2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59"/>
            <p:cNvSpPr>
              <a:spLocks noEditPoints="1"/>
            </p:cNvSpPr>
            <p:nvPr/>
          </p:nvSpPr>
          <p:spPr bwMode="auto">
            <a:xfrm>
              <a:off x="8466138" y="3752850"/>
              <a:ext cx="328613" cy="266700"/>
            </a:xfrm>
            <a:custGeom>
              <a:avLst/>
              <a:gdLst>
                <a:gd name="T0" fmla="*/ 31 w 32"/>
                <a:gd name="T1" fmla="*/ 23 h 26"/>
                <a:gd name="T2" fmla="*/ 31 w 32"/>
                <a:gd name="T3" fmla="*/ 3 h 26"/>
                <a:gd name="T4" fmla="*/ 31 w 32"/>
                <a:gd name="T5" fmla="*/ 2 h 26"/>
                <a:gd name="T6" fmla="*/ 30 w 32"/>
                <a:gd name="T7" fmla="*/ 0 h 26"/>
                <a:gd name="T8" fmla="*/ 1 w 32"/>
                <a:gd name="T9" fmla="*/ 0 h 26"/>
                <a:gd name="T10" fmla="*/ 1 w 32"/>
                <a:gd name="T11" fmla="*/ 2 h 26"/>
                <a:gd name="T12" fmla="*/ 1 w 32"/>
                <a:gd name="T13" fmla="*/ 5 h 26"/>
                <a:gd name="T14" fmla="*/ 1 w 32"/>
                <a:gd name="T15" fmla="*/ 22 h 26"/>
                <a:gd name="T16" fmla="*/ 1 w 32"/>
                <a:gd name="T17" fmla="*/ 24 h 26"/>
                <a:gd name="T18" fmla="*/ 1 w 32"/>
                <a:gd name="T19" fmla="*/ 26 h 26"/>
                <a:gd name="T20" fmla="*/ 30 w 32"/>
                <a:gd name="T21" fmla="*/ 26 h 26"/>
                <a:gd name="T22" fmla="*/ 31 w 32"/>
                <a:gd name="T23" fmla="*/ 24 h 26"/>
                <a:gd name="T24" fmla="*/ 31 w 32"/>
                <a:gd name="T25" fmla="*/ 23 h 26"/>
                <a:gd name="T26" fmla="*/ 2 w 32"/>
                <a:gd name="T27" fmla="*/ 22 h 26"/>
                <a:gd name="T28" fmla="*/ 2 w 32"/>
                <a:gd name="T29" fmla="*/ 5 h 26"/>
                <a:gd name="T30" fmla="*/ 2 w 32"/>
                <a:gd name="T31" fmla="*/ 2 h 26"/>
                <a:gd name="T32" fmla="*/ 15 w 32"/>
                <a:gd name="T33" fmla="*/ 2 h 26"/>
                <a:gd name="T34" fmla="*/ 15 w 32"/>
                <a:gd name="T35" fmla="*/ 24 h 26"/>
                <a:gd name="T36" fmla="*/ 2 w 32"/>
                <a:gd name="T37" fmla="*/ 24 h 26"/>
                <a:gd name="T38" fmla="*/ 2 w 32"/>
                <a:gd name="T39" fmla="*/ 22 h 26"/>
                <a:gd name="T40" fmla="*/ 29 w 32"/>
                <a:gd name="T41" fmla="*/ 24 h 26"/>
                <a:gd name="T42" fmla="*/ 17 w 32"/>
                <a:gd name="T43" fmla="*/ 24 h 26"/>
                <a:gd name="T44" fmla="*/ 17 w 32"/>
                <a:gd name="T45" fmla="*/ 2 h 26"/>
                <a:gd name="T46" fmla="*/ 29 w 32"/>
                <a:gd name="T47" fmla="*/ 2 h 26"/>
                <a:gd name="T48" fmla="*/ 29 w 32"/>
                <a:gd name="T49" fmla="*/ 3 h 26"/>
                <a:gd name="T50" fmla="*/ 29 w 32"/>
                <a:gd name="T51" fmla="*/ 23 h 26"/>
                <a:gd name="T52" fmla="*/ 29 w 32"/>
                <a:gd name="T5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26">
                  <a:moveTo>
                    <a:pt x="31" y="23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1" y="26"/>
                    <a:pt x="32" y="25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moveTo>
                    <a:pt x="2" y="22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2"/>
                    <a:pt x="2" y="22"/>
                    <a:pt x="2" y="22"/>
                  </a:cubicBezTo>
                  <a:moveTo>
                    <a:pt x="29" y="24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4"/>
                    <a:pt x="29" y="24"/>
                    <a:pt x="29" y="24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1160"/>
            <p:cNvSpPr>
              <a:spLocks noChangeArrowheads="1"/>
            </p:cNvSpPr>
            <p:nvPr/>
          </p:nvSpPr>
          <p:spPr bwMode="auto">
            <a:xfrm>
              <a:off x="8486775" y="3382963"/>
              <a:ext cx="287338" cy="236538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61"/>
            <p:cNvSpPr>
              <a:spLocks noEditPoints="1"/>
            </p:cNvSpPr>
            <p:nvPr/>
          </p:nvSpPr>
          <p:spPr bwMode="auto">
            <a:xfrm>
              <a:off x="8466138" y="3371850"/>
              <a:ext cx="328613" cy="257175"/>
            </a:xfrm>
            <a:custGeom>
              <a:avLst/>
              <a:gdLst>
                <a:gd name="T0" fmla="*/ 31 w 32"/>
                <a:gd name="T1" fmla="*/ 23 h 25"/>
                <a:gd name="T2" fmla="*/ 31 w 32"/>
                <a:gd name="T3" fmla="*/ 2 h 25"/>
                <a:gd name="T4" fmla="*/ 31 w 32"/>
                <a:gd name="T5" fmla="*/ 1 h 25"/>
                <a:gd name="T6" fmla="*/ 30 w 32"/>
                <a:gd name="T7" fmla="*/ 0 h 25"/>
                <a:gd name="T8" fmla="*/ 1 w 32"/>
                <a:gd name="T9" fmla="*/ 0 h 25"/>
                <a:gd name="T10" fmla="*/ 1 w 32"/>
                <a:gd name="T11" fmla="*/ 1 h 25"/>
                <a:gd name="T12" fmla="*/ 1 w 32"/>
                <a:gd name="T13" fmla="*/ 4 h 25"/>
                <a:gd name="T14" fmla="*/ 1 w 32"/>
                <a:gd name="T15" fmla="*/ 21 h 25"/>
                <a:gd name="T16" fmla="*/ 1 w 32"/>
                <a:gd name="T17" fmla="*/ 24 h 25"/>
                <a:gd name="T18" fmla="*/ 1 w 32"/>
                <a:gd name="T19" fmla="*/ 25 h 25"/>
                <a:gd name="T20" fmla="*/ 30 w 32"/>
                <a:gd name="T21" fmla="*/ 25 h 25"/>
                <a:gd name="T22" fmla="*/ 31 w 32"/>
                <a:gd name="T23" fmla="*/ 24 h 25"/>
                <a:gd name="T24" fmla="*/ 31 w 32"/>
                <a:gd name="T25" fmla="*/ 23 h 25"/>
                <a:gd name="T26" fmla="*/ 2 w 32"/>
                <a:gd name="T27" fmla="*/ 21 h 25"/>
                <a:gd name="T28" fmla="*/ 2 w 32"/>
                <a:gd name="T29" fmla="*/ 4 h 25"/>
                <a:gd name="T30" fmla="*/ 2 w 32"/>
                <a:gd name="T31" fmla="*/ 2 h 25"/>
                <a:gd name="T32" fmla="*/ 15 w 32"/>
                <a:gd name="T33" fmla="*/ 2 h 25"/>
                <a:gd name="T34" fmla="*/ 15 w 32"/>
                <a:gd name="T35" fmla="*/ 23 h 25"/>
                <a:gd name="T36" fmla="*/ 2 w 32"/>
                <a:gd name="T37" fmla="*/ 23 h 25"/>
                <a:gd name="T38" fmla="*/ 2 w 32"/>
                <a:gd name="T39" fmla="*/ 21 h 25"/>
                <a:gd name="T40" fmla="*/ 29 w 32"/>
                <a:gd name="T41" fmla="*/ 23 h 25"/>
                <a:gd name="T42" fmla="*/ 17 w 32"/>
                <a:gd name="T43" fmla="*/ 23 h 25"/>
                <a:gd name="T44" fmla="*/ 17 w 32"/>
                <a:gd name="T45" fmla="*/ 2 h 25"/>
                <a:gd name="T46" fmla="*/ 29 w 32"/>
                <a:gd name="T47" fmla="*/ 2 h 25"/>
                <a:gd name="T48" fmla="*/ 29 w 32"/>
                <a:gd name="T49" fmla="*/ 2 h 25"/>
                <a:gd name="T50" fmla="*/ 29 w 32"/>
                <a:gd name="T5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" h="25">
                  <a:moveTo>
                    <a:pt x="31" y="23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2" y="24"/>
                    <a:pt x="31" y="24"/>
                  </a:cubicBezTo>
                  <a:lnTo>
                    <a:pt x="31" y="23"/>
                  </a:lnTo>
                  <a:close/>
                  <a:moveTo>
                    <a:pt x="2" y="21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2" y="23"/>
                    <a:pt x="2" y="23"/>
                    <a:pt x="2" y="23"/>
                  </a:cubicBezTo>
                  <a:lnTo>
                    <a:pt x="2" y="21"/>
                  </a:lnTo>
                  <a:close/>
                  <a:moveTo>
                    <a:pt x="29" y="23"/>
                  </a:moveTo>
                  <a:cubicBezTo>
                    <a:pt x="17" y="23"/>
                    <a:pt x="17" y="23"/>
                    <a:pt x="17" y="2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3"/>
                    <a:pt x="29" y="23"/>
                    <a:pt x="29" y="2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1162"/>
            <p:cNvSpPr>
              <a:spLocks noChangeArrowheads="1"/>
            </p:cNvSpPr>
            <p:nvPr/>
          </p:nvSpPr>
          <p:spPr bwMode="auto">
            <a:xfrm>
              <a:off x="8939213" y="5099050"/>
              <a:ext cx="287338" cy="236538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63"/>
            <p:cNvSpPr>
              <a:spLocks noEditPoints="1"/>
            </p:cNvSpPr>
            <p:nvPr/>
          </p:nvSpPr>
          <p:spPr bwMode="auto">
            <a:xfrm>
              <a:off x="8918575" y="5089525"/>
              <a:ext cx="328613" cy="257175"/>
            </a:xfrm>
            <a:custGeom>
              <a:avLst/>
              <a:gdLst>
                <a:gd name="T0" fmla="*/ 31 w 32"/>
                <a:gd name="T1" fmla="*/ 23 h 25"/>
                <a:gd name="T2" fmla="*/ 31 w 32"/>
                <a:gd name="T3" fmla="*/ 2 h 25"/>
                <a:gd name="T4" fmla="*/ 31 w 32"/>
                <a:gd name="T5" fmla="*/ 1 h 25"/>
                <a:gd name="T6" fmla="*/ 30 w 32"/>
                <a:gd name="T7" fmla="*/ 0 h 25"/>
                <a:gd name="T8" fmla="*/ 1 w 32"/>
                <a:gd name="T9" fmla="*/ 0 h 25"/>
                <a:gd name="T10" fmla="*/ 0 w 32"/>
                <a:gd name="T11" fmla="*/ 1 h 25"/>
                <a:gd name="T12" fmla="*/ 0 w 32"/>
                <a:gd name="T13" fmla="*/ 4 h 25"/>
                <a:gd name="T14" fmla="*/ 0 w 32"/>
                <a:gd name="T15" fmla="*/ 21 h 25"/>
                <a:gd name="T16" fmla="*/ 0 w 32"/>
                <a:gd name="T17" fmla="*/ 24 h 25"/>
                <a:gd name="T18" fmla="*/ 1 w 32"/>
                <a:gd name="T19" fmla="*/ 25 h 25"/>
                <a:gd name="T20" fmla="*/ 30 w 32"/>
                <a:gd name="T21" fmla="*/ 25 h 25"/>
                <a:gd name="T22" fmla="*/ 31 w 32"/>
                <a:gd name="T23" fmla="*/ 24 h 25"/>
                <a:gd name="T24" fmla="*/ 31 w 32"/>
                <a:gd name="T25" fmla="*/ 23 h 25"/>
                <a:gd name="T26" fmla="*/ 2 w 32"/>
                <a:gd name="T27" fmla="*/ 21 h 25"/>
                <a:gd name="T28" fmla="*/ 2 w 32"/>
                <a:gd name="T29" fmla="*/ 4 h 25"/>
                <a:gd name="T30" fmla="*/ 2 w 32"/>
                <a:gd name="T31" fmla="*/ 2 h 25"/>
                <a:gd name="T32" fmla="*/ 15 w 32"/>
                <a:gd name="T33" fmla="*/ 2 h 25"/>
                <a:gd name="T34" fmla="*/ 15 w 32"/>
                <a:gd name="T35" fmla="*/ 23 h 25"/>
                <a:gd name="T36" fmla="*/ 2 w 32"/>
                <a:gd name="T37" fmla="*/ 23 h 25"/>
                <a:gd name="T38" fmla="*/ 2 w 32"/>
                <a:gd name="T39" fmla="*/ 21 h 25"/>
                <a:gd name="T40" fmla="*/ 29 w 32"/>
                <a:gd name="T41" fmla="*/ 23 h 25"/>
                <a:gd name="T42" fmla="*/ 17 w 32"/>
                <a:gd name="T43" fmla="*/ 23 h 25"/>
                <a:gd name="T44" fmla="*/ 17 w 32"/>
                <a:gd name="T45" fmla="*/ 2 h 25"/>
                <a:gd name="T46" fmla="*/ 29 w 32"/>
                <a:gd name="T47" fmla="*/ 2 h 25"/>
                <a:gd name="T48" fmla="*/ 29 w 32"/>
                <a:gd name="T49" fmla="*/ 2 h 25"/>
                <a:gd name="T50" fmla="*/ 29 w 32"/>
                <a:gd name="T5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" h="25">
                  <a:moveTo>
                    <a:pt x="31" y="23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2" y="24"/>
                    <a:pt x="31" y="24"/>
                  </a:cubicBezTo>
                  <a:lnTo>
                    <a:pt x="31" y="23"/>
                  </a:lnTo>
                  <a:close/>
                  <a:moveTo>
                    <a:pt x="2" y="21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2" y="23"/>
                    <a:pt x="2" y="23"/>
                    <a:pt x="2" y="23"/>
                  </a:cubicBezTo>
                  <a:lnTo>
                    <a:pt x="2" y="21"/>
                  </a:lnTo>
                  <a:close/>
                  <a:moveTo>
                    <a:pt x="29" y="23"/>
                  </a:moveTo>
                  <a:cubicBezTo>
                    <a:pt x="17" y="23"/>
                    <a:pt x="17" y="23"/>
                    <a:pt x="17" y="2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3"/>
                    <a:pt x="29" y="23"/>
                    <a:pt x="29" y="2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1164"/>
            <p:cNvSpPr>
              <a:spLocks noChangeArrowheads="1"/>
            </p:cNvSpPr>
            <p:nvPr/>
          </p:nvSpPr>
          <p:spPr bwMode="auto">
            <a:xfrm>
              <a:off x="8939213" y="4657725"/>
              <a:ext cx="287338" cy="236538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65"/>
            <p:cNvSpPr>
              <a:spLocks noEditPoints="1"/>
            </p:cNvSpPr>
            <p:nvPr/>
          </p:nvSpPr>
          <p:spPr bwMode="auto">
            <a:xfrm>
              <a:off x="8918575" y="4646613"/>
              <a:ext cx="328613" cy="257175"/>
            </a:xfrm>
            <a:custGeom>
              <a:avLst/>
              <a:gdLst>
                <a:gd name="T0" fmla="*/ 31 w 32"/>
                <a:gd name="T1" fmla="*/ 23 h 25"/>
                <a:gd name="T2" fmla="*/ 31 w 32"/>
                <a:gd name="T3" fmla="*/ 2 h 25"/>
                <a:gd name="T4" fmla="*/ 31 w 32"/>
                <a:gd name="T5" fmla="*/ 1 h 25"/>
                <a:gd name="T6" fmla="*/ 30 w 32"/>
                <a:gd name="T7" fmla="*/ 0 h 25"/>
                <a:gd name="T8" fmla="*/ 1 w 32"/>
                <a:gd name="T9" fmla="*/ 0 h 25"/>
                <a:gd name="T10" fmla="*/ 0 w 32"/>
                <a:gd name="T11" fmla="*/ 1 h 25"/>
                <a:gd name="T12" fmla="*/ 0 w 32"/>
                <a:gd name="T13" fmla="*/ 4 h 25"/>
                <a:gd name="T14" fmla="*/ 0 w 32"/>
                <a:gd name="T15" fmla="*/ 21 h 25"/>
                <a:gd name="T16" fmla="*/ 0 w 32"/>
                <a:gd name="T17" fmla="*/ 24 h 25"/>
                <a:gd name="T18" fmla="*/ 1 w 32"/>
                <a:gd name="T19" fmla="*/ 25 h 25"/>
                <a:gd name="T20" fmla="*/ 30 w 32"/>
                <a:gd name="T21" fmla="*/ 25 h 25"/>
                <a:gd name="T22" fmla="*/ 31 w 32"/>
                <a:gd name="T23" fmla="*/ 24 h 25"/>
                <a:gd name="T24" fmla="*/ 31 w 32"/>
                <a:gd name="T25" fmla="*/ 23 h 25"/>
                <a:gd name="T26" fmla="*/ 2 w 32"/>
                <a:gd name="T27" fmla="*/ 21 h 25"/>
                <a:gd name="T28" fmla="*/ 2 w 32"/>
                <a:gd name="T29" fmla="*/ 4 h 25"/>
                <a:gd name="T30" fmla="*/ 2 w 32"/>
                <a:gd name="T31" fmla="*/ 2 h 25"/>
                <a:gd name="T32" fmla="*/ 15 w 32"/>
                <a:gd name="T33" fmla="*/ 2 h 25"/>
                <a:gd name="T34" fmla="*/ 15 w 32"/>
                <a:gd name="T35" fmla="*/ 23 h 25"/>
                <a:gd name="T36" fmla="*/ 2 w 32"/>
                <a:gd name="T37" fmla="*/ 23 h 25"/>
                <a:gd name="T38" fmla="*/ 2 w 32"/>
                <a:gd name="T39" fmla="*/ 21 h 25"/>
                <a:gd name="T40" fmla="*/ 29 w 32"/>
                <a:gd name="T41" fmla="*/ 23 h 25"/>
                <a:gd name="T42" fmla="*/ 17 w 32"/>
                <a:gd name="T43" fmla="*/ 23 h 25"/>
                <a:gd name="T44" fmla="*/ 17 w 32"/>
                <a:gd name="T45" fmla="*/ 2 h 25"/>
                <a:gd name="T46" fmla="*/ 29 w 32"/>
                <a:gd name="T47" fmla="*/ 2 h 25"/>
                <a:gd name="T48" fmla="*/ 29 w 32"/>
                <a:gd name="T49" fmla="*/ 2 h 25"/>
                <a:gd name="T50" fmla="*/ 29 w 32"/>
                <a:gd name="T5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" h="25">
                  <a:moveTo>
                    <a:pt x="31" y="23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2" y="24"/>
                    <a:pt x="31" y="24"/>
                  </a:cubicBezTo>
                  <a:lnTo>
                    <a:pt x="31" y="23"/>
                  </a:lnTo>
                  <a:close/>
                  <a:moveTo>
                    <a:pt x="2" y="21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2" y="23"/>
                    <a:pt x="2" y="23"/>
                    <a:pt x="2" y="23"/>
                  </a:cubicBezTo>
                  <a:lnTo>
                    <a:pt x="2" y="21"/>
                  </a:lnTo>
                  <a:close/>
                  <a:moveTo>
                    <a:pt x="29" y="23"/>
                  </a:moveTo>
                  <a:cubicBezTo>
                    <a:pt x="17" y="23"/>
                    <a:pt x="17" y="23"/>
                    <a:pt x="17" y="2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3"/>
                    <a:pt x="29" y="23"/>
                    <a:pt x="29" y="2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1166"/>
            <p:cNvSpPr>
              <a:spLocks noChangeArrowheads="1"/>
            </p:cNvSpPr>
            <p:nvPr/>
          </p:nvSpPr>
          <p:spPr bwMode="auto">
            <a:xfrm>
              <a:off x="8939213" y="4214813"/>
              <a:ext cx="287338" cy="236538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67"/>
            <p:cNvSpPr>
              <a:spLocks noEditPoints="1"/>
            </p:cNvSpPr>
            <p:nvPr/>
          </p:nvSpPr>
          <p:spPr bwMode="auto">
            <a:xfrm>
              <a:off x="8918575" y="4205288"/>
              <a:ext cx="328613" cy="257175"/>
            </a:xfrm>
            <a:custGeom>
              <a:avLst/>
              <a:gdLst>
                <a:gd name="T0" fmla="*/ 31 w 32"/>
                <a:gd name="T1" fmla="*/ 22 h 25"/>
                <a:gd name="T2" fmla="*/ 31 w 32"/>
                <a:gd name="T3" fmla="*/ 2 h 25"/>
                <a:gd name="T4" fmla="*/ 31 w 32"/>
                <a:gd name="T5" fmla="*/ 1 h 25"/>
                <a:gd name="T6" fmla="*/ 30 w 32"/>
                <a:gd name="T7" fmla="*/ 0 h 25"/>
                <a:gd name="T8" fmla="*/ 1 w 32"/>
                <a:gd name="T9" fmla="*/ 0 h 25"/>
                <a:gd name="T10" fmla="*/ 0 w 32"/>
                <a:gd name="T11" fmla="*/ 1 h 25"/>
                <a:gd name="T12" fmla="*/ 0 w 32"/>
                <a:gd name="T13" fmla="*/ 4 h 25"/>
                <a:gd name="T14" fmla="*/ 0 w 32"/>
                <a:gd name="T15" fmla="*/ 21 h 25"/>
                <a:gd name="T16" fmla="*/ 0 w 32"/>
                <a:gd name="T17" fmla="*/ 24 h 25"/>
                <a:gd name="T18" fmla="*/ 1 w 32"/>
                <a:gd name="T19" fmla="*/ 25 h 25"/>
                <a:gd name="T20" fmla="*/ 30 w 32"/>
                <a:gd name="T21" fmla="*/ 25 h 25"/>
                <a:gd name="T22" fmla="*/ 31 w 32"/>
                <a:gd name="T23" fmla="*/ 24 h 25"/>
                <a:gd name="T24" fmla="*/ 31 w 32"/>
                <a:gd name="T25" fmla="*/ 22 h 25"/>
                <a:gd name="T26" fmla="*/ 2 w 32"/>
                <a:gd name="T27" fmla="*/ 21 h 25"/>
                <a:gd name="T28" fmla="*/ 2 w 32"/>
                <a:gd name="T29" fmla="*/ 4 h 25"/>
                <a:gd name="T30" fmla="*/ 2 w 32"/>
                <a:gd name="T31" fmla="*/ 1 h 25"/>
                <a:gd name="T32" fmla="*/ 15 w 32"/>
                <a:gd name="T33" fmla="*/ 1 h 25"/>
                <a:gd name="T34" fmla="*/ 15 w 32"/>
                <a:gd name="T35" fmla="*/ 23 h 25"/>
                <a:gd name="T36" fmla="*/ 2 w 32"/>
                <a:gd name="T37" fmla="*/ 23 h 25"/>
                <a:gd name="T38" fmla="*/ 2 w 32"/>
                <a:gd name="T39" fmla="*/ 21 h 25"/>
                <a:gd name="T40" fmla="*/ 29 w 32"/>
                <a:gd name="T41" fmla="*/ 23 h 25"/>
                <a:gd name="T42" fmla="*/ 17 w 32"/>
                <a:gd name="T43" fmla="*/ 23 h 25"/>
                <a:gd name="T44" fmla="*/ 17 w 32"/>
                <a:gd name="T45" fmla="*/ 1 h 25"/>
                <a:gd name="T46" fmla="*/ 29 w 32"/>
                <a:gd name="T47" fmla="*/ 1 h 25"/>
                <a:gd name="T48" fmla="*/ 29 w 32"/>
                <a:gd name="T49" fmla="*/ 2 h 25"/>
                <a:gd name="T50" fmla="*/ 29 w 32"/>
                <a:gd name="T51" fmla="*/ 22 h 25"/>
                <a:gd name="T52" fmla="*/ 29 w 32"/>
                <a:gd name="T53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25">
                  <a:moveTo>
                    <a:pt x="31" y="22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0"/>
                    <a:pt x="31" y="0"/>
                    <a:pt x="3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2" y="24"/>
                    <a:pt x="31" y="24"/>
                  </a:cubicBezTo>
                  <a:lnTo>
                    <a:pt x="31" y="22"/>
                  </a:lnTo>
                  <a:close/>
                  <a:moveTo>
                    <a:pt x="2" y="21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2" y="23"/>
                    <a:pt x="2" y="23"/>
                    <a:pt x="2" y="23"/>
                  </a:cubicBezTo>
                  <a:lnTo>
                    <a:pt x="2" y="21"/>
                  </a:lnTo>
                  <a:close/>
                  <a:moveTo>
                    <a:pt x="29" y="23"/>
                  </a:moveTo>
                  <a:cubicBezTo>
                    <a:pt x="17" y="23"/>
                    <a:pt x="17" y="23"/>
                    <a:pt x="17" y="2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2"/>
                    <a:pt x="29" y="22"/>
                    <a:pt x="29" y="22"/>
                  </a:cubicBezTo>
                  <a:lnTo>
                    <a:pt x="29" y="2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168"/>
            <p:cNvSpPr>
              <a:spLocks noChangeArrowheads="1"/>
            </p:cNvSpPr>
            <p:nvPr/>
          </p:nvSpPr>
          <p:spPr bwMode="auto">
            <a:xfrm>
              <a:off x="8939213" y="3773488"/>
              <a:ext cx="287338" cy="236538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69"/>
            <p:cNvSpPr>
              <a:spLocks noEditPoints="1"/>
            </p:cNvSpPr>
            <p:nvPr/>
          </p:nvSpPr>
          <p:spPr bwMode="auto">
            <a:xfrm>
              <a:off x="8918575" y="3752850"/>
              <a:ext cx="328613" cy="266700"/>
            </a:xfrm>
            <a:custGeom>
              <a:avLst/>
              <a:gdLst>
                <a:gd name="T0" fmla="*/ 31 w 32"/>
                <a:gd name="T1" fmla="*/ 23 h 26"/>
                <a:gd name="T2" fmla="*/ 31 w 32"/>
                <a:gd name="T3" fmla="*/ 3 h 26"/>
                <a:gd name="T4" fmla="*/ 31 w 32"/>
                <a:gd name="T5" fmla="*/ 2 h 26"/>
                <a:gd name="T6" fmla="*/ 30 w 32"/>
                <a:gd name="T7" fmla="*/ 0 h 26"/>
                <a:gd name="T8" fmla="*/ 1 w 32"/>
                <a:gd name="T9" fmla="*/ 0 h 26"/>
                <a:gd name="T10" fmla="*/ 1 w 32"/>
                <a:gd name="T11" fmla="*/ 2 h 26"/>
                <a:gd name="T12" fmla="*/ 1 w 32"/>
                <a:gd name="T13" fmla="*/ 5 h 26"/>
                <a:gd name="T14" fmla="*/ 1 w 32"/>
                <a:gd name="T15" fmla="*/ 22 h 26"/>
                <a:gd name="T16" fmla="*/ 1 w 32"/>
                <a:gd name="T17" fmla="*/ 24 h 26"/>
                <a:gd name="T18" fmla="*/ 1 w 32"/>
                <a:gd name="T19" fmla="*/ 26 h 26"/>
                <a:gd name="T20" fmla="*/ 30 w 32"/>
                <a:gd name="T21" fmla="*/ 26 h 26"/>
                <a:gd name="T22" fmla="*/ 31 w 32"/>
                <a:gd name="T23" fmla="*/ 24 h 26"/>
                <a:gd name="T24" fmla="*/ 31 w 32"/>
                <a:gd name="T25" fmla="*/ 23 h 26"/>
                <a:gd name="T26" fmla="*/ 3 w 32"/>
                <a:gd name="T27" fmla="*/ 22 h 26"/>
                <a:gd name="T28" fmla="*/ 3 w 32"/>
                <a:gd name="T29" fmla="*/ 5 h 26"/>
                <a:gd name="T30" fmla="*/ 3 w 32"/>
                <a:gd name="T31" fmla="*/ 2 h 26"/>
                <a:gd name="T32" fmla="*/ 15 w 32"/>
                <a:gd name="T33" fmla="*/ 2 h 26"/>
                <a:gd name="T34" fmla="*/ 15 w 32"/>
                <a:gd name="T35" fmla="*/ 24 h 26"/>
                <a:gd name="T36" fmla="*/ 3 w 32"/>
                <a:gd name="T37" fmla="*/ 24 h 26"/>
                <a:gd name="T38" fmla="*/ 3 w 32"/>
                <a:gd name="T39" fmla="*/ 22 h 26"/>
                <a:gd name="T40" fmla="*/ 29 w 32"/>
                <a:gd name="T41" fmla="*/ 24 h 26"/>
                <a:gd name="T42" fmla="*/ 17 w 32"/>
                <a:gd name="T43" fmla="*/ 24 h 26"/>
                <a:gd name="T44" fmla="*/ 17 w 32"/>
                <a:gd name="T45" fmla="*/ 2 h 26"/>
                <a:gd name="T46" fmla="*/ 29 w 32"/>
                <a:gd name="T47" fmla="*/ 2 h 26"/>
                <a:gd name="T48" fmla="*/ 29 w 32"/>
                <a:gd name="T49" fmla="*/ 3 h 26"/>
                <a:gd name="T50" fmla="*/ 29 w 32"/>
                <a:gd name="T51" fmla="*/ 23 h 26"/>
                <a:gd name="T52" fmla="*/ 29 w 32"/>
                <a:gd name="T5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26">
                  <a:moveTo>
                    <a:pt x="31" y="23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5"/>
                    <a:pt x="1" y="26"/>
                    <a:pt x="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1" y="26"/>
                    <a:pt x="32" y="25"/>
                    <a:pt x="31" y="24"/>
                  </a:cubicBezTo>
                  <a:lnTo>
                    <a:pt x="31" y="23"/>
                  </a:lnTo>
                  <a:close/>
                  <a:moveTo>
                    <a:pt x="3" y="22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3" y="22"/>
                  </a:lnTo>
                  <a:close/>
                  <a:moveTo>
                    <a:pt x="29" y="24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3"/>
                    <a:pt x="29" y="23"/>
                    <a:pt x="29" y="23"/>
                  </a:cubicBezTo>
                  <a:lnTo>
                    <a:pt x="29" y="2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1170"/>
            <p:cNvSpPr>
              <a:spLocks noChangeArrowheads="1"/>
            </p:cNvSpPr>
            <p:nvPr/>
          </p:nvSpPr>
          <p:spPr bwMode="auto">
            <a:xfrm>
              <a:off x="8939213" y="3382963"/>
              <a:ext cx="287338" cy="236538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171"/>
            <p:cNvSpPr>
              <a:spLocks noEditPoints="1"/>
            </p:cNvSpPr>
            <p:nvPr/>
          </p:nvSpPr>
          <p:spPr bwMode="auto">
            <a:xfrm>
              <a:off x="8918575" y="3371850"/>
              <a:ext cx="328613" cy="257175"/>
            </a:xfrm>
            <a:custGeom>
              <a:avLst/>
              <a:gdLst>
                <a:gd name="T0" fmla="*/ 31 w 32"/>
                <a:gd name="T1" fmla="*/ 23 h 25"/>
                <a:gd name="T2" fmla="*/ 31 w 32"/>
                <a:gd name="T3" fmla="*/ 2 h 25"/>
                <a:gd name="T4" fmla="*/ 31 w 32"/>
                <a:gd name="T5" fmla="*/ 1 h 25"/>
                <a:gd name="T6" fmla="*/ 30 w 32"/>
                <a:gd name="T7" fmla="*/ 0 h 25"/>
                <a:gd name="T8" fmla="*/ 1 w 32"/>
                <a:gd name="T9" fmla="*/ 0 h 25"/>
                <a:gd name="T10" fmla="*/ 1 w 32"/>
                <a:gd name="T11" fmla="*/ 1 h 25"/>
                <a:gd name="T12" fmla="*/ 1 w 32"/>
                <a:gd name="T13" fmla="*/ 4 h 25"/>
                <a:gd name="T14" fmla="*/ 1 w 32"/>
                <a:gd name="T15" fmla="*/ 21 h 25"/>
                <a:gd name="T16" fmla="*/ 1 w 32"/>
                <a:gd name="T17" fmla="*/ 24 h 25"/>
                <a:gd name="T18" fmla="*/ 1 w 32"/>
                <a:gd name="T19" fmla="*/ 25 h 25"/>
                <a:gd name="T20" fmla="*/ 30 w 32"/>
                <a:gd name="T21" fmla="*/ 25 h 25"/>
                <a:gd name="T22" fmla="*/ 31 w 32"/>
                <a:gd name="T23" fmla="*/ 24 h 25"/>
                <a:gd name="T24" fmla="*/ 31 w 32"/>
                <a:gd name="T25" fmla="*/ 23 h 25"/>
                <a:gd name="T26" fmla="*/ 3 w 32"/>
                <a:gd name="T27" fmla="*/ 21 h 25"/>
                <a:gd name="T28" fmla="*/ 3 w 32"/>
                <a:gd name="T29" fmla="*/ 4 h 25"/>
                <a:gd name="T30" fmla="*/ 3 w 32"/>
                <a:gd name="T31" fmla="*/ 2 h 25"/>
                <a:gd name="T32" fmla="*/ 15 w 32"/>
                <a:gd name="T33" fmla="*/ 2 h 25"/>
                <a:gd name="T34" fmla="*/ 15 w 32"/>
                <a:gd name="T35" fmla="*/ 23 h 25"/>
                <a:gd name="T36" fmla="*/ 3 w 32"/>
                <a:gd name="T37" fmla="*/ 23 h 25"/>
                <a:gd name="T38" fmla="*/ 3 w 32"/>
                <a:gd name="T39" fmla="*/ 21 h 25"/>
                <a:gd name="T40" fmla="*/ 29 w 32"/>
                <a:gd name="T41" fmla="*/ 23 h 25"/>
                <a:gd name="T42" fmla="*/ 17 w 32"/>
                <a:gd name="T43" fmla="*/ 23 h 25"/>
                <a:gd name="T44" fmla="*/ 17 w 32"/>
                <a:gd name="T45" fmla="*/ 2 h 25"/>
                <a:gd name="T46" fmla="*/ 29 w 32"/>
                <a:gd name="T47" fmla="*/ 2 h 25"/>
                <a:gd name="T48" fmla="*/ 29 w 32"/>
                <a:gd name="T49" fmla="*/ 2 h 25"/>
                <a:gd name="T50" fmla="*/ 29 w 32"/>
                <a:gd name="T5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" h="25">
                  <a:moveTo>
                    <a:pt x="31" y="23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1" y="25"/>
                    <a:pt x="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2" y="24"/>
                    <a:pt x="31" y="24"/>
                  </a:cubicBezTo>
                  <a:lnTo>
                    <a:pt x="31" y="23"/>
                  </a:lnTo>
                  <a:close/>
                  <a:moveTo>
                    <a:pt x="3" y="21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3" y="23"/>
                    <a:pt x="3" y="23"/>
                    <a:pt x="3" y="23"/>
                  </a:cubicBezTo>
                  <a:lnTo>
                    <a:pt x="3" y="21"/>
                  </a:lnTo>
                  <a:close/>
                  <a:moveTo>
                    <a:pt x="29" y="23"/>
                  </a:moveTo>
                  <a:cubicBezTo>
                    <a:pt x="17" y="23"/>
                    <a:pt x="17" y="23"/>
                    <a:pt x="17" y="2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3"/>
                    <a:pt x="29" y="23"/>
                    <a:pt x="29" y="23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72"/>
            <p:cNvSpPr>
              <a:spLocks/>
            </p:cNvSpPr>
            <p:nvPr/>
          </p:nvSpPr>
          <p:spPr bwMode="auto">
            <a:xfrm>
              <a:off x="8918575" y="5654675"/>
              <a:ext cx="307975" cy="484188"/>
            </a:xfrm>
            <a:custGeom>
              <a:avLst/>
              <a:gdLst>
                <a:gd name="T0" fmla="*/ 0 w 30"/>
                <a:gd name="T1" fmla="*/ 44 h 47"/>
                <a:gd name="T2" fmla="*/ 0 w 30"/>
                <a:gd name="T3" fmla="*/ 47 h 47"/>
                <a:gd name="T4" fmla="*/ 30 w 30"/>
                <a:gd name="T5" fmla="*/ 47 h 47"/>
                <a:gd name="T6" fmla="*/ 30 w 30"/>
                <a:gd name="T7" fmla="*/ 1 h 47"/>
                <a:gd name="T8" fmla="*/ 30 w 30"/>
                <a:gd name="T9" fmla="*/ 1 h 47"/>
                <a:gd name="T10" fmla="*/ 29 w 30"/>
                <a:gd name="T11" fmla="*/ 0 h 47"/>
                <a:gd name="T12" fmla="*/ 1 w 30"/>
                <a:gd name="T13" fmla="*/ 1 h 47"/>
                <a:gd name="T14" fmla="*/ 0 w 30"/>
                <a:gd name="T15" fmla="*/ 2 h 47"/>
                <a:gd name="T16" fmla="*/ 0 w 30"/>
                <a:gd name="T17" fmla="*/ 26 h 47"/>
                <a:gd name="T18" fmla="*/ 0 w 30"/>
                <a:gd name="T19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7">
                  <a:moveTo>
                    <a:pt x="0" y="44"/>
                  </a:moveTo>
                  <a:cubicBezTo>
                    <a:pt x="0" y="45"/>
                    <a:pt x="0" y="46"/>
                    <a:pt x="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31"/>
                    <a:pt x="30" y="16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0" y="0"/>
                    <a:pt x="10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0"/>
                    <a:pt x="0" y="18"/>
                    <a:pt x="0" y="26"/>
                  </a:cubicBezTo>
                  <a:cubicBezTo>
                    <a:pt x="0" y="44"/>
                    <a:pt x="0" y="44"/>
                    <a:pt x="0" y="44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73"/>
            <p:cNvSpPr>
              <a:spLocks/>
            </p:cNvSpPr>
            <p:nvPr/>
          </p:nvSpPr>
          <p:spPr bwMode="auto">
            <a:xfrm>
              <a:off x="8980488" y="5707063"/>
              <a:ext cx="204788" cy="174625"/>
            </a:xfrm>
            <a:custGeom>
              <a:avLst/>
              <a:gdLst>
                <a:gd name="T0" fmla="*/ 19 w 20"/>
                <a:gd name="T1" fmla="*/ 17 h 17"/>
                <a:gd name="T2" fmla="*/ 19 w 20"/>
                <a:gd name="T3" fmla="*/ 12 h 17"/>
                <a:gd name="T4" fmla="*/ 20 w 20"/>
                <a:gd name="T5" fmla="*/ 1 h 17"/>
                <a:gd name="T6" fmla="*/ 19 w 20"/>
                <a:gd name="T7" fmla="*/ 0 h 17"/>
                <a:gd name="T8" fmla="*/ 10 w 20"/>
                <a:gd name="T9" fmla="*/ 0 h 17"/>
                <a:gd name="T10" fmla="*/ 1 w 20"/>
                <a:gd name="T11" fmla="*/ 0 h 17"/>
                <a:gd name="T12" fmla="*/ 0 w 20"/>
                <a:gd name="T13" fmla="*/ 1 h 17"/>
                <a:gd name="T14" fmla="*/ 0 w 20"/>
                <a:gd name="T15" fmla="*/ 1 h 17"/>
                <a:gd name="T16" fmla="*/ 0 w 20"/>
                <a:gd name="T17" fmla="*/ 13 h 17"/>
                <a:gd name="T18" fmla="*/ 0 w 20"/>
                <a:gd name="T19" fmla="*/ 17 h 17"/>
                <a:gd name="T20" fmla="*/ 19 w 20"/>
                <a:gd name="T2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7">
                  <a:moveTo>
                    <a:pt x="19" y="17"/>
                  </a:moveTo>
                  <a:cubicBezTo>
                    <a:pt x="20" y="16"/>
                    <a:pt x="19" y="14"/>
                    <a:pt x="19" y="12"/>
                  </a:cubicBezTo>
                  <a:cubicBezTo>
                    <a:pt x="19" y="8"/>
                    <a:pt x="20" y="5"/>
                    <a:pt x="20" y="1"/>
                  </a:cubicBezTo>
                  <a:cubicBezTo>
                    <a:pt x="20" y="1"/>
                    <a:pt x="20" y="0"/>
                    <a:pt x="19" y="0"/>
                  </a:cubicBezTo>
                  <a:cubicBezTo>
                    <a:pt x="16" y="0"/>
                    <a:pt x="13" y="0"/>
                    <a:pt x="10" y="0"/>
                  </a:cubicBezTo>
                  <a:cubicBezTo>
                    <a:pt x="7" y="0"/>
                    <a:pt x="4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5"/>
                    <a:pt x="0" y="9"/>
                    <a:pt x="0" y="13"/>
                  </a:cubicBezTo>
                  <a:cubicBezTo>
                    <a:pt x="0" y="14"/>
                    <a:pt x="0" y="16"/>
                    <a:pt x="0" y="17"/>
                  </a:cubicBezTo>
                  <a:cubicBezTo>
                    <a:pt x="19" y="17"/>
                    <a:pt x="19" y="17"/>
                    <a:pt x="19" y="17"/>
                  </a:cubicBezTo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74"/>
            <p:cNvSpPr>
              <a:spLocks/>
            </p:cNvSpPr>
            <p:nvPr/>
          </p:nvSpPr>
          <p:spPr bwMode="auto">
            <a:xfrm>
              <a:off x="8980488" y="5953125"/>
              <a:ext cx="204788" cy="174625"/>
            </a:xfrm>
            <a:custGeom>
              <a:avLst/>
              <a:gdLst>
                <a:gd name="T0" fmla="*/ 20 w 20"/>
                <a:gd name="T1" fmla="*/ 0 h 17"/>
                <a:gd name="T2" fmla="*/ 0 w 20"/>
                <a:gd name="T3" fmla="*/ 0 h 17"/>
                <a:gd name="T4" fmla="*/ 0 w 20"/>
                <a:gd name="T5" fmla="*/ 11 h 17"/>
                <a:gd name="T6" fmla="*/ 0 w 20"/>
                <a:gd name="T7" fmla="*/ 16 h 17"/>
                <a:gd name="T8" fmla="*/ 8 w 20"/>
                <a:gd name="T9" fmla="*/ 16 h 17"/>
                <a:gd name="T10" fmla="*/ 12 w 20"/>
                <a:gd name="T11" fmla="*/ 16 h 17"/>
                <a:gd name="T12" fmla="*/ 19 w 20"/>
                <a:gd name="T13" fmla="*/ 16 h 17"/>
                <a:gd name="T14" fmla="*/ 19 w 20"/>
                <a:gd name="T15" fmla="*/ 16 h 17"/>
                <a:gd name="T16" fmla="*/ 19 w 20"/>
                <a:gd name="T17" fmla="*/ 10 h 17"/>
                <a:gd name="T18" fmla="*/ 20 w 20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0" y="7"/>
                    <a:pt x="0" y="11"/>
                  </a:cubicBezTo>
                  <a:cubicBezTo>
                    <a:pt x="0" y="12"/>
                    <a:pt x="0" y="16"/>
                    <a:pt x="0" y="16"/>
                  </a:cubicBezTo>
                  <a:cubicBezTo>
                    <a:pt x="0" y="16"/>
                    <a:pt x="6" y="16"/>
                    <a:pt x="8" y="16"/>
                  </a:cubicBezTo>
                  <a:cubicBezTo>
                    <a:pt x="9" y="16"/>
                    <a:pt x="10" y="16"/>
                    <a:pt x="12" y="16"/>
                  </a:cubicBezTo>
                  <a:cubicBezTo>
                    <a:pt x="14" y="16"/>
                    <a:pt x="17" y="17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0" y="14"/>
                    <a:pt x="20" y="12"/>
                    <a:pt x="19" y="10"/>
                  </a:cubicBezTo>
                  <a:cubicBezTo>
                    <a:pt x="19" y="6"/>
                    <a:pt x="19" y="3"/>
                    <a:pt x="20" y="0"/>
                  </a:cubicBezTo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75"/>
            <p:cNvSpPr>
              <a:spLocks/>
            </p:cNvSpPr>
            <p:nvPr/>
          </p:nvSpPr>
          <p:spPr bwMode="auto">
            <a:xfrm>
              <a:off x="9144000" y="5891213"/>
              <a:ext cx="61913" cy="61913"/>
            </a:xfrm>
            <a:custGeom>
              <a:avLst/>
              <a:gdLst>
                <a:gd name="T0" fmla="*/ 6 w 6"/>
                <a:gd name="T1" fmla="*/ 2 h 6"/>
                <a:gd name="T2" fmla="*/ 4 w 6"/>
                <a:gd name="T3" fmla="*/ 0 h 6"/>
                <a:gd name="T4" fmla="*/ 1 w 6"/>
                <a:gd name="T5" fmla="*/ 2 h 6"/>
                <a:gd name="T6" fmla="*/ 2 w 6"/>
                <a:gd name="T7" fmla="*/ 5 h 6"/>
                <a:gd name="T8" fmla="*/ 2 w 6"/>
                <a:gd name="T9" fmla="*/ 5 h 6"/>
                <a:gd name="T10" fmla="*/ 3 w 6"/>
                <a:gd name="T11" fmla="*/ 5 h 6"/>
                <a:gd name="T12" fmla="*/ 5 w 6"/>
                <a:gd name="T13" fmla="*/ 4 h 6"/>
                <a:gd name="T14" fmla="*/ 6 w 6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5" y="1"/>
                    <a:pt x="5" y="1"/>
                    <a:pt x="4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6"/>
                    <a:pt x="5" y="5"/>
                    <a:pt x="5" y="4"/>
                  </a:cubicBezTo>
                  <a:cubicBezTo>
                    <a:pt x="6" y="4"/>
                    <a:pt x="6" y="3"/>
                    <a:pt x="6" y="2"/>
                  </a:cubicBezTo>
                </a:path>
              </a:pathLst>
            </a:custGeom>
            <a:solidFill>
              <a:srgbClr val="5D3E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76"/>
            <p:cNvSpPr>
              <a:spLocks/>
            </p:cNvSpPr>
            <p:nvPr/>
          </p:nvSpPr>
          <p:spPr bwMode="auto">
            <a:xfrm>
              <a:off x="8280400" y="3105150"/>
              <a:ext cx="1162050" cy="144463"/>
            </a:xfrm>
            <a:custGeom>
              <a:avLst/>
              <a:gdLst>
                <a:gd name="T0" fmla="*/ 112 w 113"/>
                <a:gd name="T1" fmla="*/ 1 h 14"/>
                <a:gd name="T2" fmla="*/ 77 w 113"/>
                <a:gd name="T3" fmla="*/ 1 h 14"/>
                <a:gd name="T4" fmla="*/ 50 w 113"/>
                <a:gd name="T5" fmla="*/ 1 h 14"/>
                <a:gd name="T6" fmla="*/ 1 w 113"/>
                <a:gd name="T7" fmla="*/ 2 h 14"/>
                <a:gd name="T8" fmla="*/ 0 w 113"/>
                <a:gd name="T9" fmla="*/ 3 h 14"/>
                <a:gd name="T10" fmla="*/ 0 w 113"/>
                <a:gd name="T11" fmla="*/ 7 h 14"/>
                <a:gd name="T12" fmla="*/ 1 w 113"/>
                <a:gd name="T13" fmla="*/ 8 h 14"/>
                <a:gd name="T14" fmla="*/ 1 w 113"/>
                <a:gd name="T15" fmla="*/ 11 h 14"/>
                <a:gd name="T16" fmla="*/ 2 w 113"/>
                <a:gd name="T17" fmla="*/ 12 h 14"/>
                <a:gd name="T18" fmla="*/ 79 w 113"/>
                <a:gd name="T19" fmla="*/ 14 h 14"/>
                <a:gd name="T20" fmla="*/ 111 w 113"/>
                <a:gd name="T21" fmla="*/ 12 h 14"/>
                <a:gd name="T22" fmla="*/ 112 w 113"/>
                <a:gd name="T23" fmla="*/ 11 h 14"/>
                <a:gd name="T24" fmla="*/ 113 w 113"/>
                <a:gd name="T25" fmla="*/ 2 h 14"/>
                <a:gd name="T26" fmla="*/ 112 w 113"/>
                <a:gd name="T2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14">
                  <a:moveTo>
                    <a:pt x="112" y="1"/>
                  </a:moveTo>
                  <a:cubicBezTo>
                    <a:pt x="86" y="1"/>
                    <a:pt x="103" y="1"/>
                    <a:pt x="77" y="1"/>
                  </a:cubicBezTo>
                  <a:cubicBezTo>
                    <a:pt x="68" y="1"/>
                    <a:pt x="59" y="1"/>
                    <a:pt x="50" y="1"/>
                  </a:cubicBezTo>
                  <a:cubicBezTo>
                    <a:pt x="34" y="0"/>
                    <a:pt x="18" y="0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" y="9"/>
                    <a:pt x="1" y="10"/>
                    <a:pt x="1" y="11"/>
                  </a:cubicBezTo>
                  <a:cubicBezTo>
                    <a:pt x="1" y="11"/>
                    <a:pt x="1" y="12"/>
                    <a:pt x="2" y="12"/>
                  </a:cubicBezTo>
                  <a:cubicBezTo>
                    <a:pt x="27" y="13"/>
                    <a:pt x="53" y="14"/>
                    <a:pt x="79" y="14"/>
                  </a:cubicBezTo>
                  <a:cubicBezTo>
                    <a:pt x="104" y="14"/>
                    <a:pt x="86" y="13"/>
                    <a:pt x="111" y="12"/>
                  </a:cubicBezTo>
                  <a:cubicBezTo>
                    <a:pt x="112" y="12"/>
                    <a:pt x="112" y="12"/>
                    <a:pt x="112" y="11"/>
                  </a:cubicBezTo>
                  <a:cubicBezTo>
                    <a:pt x="112" y="8"/>
                    <a:pt x="112" y="5"/>
                    <a:pt x="113" y="2"/>
                  </a:cubicBezTo>
                  <a:cubicBezTo>
                    <a:pt x="113" y="1"/>
                    <a:pt x="112" y="1"/>
                    <a:pt x="112" y="1"/>
                  </a:cubicBezTo>
                </a:path>
              </a:pathLst>
            </a:custGeom>
            <a:solidFill>
              <a:srgbClr val="754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77"/>
            <p:cNvSpPr>
              <a:spLocks/>
            </p:cNvSpPr>
            <p:nvPr/>
          </p:nvSpPr>
          <p:spPr bwMode="auto">
            <a:xfrm>
              <a:off x="8239125" y="2981325"/>
              <a:ext cx="1265238" cy="206375"/>
            </a:xfrm>
            <a:custGeom>
              <a:avLst/>
              <a:gdLst>
                <a:gd name="T0" fmla="*/ 119 w 123"/>
                <a:gd name="T1" fmla="*/ 19 h 20"/>
                <a:gd name="T2" fmla="*/ 118 w 123"/>
                <a:gd name="T3" fmla="*/ 4 h 20"/>
                <a:gd name="T4" fmla="*/ 117 w 123"/>
                <a:gd name="T5" fmla="*/ 4 h 20"/>
                <a:gd name="T6" fmla="*/ 110 w 123"/>
                <a:gd name="T7" fmla="*/ 4 h 20"/>
                <a:gd name="T8" fmla="*/ 108 w 123"/>
                <a:gd name="T9" fmla="*/ 3 h 20"/>
                <a:gd name="T10" fmla="*/ 101 w 123"/>
                <a:gd name="T11" fmla="*/ 4 h 20"/>
                <a:gd name="T12" fmla="*/ 97 w 123"/>
                <a:gd name="T13" fmla="*/ 4 h 20"/>
                <a:gd name="T14" fmla="*/ 91 w 123"/>
                <a:gd name="T15" fmla="*/ 4 h 20"/>
                <a:gd name="T16" fmla="*/ 86 w 123"/>
                <a:gd name="T17" fmla="*/ 5 h 20"/>
                <a:gd name="T18" fmla="*/ 85 w 123"/>
                <a:gd name="T19" fmla="*/ 5 h 20"/>
                <a:gd name="T20" fmla="*/ 79 w 123"/>
                <a:gd name="T21" fmla="*/ 4 h 20"/>
                <a:gd name="T22" fmla="*/ 74 w 123"/>
                <a:gd name="T23" fmla="*/ 5 h 20"/>
                <a:gd name="T24" fmla="*/ 66 w 123"/>
                <a:gd name="T25" fmla="*/ 4 h 20"/>
                <a:gd name="T26" fmla="*/ 62 w 123"/>
                <a:gd name="T27" fmla="*/ 5 h 20"/>
                <a:gd name="T28" fmla="*/ 52 w 123"/>
                <a:gd name="T29" fmla="*/ 5 h 20"/>
                <a:gd name="T30" fmla="*/ 48 w 123"/>
                <a:gd name="T31" fmla="*/ 3 h 20"/>
                <a:gd name="T32" fmla="*/ 42 w 123"/>
                <a:gd name="T33" fmla="*/ 1 h 20"/>
                <a:gd name="T34" fmla="*/ 38 w 123"/>
                <a:gd name="T35" fmla="*/ 5 h 20"/>
                <a:gd name="T36" fmla="*/ 34 w 123"/>
                <a:gd name="T37" fmla="*/ 6 h 20"/>
                <a:gd name="T38" fmla="*/ 30 w 123"/>
                <a:gd name="T39" fmla="*/ 7 h 20"/>
                <a:gd name="T40" fmla="*/ 27 w 123"/>
                <a:gd name="T41" fmla="*/ 6 h 20"/>
                <a:gd name="T42" fmla="*/ 25 w 123"/>
                <a:gd name="T43" fmla="*/ 5 h 20"/>
                <a:gd name="T44" fmla="*/ 16 w 123"/>
                <a:gd name="T45" fmla="*/ 4 h 20"/>
                <a:gd name="T46" fmla="*/ 9 w 123"/>
                <a:gd name="T47" fmla="*/ 5 h 20"/>
                <a:gd name="T48" fmla="*/ 4 w 123"/>
                <a:gd name="T49" fmla="*/ 6 h 20"/>
                <a:gd name="T50" fmla="*/ 2 w 123"/>
                <a:gd name="T51" fmla="*/ 8 h 20"/>
                <a:gd name="T52" fmla="*/ 5 w 123"/>
                <a:gd name="T53" fmla="*/ 16 h 20"/>
                <a:gd name="T54" fmla="*/ 14 w 123"/>
                <a:gd name="T55" fmla="*/ 15 h 20"/>
                <a:gd name="T56" fmla="*/ 18 w 123"/>
                <a:gd name="T57" fmla="*/ 17 h 20"/>
                <a:gd name="T58" fmla="*/ 26 w 123"/>
                <a:gd name="T59" fmla="*/ 17 h 20"/>
                <a:gd name="T60" fmla="*/ 32 w 123"/>
                <a:gd name="T61" fmla="*/ 16 h 20"/>
                <a:gd name="T62" fmla="*/ 34 w 123"/>
                <a:gd name="T63" fmla="*/ 16 h 20"/>
                <a:gd name="T64" fmla="*/ 42 w 123"/>
                <a:gd name="T65" fmla="*/ 16 h 20"/>
                <a:gd name="T66" fmla="*/ 44 w 123"/>
                <a:gd name="T67" fmla="*/ 16 h 20"/>
                <a:gd name="T68" fmla="*/ 58 w 123"/>
                <a:gd name="T69" fmla="*/ 16 h 20"/>
                <a:gd name="T70" fmla="*/ 61 w 123"/>
                <a:gd name="T71" fmla="*/ 16 h 20"/>
                <a:gd name="T72" fmla="*/ 69 w 123"/>
                <a:gd name="T73" fmla="*/ 17 h 20"/>
                <a:gd name="T74" fmla="*/ 72 w 123"/>
                <a:gd name="T75" fmla="*/ 17 h 20"/>
                <a:gd name="T76" fmla="*/ 82 w 123"/>
                <a:gd name="T77" fmla="*/ 17 h 20"/>
                <a:gd name="T78" fmla="*/ 88 w 123"/>
                <a:gd name="T79" fmla="*/ 17 h 20"/>
                <a:gd name="T80" fmla="*/ 90 w 123"/>
                <a:gd name="T81" fmla="*/ 17 h 20"/>
                <a:gd name="T82" fmla="*/ 98 w 123"/>
                <a:gd name="T83" fmla="*/ 16 h 20"/>
                <a:gd name="T84" fmla="*/ 104 w 123"/>
                <a:gd name="T85" fmla="*/ 17 h 20"/>
                <a:gd name="T86" fmla="*/ 114 w 123"/>
                <a:gd name="T87" fmla="*/ 19 h 20"/>
                <a:gd name="T88" fmla="*/ 118 w 123"/>
                <a:gd name="T8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3" h="20">
                  <a:moveTo>
                    <a:pt x="118" y="19"/>
                  </a:moveTo>
                  <a:cubicBezTo>
                    <a:pt x="118" y="19"/>
                    <a:pt x="118" y="19"/>
                    <a:pt x="119" y="19"/>
                  </a:cubicBezTo>
                  <a:cubicBezTo>
                    <a:pt x="120" y="17"/>
                    <a:pt x="122" y="12"/>
                    <a:pt x="122" y="12"/>
                  </a:cubicBezTo>
                  <a:cubicBezTo>
                    <a:pt x="123" y="9"/>
                    <a:pt x="122" y="4"/>
                    <a:pt x="118" y="4"/>
                  </a:cubicBezTo>
                  <a:cubicBezTo>
                    <a:pt x="118" y="4"/>
                    <a:pt x="118" y="4"/>
                    <a:pt x="118" y="4"/>
                  </a:cubicBezTo>
                  <a:cubicBezTo>
                    <a:pt x="118" y="4"/>
                    <a:pt x="118" y="4"/>
                    <a:pt x="117" y="4"/>
                  </a:cubicBezTo>
                  <a:cubicBezTo>
                    <a:pt x="117" y="4"/>
                    <a:pt x="116" y="5"/>
                    <a:pt x="116" y="5"/>
                  </a:cubicBezTo>
                  <a:cubicBezTo>
                    <a:pt x="115" y="3"/>
                    <a:pt x="112" y="2"/>
                    <a:pt x="110" y="4"/>
                  </a:cubicBezTo>
                  <a:cubicBezTo>
                    <a:pt x="110" y="4"/>
                    <a:pt x="109" y="5"/>
                    <a:pt x="109" y="5"/>
                  </a:cubicBezTo>
                  <a:cubicBezTo>
                    <a:pt x="109" y="5"/>
                    <a:pt x="108" y="4"/>
                    <a:pt x="108" y="3"/>
                  </a:cubicBezTo>
                  <a:cubicBezTo>
                    <a:pt x="107" y="1"/>
                    <a:pt x="105" y="1"/>
                    <a:pt x="103" y="2"/>
                  </a:cubicBezTo>
                  <a:cubicBezTo>
                    <a:pt x="102" y="2"/>
                    <a:pt x="102" y="3"/>
                    <a:pt x="101" y="4"/>
                  </a:cubicBezTo>
                  <a:cubicBezTo>
                    <a:pt x="100" y="3"/>
                    <a:pt x="98" y="3"/>
                    <a:pt x="97" y="3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6" y="2"/>
                    <a:pt x="93" y="2"/>
                    <a:pt x="92" y="3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89" y="3"/>
                    <a:pt x="87" y="4"/>
                    <a:pt x="86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5"/>
                    <a:pt x="85" y="5"/>
                    <a:pt x="85" y="5"/>
                  </a:cubicBezTo>
                  <a:cubicBezTo>
                    <a:pt x="84" y="3"/>
                    <a:pt x="82" y="3"/>
                    <a:pt x="81" y="4"/>
                  </a:cubicBezTo>
                  <a:cubicBezTo>
                    <a:pt x="80" y="4"/>
                    <a:pt x="80" y="4"/>
                    <a:pt x="79" y="4"/>
                  </a:cubicBezTo>
                  <a:cubicBezTo>
                    <a:pt x="78" y="5"/>
                    <a:pt x="77" y="5"/>
                    <a:pt x="76" y="6"/>
                  </a:cubicBezTo>
                  <a:cubicBezTo>
                    <a:pt x="76" y="6"/>
                    <a:pt x="75" y="5"/>
                    <a:pt x="74" y="5"/>
                  </a:cubicBezTo>
                  <a:cubicBezTo>
                    <a:pt x="73" y="3"/>
                    <a:pt x="70" y="2"/>
                    <a:pt x="67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5" y="4"/>
                    <a:pt x="64" y="4"/>
                  </a:cubicBezTo>
                  <a:cubicBezTo>
                    <a:pt x="63" y="4"/>
                    <a:pt x="63" y="5"/>
                    <a:pt x="62" y="5"/>
                  </a:cubicBezTo>
                  <a:cubicBezTo>
                    <a:pt x="61" y="4"/>
                    <a:pt x="59" y="4"/>
                    <a:pt x="57" y="5"/>
                  </a:cubicBezTo>
                  <a:cubicBezTo>
                    <a:pt x="55" y="4"/>
                    <a:pt x="53" y="4"/>
                    <a:pt x="52" y="5"/>
                  </a:cubicBezTo>
                  <a:cubicBezTo>
                    <a:pt x="51" y="4"/>
                    <a:pt x="50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2"/>
                    <a:pt x="47" y="1"/>
                    <a:pt x="47" y="1"/>
                  </a:cubicBezTo>
                  <a:cubicBezTo>
                    <a:pt x="45" y="0"/>
                    <a:pt x="43" y="0"/>
                    <a:pt x="42" y="1"/>
                  </a:cubicBezTo>
                  <a:cubicBezTo>
                    <a:pt x="41" y="2"/>
                    <a:pt x="40" y="3"/>
                    <a:pt x="39" y="4"/>
                  </a:cubicBezTo>
                  <a:cubicBezTo>
                    <a:pt x="39" y="5"/>
                    <a:pt x="38" y="5"/>
                    <a:pt x="38" y="5"/>
                  </a:cubicBezTo>
                  <a:cubicBezTo>
                    <a:pt x="37" y="6"/>
                    <a:pt x="36" y="6"/>
                    <a:pt x="36" y="7"/>
                  </a:cubicBezTo>
                  <a:cubicBezTo>
                    <a:pt x="35" y="7"/>
                    <a:pt x="35" y="6"/>
                    <a:pt x="34" y="6"/>
                  </a:cubicBezTo>
                  <a:cubicBezTo>
                    <a:pt x="34" y="6"/>
                    <a:pt x="33" y="6"/>
                    <a:pt x="33" y="6"/>
                  </a:cubicBezTo>
                  <a:cubicBezTo>
                    <a:pt x="32" y="6"/>
                    <a:pt x="31" y="6"/>
                    <a:pt x="30" y="7"/>
                  </a:cubicBezTo>
                  <a:cubicBezTo>
                    <a:pt x="30" y="7"/>
                    <a:pt x="30" y="7"/>
                    <a:pt x="29" y="7"/>
                  </a:cubicBezTo>
                  <a:cubicBezTo>
                    <a:pt x="29" y="6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6" y="5"/>
                    <a:pt x="25" y="5"/>
                  </a:cubicBezTo>
                  <a:cubicBezTo>
                    <a:pt x="23" y="4"/>
                    <a:pt x="21" y="4"/>
                    <a:pt x="20" y="5"/>
                  </a:cubicBezTo>
                  <a:cubicBezTo>
                    <a:pt x="19" y="4"/>
                    <a:pt x="18" y="3"/>
                    <a:pt x="16" y="4"/>
                  </a:cubicBezTo>
                  <a:cubicBezTo>
                    <a:pt x="15" y="3"/>
                    <a:pt x="13" y="4"/>
                    <a:pt x="12" y="4"/>
                  </a:cubicBezTo>
                  <a:cubicBezTo>
                    <a:pt x="11" y="4"/>
                    <a:pt x="10" y="5"/>
                    <a:pt x="9" y="5"/>
                  </a:cubicBezTo>
                  <a:cubicBezTo>
                    <a:pt x="9" y="5"/>
                    <a:pt x="8" y="4"/>
                    <a:pt x="8" y="5"/>
                  </a:cubicBezTo>
                  <a:cubicBezTo>
                    <a:pt x="6" y="5"/>
                    <a:pt x="5" y="5"/>
                    <a:pt x="4" y="6"/>
                  </a:cubicBezTo>
                  <a:cubicBezTo>
                    <a:pt x="3" y="6"/>
                    <a:pt x="3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10"/>
                    <a:pt x="0" y="12"/>
                    <a:pt x="2" y="14"/>
                  </a:cubicBezTo>
                  <a:cubicBezTo>
                    <a:pt x="3" y="15"/>
                    <a:pt x="4" y="16"/>
                    <a:pt x="5" y="16"/>
                  </a:cubicBezTo>
                  <a:cubicBezTo>
                    <a:pt x="8" y="17"/>
                    <a:pt x="11" y="17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6"/>
                    <a:pt x="15" y="16"/>
                    <a:pt x="16" y="16"/>
                  </a:cubicBezTo>
                  <a:cubicBezTo>
                    <a:pt x="17" y="17"/>
                    <a:pt x="17" y="17"/>
                    <a:pt x="18" y="17"/>
                  </a:cubicBezTo>
                  <a:cubicBezTo>
                    <a:pt x="19" y="18"/>
                    <a:pt x="21" y="19"/>
                    <a:pt x="23" y="18"/>
                  </a:cubicBezTo>
                  <a:cubicBezTo>
                    <a:pt x="24" y="18"/>
                    <a:pt x="25" y="18"/>
                    <a:pt x="26" y="17"/>
                  </a:cubicBezTo>
                  <a:cubicBezTo>
                    <a:pt x="27" y="17"/>
                    <a:pt x="27" y="17"/>
                    <a:pt x="28" y="17"/>
                  </a:cubicBezTo>
                  <a:cubicBezTo>
                    <a:pt x="29" y="17"/>
                    <a:pt x="30" y="17"/>
                    <a:pt x="32" y="16"/>
                  </a:cubicBezTo>
                  <a:cubicBezTo>
                    <a:pt x="32" y="16"/>
                    <a:pt x="33" y="16"/>
                    <a:pt x="33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6" y="17"/>
                    <a:pt x="38" y="16"/>
                    <a:pt x="40" y="15"/>
                  </a:cubicBezTo>
                  <a:cubicBezTo>
                    <a:pt x="40" y="15"/>
                    <a:pt x="41" y="16"/>
                    <a:pt x="42" y="16"/>
                  </a:cubicBezTo>
                  <a:cubicBezTo>
                    <a:pt x="42" y="15"/>
                    <a:pt x="43" y="15"/>
                    <a:pt x="43" y="15"/>
                  </a:cubicBezTo>
                  <a:cubicBezTo>
                    <a:pt x="43" y="16"/>
                    <a:pt x="44" y="16"/>
                    <a:pt x="44" y="16"/>
                  </a:cubicBezTo>
                  <a:cubicBezTo>
                    <a:pt x="45" y="16"/>
                    <a:pt x="45" y="17"/>
                    <a:pt x="46" y="17"/>
                  </a:cubicBezTo>
                  <a:cubicBezTo>
                    <a:pt x="49" y="20"/>
                    <a:pt x="55" y="19"/>
                    <a:pt x="58" y="16"/>
                  </a:cubicBezTo>
                  <a:cubicBezTo>
                    <a:pt x="59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4" y="18"/>
                    <a:pt x="67" y="18"/>
                    <a:pt x="69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70" y="17"/>
                    <a:pt x="71" y="17"/>
                    <a:pt x="72" y="17"/>
                  </a:cubicBezTo>
                  <a:cubicBezTo>
                    <a:pt x="73" y="19"/>
                    <a:pt x="75" y="19"/>
                    <a:pt x="77" y="19"/>
                  </a:cubicBezTo>
                  <a:cubicBezTo>
                    <a:pt x="79" y="19"/>
                    <a:pt x="81" y="18"/>
                    <a:pt x="82" y="17"/>
                  </a:cubicBezTo>
                  <a:cubicBezTo>
                    <a:pt x="82" y="17"/>
                    <a:pt x="83" y="17"/>
                    <a:pt x="83" y="17"/>
                  </a:cubicBezTo>
                  <a:cubicBezTo>
                    <a:pt x="85" y="18"/>
                    <a:pt x="86" y="18"/>
                    <a:pt x="88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9" y="17"/>
                    <a:pt x="90" y="17"/>
                    <a:pt x="90" y="17"/>
                  </a:cubicBezTo>
                  <a:cubicBezTo>
                    <a:pt x="92" y="17"/>
                    <a:pt x="94" y="17"/>
                    <a:pt x="95" y="16"/>
                  </a:cubicBezTo>
                  <a:cubicBezTo>
                    <a:pt x="96" y="16"/>
                    <a:pt x="97" y="16"/>
                    <a:pt x="98" y="16"/>
                  </a:cubicBezTo>
                  <a:cubicBezTo>
                    <a:pt x="98" y="16"/>
                    <a:pt x="99" y="17"/>
                    <a:pt x="100" y="17"/>
                  </a:cubicBezTo>
                  <a:cubicBezTo>
                    <a:pt x="101" y="17"/>
                    <a:pt x="103" y="17"/>
                    <a:pt x="104" y="17"/>
                  </a:cubicBezTo>
                  <a:cubicBezTo>
                    <a:pt x="106" y="18"/>
                    <a:pt x="109" y="18"/>
                    <a:pt x="111" y="17"/>
                  </a:cubicBezTo>
                  <a:cubicBezTo>
                    <a:pt x="112" y="18"/>
                    <a:pt x="113" y="18"/>
                    <a:pt x="114" y="19"/>
                  </a:cubicBezTo>
                  <a:cubicBezTo>
                    <a:pt x="115" y="19"/>
                    <a:pt x="116" y="19"/>
                    <a:pt x="117" y="19"/>
                  </a:cubicBezTo>
                  <a:lnTo>
                    <a:pt x="118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78"/>
            <p:cNvSpPr>
              <a:spLocks/>
            </p:cNvSpPr>
            <p:nvPr/>
          </p:nvSpPr>
          <p:spPr bwMode="auto">
            <a:xfrm>
              <a:off x="8270875" y="6056313"/>
              <a:ext cx="1171575" cy="133350"/>
            </a:xfrm>
            <a:custGeom>
              <a:avLst/>
              <a:gdLst>
                <a:gd name="T0" fmla="*/ 2 w 114"/>
                <a:gd name="T1" fmla="*/ 10 h 13"/>
                <a:gd name="T2" fmla="*/ 4 w 114"/>
                <a:gd name="T3" fmla="*/ 10 h 13"/>
                <a:gd name="T4" fmla="*/ 10 w 114"/>
                <a:gd name="T5" fmla="*/ 10 h 13"/>
                <a:gd name="T6" fmla="*/ 13 w 114"/>
                <a:gd name="T7" fmla="*/ 9 h 13"/>
                <a:gd name="T8" fmla="*/ 15 w 114"/>
                <a:gd name="T9" fmla="*/ 9 h 13"/>
                <a:gd name="T10" fmla="*/ 19 w 114"/>
                <a:gd name="T11" fmla="*/ 9 h 13"/>
                <a:gd name="T12" fmla="*/ 23 w 114"/>
                <a:gd name="T13" fmla="*/ 10 h 13"/>
                <a:gd name="T14" fmla="*/ 27 w 114"/>
                <a:gd name="T15" fmla="*/ 10 h 13"/>
                <a:gd name="T16" fmla="*/ 30 w 114"/>
                <a:gd name="T17" fmla="*/ 10 h 13"/>
                <a:gd name="T18" fmla="*/ 34 w 114"/>
                <a:gd name="T19" fmla="*/ 10 h 13"/>
                <a:gd name="T20" fmla="*/ 39 w 114"/>
                <a:gd name="T21" fmla="*/ 12 h 13"/>
                <a:gd name="T22" fmla="*/ 46 w 114"/>
                <a:gd name="T23" fmla="*/ 10 h 13"/>
                <a:gd name="T24" fmla="*/ 48 w 114"/>
                <a:gd name="T25" fmla="*/ 10 h 13"/>
                <a:gd name="T26" fmla="*/ 51 w 114"/>
                <a:gd name="T27" fmla="*/ 9 h 13"/>
                <a:gd name="T28" fmla="*/ 55 w 114"/>
                <a:gd name="T29" fmla="*/ 10 h 13"/>
                <a:gd name="T30" fmla="*/ 61 w 114"/>
                <a:gd name="T31" fmla="*/ 9 h 13"/>
                <a:gd name="T32" fmla="*/ 63 w 114"/>
                <a:gd name="T33" fmla="*/ 10 h 13"/>
                <a:gd name="T34" fmla="*/ 67 w 114"/>
                <a:gd name="T35" fmla="*/ 11 h 13"/>
                <a:gd name="T36" fmla="*/ 71 w 114"/>
                <a:gd name="T37" fmla="*/ 11 h 13"/>
                <a:gd name="T38" fmla="*/ 76 w 114"/>
                <a:gd name="T39" fmla="*/ 11 h 13"/>
                <a:gd name="T40" fmla="*/ 79 w 114"/>
                <a:gd name="T41" fmla="*/ 10 h 13"/>
                <a:gd name="T42" fmla="*/ 83 w 114"/>
                <a:gd name="T43" fmla="*/ 10 h 13"/>
                <a:gd name="T44" fmla="*/ 88 w 114"/>
                <a:gd name="T45" fmla="*/ 11 h 13"/>
                <a:gd name="T46" fmla="*/ 96 w 114"/>
                <a:gd name="T47" fmla="*/ 9 h 13"/>
                <a:gd name="T48" fmla="*/ 100 w 114"/>
                <a:gd name="T49" fmla="*/ 10 h 13"/>
                <a:gd name="T50" fmla="*/ 103 w 114"/>
                <a:gd name="T51" fmla="*/ 9 h 13"/>
                <a:gd name="T52" fmla="*/ 108 w 114"/>
                <a:gd name="T53" fmla="*/ 9 h 13"/>
                <a:gd name="T54" fmla="*/ 112 w 114"/>
                <a:gd name="T55" fmla="*/ 9 h 13"/>
                <a:gd name="T56" fmla="*/ 114 w 114"/>
                <a:gd name="T57" fmla="*/ 6 h 13"/>
                <a:gd name="T58" fmla="*/ 105 w 114"/>
                <a:gd name="T59" fmla="*/ 4 h 13"/>
                <a:gd name="T60" fmla="*/ 94 w 114"/>
                <a:gd name="T61" fmla="*/ 4 h 13"/>
                <a:gd name="T62" fmla="*/ 85 w 114"/>
                <a:gd name="T63" fmla="*/ 3 h 13"/>
                <a:gd name="T64" fmla="*/ 78 w 114"/>
                <a:gd name="T65" fmla="*/ 4 h 13"/>
                <a:gd name="T66" fmla="*/ 67 w 114"/>
                <a:gd name="T67" fmla="*/ 5 h 13"/>
                <a:gd name="T68" fmla="*/ 63 w 114"/>
                <a:gd name="T69" fmla="*/ 3 h 13"/>
                <a:gd name="T70" fmla="*/ 59 w 114"/>
                <a:gd name="T71" fmla="*/ 0 h 13"/>
                <a:gd name="T72" fmla="*/ 51 w 114"/>
                <a:gd name="T73" fmla="*/ 4 h 13"/>
                <a:gd name="T74" fmla="*/ 44 w 114"/>
                <a:gd name="T75" fmla="*/ 5 h 13"/>
                <a:gd name="T76" fmla="*/ 36 w 114"/>
                <a:gd name="T77" fmla="*/ 4 h 13"/>
                <a:gd name="T78" fmla="*/ 27 w 114"/>
                <a:gd name="T79" fmla="*/ 4 h 13"/>
                <a:gd name="T80" fmla="*/ 17 w 114"/>
                <a:gd name="T81" fmla="*/ 4 h 13"/>
                <a:gd name="T82" fmla="*/ 14 w 114"/>
                <a:gd name="T83" fmla="*/ 4 h 13"/>
                <a:gd name="T84" fmla="*/ 10 w 114"/>
                <a:gd name="T8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4" h="13">
                  <a:moveTo>
                    <a:pt x="3" y="4"/>
                  </a:moveTo>
                  <a:cubicBezTo>
                    <a:pt x="1" y="4"/>
                    <a:pt x="0" y="6"/>
                    <a:pt x="1" y="8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3" y="9"/>
                    <a:pt x="13" y="9"/>
                  </a:cubicBezTo>
                  <a:cubicBezTo>
                    <a:pt x="13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5" y="9"/>
                    <a:pt x="15" y="9"/>
                  </a:cubicBezTo>
                  <a:cubicBezTo>
                    <a:pt x="15" y="9"/>
                    <a:pt x="15" y="9"/>
                    <a:pt x="16" y="9"/>
                  </a:cubicBezTo>
                  <a:cubicBezTo>
                    <a:pt x="16" y="10"/>
                    <a:pt x="18" y="10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10"/>
                    <a:pt x="20" y="10"/>
                    <a:pt x="21" y="10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22" y="10"/>
                    <a:pt x="22" y="10"/>
                    <a:pt x="23" y="10"/>
                  </a:cubicBezTo>
                  <a:cubicBezTo>
                    <a:pt x="24" y="11"/>
                    <a:pt x="25" y="11"/>
                    <a:pt x="25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10"/>
                    <a:pt x="26" y="10"/>
                    <a:pt x="27" y="10"/>
                  </a:cubicBezTo>
                  <a:cubicBezTo>
                    <a:pt x="28" y="10"/>
                    <a:pt x="28" y="10"/>
                    <a:pt x="29" y="9"/>
                  </a:cubicBezTo>
                  <a:cubicBezTo>
                    <a:pt x="29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1" y="10"/>
                    <a:pt x="32" y="10"/>
                    <a:pt x="33" y="10"/>
                  </a:cubicBezTo>
                  <a:cubicBezTo>
                    <a:pt x="33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5" y="11"/>
                    <a:pt x="36" y="11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8" y="12"/>
                    <a:pt x="39" y="12"/>
                  </a:cubicBezTo>
                  <a:cubicBezTo>
                    <a:pt x="41" y="13"/>
                    <a:pt x="42" y="12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4" y="12"/>
                    <a:pt x="46" y="11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7" y="10"/>
                    <a:pt x="48" y="10"/>
                  </a:cubicBezTo>
                  <a:cubicBezTo>
                    <a:pt x="48" y="10"/>
                    <a:pt x="49" y="10"/>
                    <a:pt x="49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9"/>
                  </a:cubicBezTo>
                  <a:cubicBezTo>
                    <a:pt x="52" y="10"/>
                    <a:pt x="52" y="10"/>
                    <a:pt x="53" y="10"/>
                  </a:cubicBezTo>
                  <a:cubicBezTo>
                    <a:pt x="53" y="9"/>
                    <a:pt x="53" y="9"/>
                    <a:pt x="54" y="9"/>
                  </a:cubicBezTo>
                  <a:cubicBezTo>
                    <a:pt x="54" y="10"/>
                    <a:pt x="54" y="10"/>
                    <a:pt x="55" y="10"/>
                  </a:cubicBezTo>
                  <a:cubicBezTo>
                    <a:pt x="56" y="10"/>
                    <a:pt x="56" y="10"/>
                    <a:pt x="57" y="9"/>
                  </a:cubicBezTo>
                  <a:cubicBezTo>
                    <a:pt x="57" y="10"/>
                    <a:pt x="58" y="10"/>
                    <a:pt x="59" y="10"/>
                  </a:cubicBezTo>
                  <a:cubicBezTo>
                    <a:pt x="60" y="10"/>
                    <a:pt x="60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10"/>
                    <a:pt x="62" y="10"/>
                    <a:pt x="63" y="10"/>
                  </a:cubicBezTo>
                  <a:cubicBezTo>
                    <a:pt x="63" y="10"/>
                    <a:pt x="63" y="10"/>
                    <a:pt x="64" y="10"/>
                  </a:cubicBezTo>
                  <a:cubicBezTo>
                    <a:pt x="64" y="12"/>
                    <a:pt x="66" y="12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12"/>
                    <a:pt x="69" y="12"/>
                    <a:pt x="70" y="11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70" y="11"/>
                    <a:pt x="71" y="11"/>
                  </a:cubicBezTo>
                  <a:cubicBezTo>
                    <a:pt x="72" y="12"/>
                    <a:pt x="73" y="12"/>
                    <a:pt x="74" y="11"/>
                  </a:cubicBezTo>
                  <a:cubicBezTo>
                    <a:pt x="74" y="11"/>
                    <a:pt x="74" y="11"/>
                    <a:pt x="75" y="11"/>
                  </a:cubicBezTo>
                  <a:cubicBezTo>
                    <a:pt x="75" y="11"/>
                    <a:pt x="75" y="11"/>
                    <a:pt x="76" y="11"/>
                  </a:cubicBezTo>
                  <a:cubicBezTo>
                    <a:pt x="77" y="11"/>
                    <a:pt x="77" y="11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9" y="10"/>
                  </a:cubicBezTo>
                  <a:cubicBezTo>
                    <a:pt x="79" y="11"/>
                    <a:pt x="80" y="10"/>
                    <a:pt x="81" y="10"/>
                  </a:cubicBezTo>
                  <a:cubicBezTo>
                    <a:pt x="82" y="10"/>
                    <a:pt x="82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4" y="11"/>
                    <a:pt x="85" y="10"/>
                  </a:cubicBezTo>
                  <a:cubicBezTo>
                    <a:pt x="86" y="10"/>
                    <a:pt x="86" y="10"/>
                    <a:pt x="86" y="9"/>
                  </a:cubicBezTo>
                  <a:cubicBezTo>
                    <a:pt x="87" y="10"/>
                    <a:pt x="87" y="10"/>
                    <a:pt x="88" y="11"/>
                  </a:cubicBezTo>
                  <a:cubicBezTo>
                    <a:pt x="89" y="11"/>
                    <a:pt x="90" y="11"/>
                    <a:pt x="91" y="10"/>
                  </a:cubicBezTo>
                  <a:cubicBezTo>
                    <a:pt x="91" y="11"/>
                    <a:pt x="92" y="11"/>
                    <a:pt x="93" y="11"/>
                  </a:cubicBezTo>
                  <a:cubicBezTo>
                    <a:pt x="94" y="11"/>
                    <a:pt x="95" y="10"/>
                    <a:pt x="96" y="9"/>
                  </a:cubicBezTo>
                  <a:cubicBezTo>
                    <a:pt x="96" y="10"/>
                    <a:pt x="96" y="10"/>
                    <a:pt x="97" y="10"/>
                  </a:cubicBezTo>
                  <a:cubicBezTo>
                    <a:pt x="98" y="11"/>
                    <a:pt x="99" y="10"/>
                    <a:pt x="99" y="10"/>
                  </a:cubicBezTo>
                  <a:cubicBezTo>
                    <a:pt x="99" y="10"/>
                    <a:pt x="100" y="10"/>
                    <a:pt x="100" y="10"/>
                  </a:cubicBezTo>
                  <a:cubicBezTo>
                    <a:pt x="100" y="11"/>
                    <a:pt x="101" y="11"/>
                    <a:pt x="102" y="10"/>
                  </a:cubicBezTo>
                  <a:cubicBezTo>
                    <a:pt x="102" y="10"/>
                    <a:pt x="102" y="10"/>
                    <a:pt x="103" y="10"/>
                  </a:cubicBezTo>
                  <a:cubicBezTo>
                    <a:pt x="103" y="10"/>
                    <a:pt x="103" y="9"/>
                    <a:pt x="103" y="9"/>
                  </a:cubicBezTo>
                  <a:cubicBezTo>
                    <a:pt x="105" y="10"/>
                    <a:pt x="105" y="10"/>
                    <a:pt x="106" y="9"/>
                  </a:cubicBezTo>
                  <a:cubicBezTo>
                    <a:pt x="107" y="9"/>
                    <a:pt x="107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8" y="10"/>
                    <a:pt x="109" y="10"/>
                    <a:pt x="109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1" y="10"/>
                    <a:pt x="111" y="10"/>
                    <a:pt x="112" y="9"/>
                  </a:cubicBezTo>
                  <a:cubicBezTo>
                    <a:pt x="112" y="9"/>
                    <a:pt x="113" y="9"/>
                    <a:pt x="113" y="8"/>
                  </a:cubicBezTo>
                  <a:cubicBezTo>
                    <a:pt x="113" y="8"/>
                    <a:pt x="114" y="8"/>
                    <a:pt x="114" y="8"/>
                  </a:cubicBezTo>
                  <a:cubicBezTo>
                    <a:pt x="114" y="7"/>
                    <a:pt x="114" y="7"/>
                    <a:pt x="114" y="6"/>
                  </a:cubicBezTo>
                  <a:cubicBezTo>
                    <a:pt x="113" y="3"/>
                    <a:pt x="111" y="3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8" y="3"/>
                    <a:pt x="106" y="3"/>
                    <a:pt x="105" y="4"/>
                  </a:cubicBezTo>
                  <a:cubicBezTo>
                    <a:pt x="103" y="3"/>
                    <a:pt x="102" y="3"/>
                    <a:pt x="101" y="4"/>
                  </a:cubicBezTo>
                  <a:cubicBezTo>
                    <a:pt x="100" y="4"/>
                    <a:pt x="99" y="4"/>
                    <a:pt x="98" y="4"/>
                  </a:cubicBezTo>
                  <a:cubicBezTo>
                    <a:pt x="97" y="4"/>
                    <a:pt x="95" y="3"/>
                    <a:pt x="94" y="4"/>
                  </a:cubicBezTo>
                  <a:cubicBezTo>
                    <a:pt x="93" y="3"/>
                    <a:pt x="93" y="3"/>
                    <a:pt x="92" y="3"/>
                  </a:cubicBezTo>
                  <a:cubicBezTo>
                    <a:pt x="91" y="3"/>
                    <a:pt x="90" y="3"/>
                    <a:pt x="89" y="4"/>
                  </a:cubicBezTo>
                  <a:cubicBezTo>
                    <a:pt x="88" y="3"/>
                    <a:pt x="86" y="2"/>
                    <a:pt x="85" y="3"/>
                  </a:cubicBezTo>
                  <a:cubicBezTo>
                    <a:pt x="85" y="3"/>
                    <a:pt x="84" y="3"/>
                    <a:pt x="84" y="3"/>
                  </a:cubicBezTo>
                  <a:cubicBezTo>
                    <a:pt x="82" y="2"/>
                    <a:pt x="80" y="3"/>
                    <a:pt x="80" y="4"/>
                  </a:cubicBezTo>
                  <a:cubicBezTo>
                    <a:pt x="79" y="4"/>
                    <a:pt x="79" y="4"/>
                    <a:pt x="78" y="4"/>
                  </a:cubicBezTo>
                  <a:cubicBezTo>
                    <a:pt x="77" y="4"/>
                    <a:pt x="76" y="4"/>
                    <a:pt x="75" y="4"/>
                  </a:cubicBezTo>
                  <a:cubicBezTo>
                    <a:pt x="74" y="4"/>
                    <a:pt x="73" y="4"/>
                    <a:pt x="72" y="4"/>
                  </a:cubicBezTo>
                  <a:cubicBezTo>
                    <a:pt x="71" y="4"/>
                    <a:pt x="69" y="4"/>
                    <a:pt x="67" y="5"/>
                  </a:cubicBezTo>
                  <a:cubicBezTo>
                    <a:pt x="67" y="5"/>
                    <a:pt x="66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4"/>
                    <a:pt x="64" y="3"/>
                    <a:pt x="63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2"/>
                    <a:pt x="62" y="2"/>
                    <a:pt x="61" y="1"/>
                  </a:cubicBezTo>
                  <a:cubicBezTo>
                    <a:pt x="60" y="1"/>
                    <a:pt x="60" y="0"/>
                    <a:pt x="59" y="0"/>
                  </a:cubicBezTo>
                  <a:cubicBezTo>
                    <a:pt x="58" y="0"/>
                    <a:pt x="57" y="1"/>
                    <a:pt x="57" y="2"/>
                  </a:cubicBezTo>
                  <a:cubicBezTo>
                    <a:pt x="57" y="2"/>
                    <a:pt x="56" y="3"/>
                    <a:pt x="56" y="3"/>
                  </a:cubicBezTo>
                  <a:cubicBezTo>
                    <a:pt x="55" y="3"/>
                    <a:pt x="53" y="3"/>
                    <a:pt x="51" y="4"/>
                  </a:cubicBezTo>
                  <a:cubicBezTo>
                    <a:pt x="51" y="4"/>
                    <a:pt x="50" y="4"/>
                    <a:pt x="50" y="4"/>
                  </a:cubicBezTo>
                  <a:cubicBezTo>
                    <a:pt x="49" y="4"/>
                    <a:pt x="49" y="4"/>
                    <a:pt x="48" y="4"/>
                  </a:cubicBezTo>
                  <a:cubicBezTo>
                    <a:pt x="47" y="4"/>
                    <a:pt x="45" y="4"/>
                    <a:pt x="44" y="5"/>
                  </a:cubicBezTo>
                  <a:cubicBezTo>
                    <a:pt x="43" y="4"/>
                    <a:pt x="42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3"/>
                    <a:pt x="37" y="3"/>
                    <a:pt x="36" y="4"/>
                  </a:cubicBezTo>
                  <a:cubicBezTo>
                    <a:pt x="35" y="3"/>
                    <a:pt x="33" y="4"/>
                    <a:pt x="32" y="5"/>
                  </a:cubicBezTo>
                  <a:cubicBezTo>
                    <a:pt x="31" y="4"/>
                    <a:pt x="29" y="3"/>
                    <a:pt x="29" y="4"/>
                  </a:cubicBezTo>
                  <a:cubicBezTo>
                    <a:pt x="28" y="4"/>
                    <a:pt x="28" y="4"/>
                    <a:pt x="27" y="4"/>
                  </a:cubicBezTo>
                  <a:cubicBezTo>
                    <a:pt x="26" y="4"/>
                    <a:pt x="25" y="4"/>
                    <a:pt x="24" y="4"/>
                  </a:cubicBezTo>
                  <a:cubicBezTo>
                    <a:pt x="23" y="4"/>
                    <a:pt x="22" y="4"/>
                    <a:pt x="21" y="4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8" y="2"/>
                    <a:pt x="5" y="2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79"/>
            <p:cNvSpPr>
              <a:spLocks/>
            </p:cNvSpPr>
            <p:nvPr/>
          </p:nvSpPr>
          <p:spPr bwMode="auto">
            <a:xfrm>
              <a:off x="7180263" y="5089525"/>
              <a:ext cx="1131888" cy="1038225"/>
            </a:xfrm>
            <a:custGeom>
              <a:avLst/>
              <a:gdLst>
                <a:gd name="T0" fmla="*/ 4 w 110"/>
                <a:gd name="T1" fmla="*/ 3 h 101"/>
                <a:gd name="T2" fmla="*/ 0 w 110"/>
                <a:gd name="T3" fmla="*/ 101 h 101"/>
                <a:gd name="T4" fmla="*/ 108 w 110"/>
                <a:gd name="T5" fmla="*/ 101 h 101"/>
                <a:gd name="T6" fmla="*/ 108 w 110"/>
                <a:gd name="T7" fmla="*/ 43 h 101"/>
                <a:gd name="T8" fmla="*/ 105 w 110"/>
                <a:gd name="T9" fmla="*/ 42 h 101"/>
                <a:gd name="T10" fmla="*/ 57 w 110"/>
                <a:gd name="T11" fmla="*/ 22 h 101"/>
                <a:gd name="T12" fmla="*/ 32 w 110"/>
                <a:gd name="T13" fmla="*/ 9 h 101"/>
                <a:gd name="T14" fmla="*/ 5 w 110"/>
                <a:gd name="T15" fmla="*/ 1 h 101"/>
                <a:gd name="T16" fmla="*/ 4 w 110"/>
                <a:gd name="T17" fmla="*/ 3 h 101"/>
                <a:gd name="T18" fmla="*/ 4 w 110"/>
                <a:gd name="T19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01">
                  <a:moveTo>
                    <a:pt x="4" y="3"/>
                  </a:moveTo>
                  <a:cubicBezTo>
                    <a:pt x="3" y="34"/>
                    <a:pt x="2" y="65"/>
                    <a:pt x="0" y="101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10" y="78"/>
                    <a:pt x="109" y="60"/>
                    <a:pt x="108" y="43"/>
                  </a:cubicBezTo>
                  <a:cubicBezTo>
                    <a:pt x="107" y="41"/>
                    <a:pt x="105" y="41"/>
                    <a:pt x="105" y="42"/>
                  </a:cubicBezTo>
                  <a:cubicBezTo>
                    <a:pt x="90" y="33"/>
                    <a:pt x="72" y="30"/>
                    <a:pt x="57" y="22"/>
                  </a:cubicBezTo>
                  <a:cubicBezTo>
                    <a:pt x="48" y="18"/>
                    <a:pt x="40" y="13"/>
                    <a:pt x="32" y="9"/>
                  </a:cubicBezTo>
                  <a:cubicBezTo>
                    <a:pt x="23" y="5"/>
                    <a:pt x="14" y="2"/>
                    <a:pt x="5" y="1"/>
                  </a:cubicBezTo>
                  <a:cubicBezTo>
                    <a:pt x="4" y="0"/>
                    <a:pt x="3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</a:path>
              </a:pathLst>
            </a:custGeom>
            <a:solidFill>
              <a:srgbClr val="FDD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80"/>
            <p:cNvSpPr>
              <a:spLocks/>
            </p:cNvSpPr>
            <p:nvPr/>
          </p:nvSpPr>
          <p:spPr bwMode="auto">
            <a:xfrm>
              <a:off x="7221538" y="5027613"/>
              <a:ext cx="1111250" cy="555625"/>
            </a:xfrm>
            <a:custGeom>
              <a:avLst/>
              <a:gdLst>
                <a:gd name="T0" fmla="*/ 107 w 108"/>
                <a:gd name="T1" fmla="*/ 42 h 54"/>
                <a:gd name="T2" fmla="*/ 3 w 108"/>
                <a:gd name="T3" fmla="*/ 1 h 54"/>
                <a:gd name="T4" fmla="*/ 1 w 108"/>
                <a:gd name="T5" fmla="*/ 2 h 54"/>
                <a:gd name="T6" fmla="*/ 0 w 108"/>
                <a:gd name="T7" fmla="*/ 11 h 54"/>
                <a:gd name="T8" fmla="*/ 3 w 108"/>
                <a:gd name="T9" fmla="*/ 12 h 54"/>
                <a:gd name="T10" fmla="*/ 104 w 108"/>
                <a:gd name="T11" fmla="*/ 54 h 54"/>
                <a:gd name="T12" fmla="*/ 106 w 108"/>
                <a:gd name="T13" fmla="*/ 52 h 54"/>
                <a:gd name="T14" fmla="*/ 108 w 108"/>
                <a:gd name="T15" fmla="*/ 44 h 54"/>
                <a:gd name="T16" fmla="*/ 107 w 108"/>
                <a:gd name="T1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54">
                  <a:moveTo>
                    <a:pt x="107" y="42"/>
                  </a:moveTo>
                  <a:cubicBezTo>
                    <a:pt x="72" y="29"/>
                    <a:pt x="38" y="15"/>
                    <a:pt x="3" y="1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5"/>
                    <a:pt x="0" y="8"/>
                    <a:pt x="0" y="11"/>
                  </a:cubicBezTo>
                  <a:cubicBezTo>
                    <a:pt x="0" y="13"/>
                    <a:pt x="2" y="13"/>
                    <a:pt x="3" y="12"/>
                  </a:cubicBezTo>
                  <a:cubicBezTo>
                    <a:pt x="37" y="25"/>
                    <a:pt x="71" y="39"/>
                    <a:pt x="104" y="54"/>
                  </a:cubicBezTo>
                  <a:cubicBezTo>
                    <a:pt x="105" y="54"/>
                    <a:pt x="106" y="54"/>
                    <a:pt x="106" y="52"/>
                  </a:cubicBezTo>
                  <a:cubicBezTo>
                    <a:pt x="106" y="50"/>
                    <a:pt x="107" y="47"/>
                    <a:pt x="108" y="44"/>
                  </a:cubicBezTo>
                  <a:cubicBezTo>
                    <a:pt x="108" y="43"/>
                    <a:pt x="108" y="43"/>
                    <a:pt x="107" y="42"/>
                  </a:cubicBezTo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81"/>
            <p:cNvSpPr>
              <a:spLocks/>
            </p:cNvSpPr>
            <p:nvPr/>
          </p:nvSpPr>
          <p:spPr bwMode="auto">
            <a:xfrm>
              <a:off x="6902450" y="3794125"/>
              <a:ext cx="268288" cy="369888"/>
            </a:xfrm>
            <a:custGeom>
              <a:avLst/>
              <a:gdLst>
                <a:gd name="T0" fmla="*/ 23 w 26"/>
                <a:gd name="T1" fmla="*/ 7 h 36"/>
                <a:gd name="T2" fmla="*/ 15 w 26"/>
                <a:gd name="T3" fmla="*/ 7 h 36"/>
                <a:gd name="T4" fmla="*/ 15 w 26"/>
                <a:gd name="T5" fmla="*/ 3 h 36"/>
                <a:gd name="T6" fmla="*/ 10 w 26"/>
                <a:gd name="T7" fmla="*/ 3 h 36"/>
                <a:gd name="T8" fmla="*/ 10 w 26"/>
                <a:gd name="T9" fmla="*/ 8 h 36"/>
                <a:gd name="T10" fmla="*/ 3 w 26"/>
                <a:gd name="T11" fmla="*/ 8 h 36"/>
                <a:gd name="T12" fmla="*/ 3 w 26"/>
                <a:gd name="T13" fmla="*/ 13 h 36"/>
                <a:gd name="T14" fmla="*/ 10 w 26"/>
                <a:gd name="T15" fmla="*/ 13 h 36"/>
                <a:gd name="T16" fmla="*/ 10 w 26"/>
                <a:gd name="T17" fmla="*/ 17 h 36"/>
                <a:gd name="T18" fmla="*/ 10 w 26"/>
                <a:gd name="T19" fmla="*/ 31 h 36"/>
                <a:gd name="T20" fmla="*/ 15 w 26"/>
                <a:gd name="T21" fmla="*/ 32 h 36"/>
                <a:gd name="T22" fmla="*/ 15 w 26"/>
                <a:gd name="T23" fmla="*/ 19 h 36"/>
                <a:gd name="T24" fmla="*/ 15 w 26"/>
                <a:gd name="T25" fmla="*/ 12 h 36"/>
                <a:gd name="T26" fmla="*/ 23 w 26"/>
                <a:gd name="T27" fmla="*/ 12 h 36"/>
                <a:gd name="T28" fmla="*/ 23 w 26"/>
                <a:gd name="T29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36">
                  <a:moveTo>
                    <a:pt x="23" y="7"/>
                  </a:moveTo>
                  <a:cubicBezTo>
                    <a:pt x="20" y="7"/>
                    <a:pt x="18" y="7"/>
                    <a:pt x="15" y="7"/>
                  </a:cubicBezTo>
                  <a:cubicBezTo>
                    <a:pt x="15" y="6"/>
                    <a:pt x="15" y="5"/>
                    <a:pt x="15" y="3"/>
                  </a:cubicBezTo>
                  <a:cubicBezTo>
                    <a:pt x="16" y="0"/>
                    <a:pt x="11" y="0"/>
                    <a:pt x="10" y="3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8" y="8"/>
                    <a:pt x="5" y="8"/>
                    <a:pt x="3" y="8"/>
                  </a:cubicBezTo>
                  <a:cubicBezTo>
                    <a:pt x="0" y="8"/>
                    <a:pt x="0" y="13"/>
                    <a:pt x="3" y="13"/>
                  </a:cubicBezTo>
                  <a:cubicBezTo>
                    <a:pt x="5" y="13"/>
                    <a:pt x="8" y="13"/>
                    <a:pt x="10" y="13"/>
                  </a:cubicBezTo>
                  <a:cubicBezTo>
                    <a:pt x="10" y="14"/>
                    <a:pt x="10" y="15"/>
                    <a:pt x="10" y="17"/>
                  </a:cubicBezTo>
                  <a:cubicBezTo>
                    <a:pt x="10" y="21"/>
                    <a:pt x="11" y="26"/>
                    <a:pt x="10" y="31"/>
                  </a:cubicBezTo>
                  <a:cubicBezTo>
                    <a:pt x="10" y="34"/>
                    <a:pt x="15" y="36"/>
                    <a:pt x="15" y="32"/>
                  </a:cubicBezTo>
                  <a:cubicBezTo>
                    <a:pt x="16" y="28"/>
                    <a:pt x="15" y="24"/>
                    <a:pt x="15" y="19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8" y="12"/>
                    <a:pt x="20" y="12"/>
                    <a:pt x="23" y="12"/>
                  </a:cubicBezTo>
                  <a:cubicBezTo>
                    <a:pt x="26" y="12"/>
                    <a:pt x="26" y="6"/>
                    <a:pt x="23" y="7"/>
                  </a:cubicBezTo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182"/>
            <p:cNvSpPr>
              <a:spLocks/>
            </p:cNvSpPr>
            <p:nvPr/>
          </p:nvSpPr>
          <p:spPr bwMode="auto">
            <a:xfrm>
              <a:off x="6902450" y="3835400"/>
              <a:ext cx="103188" cy="61913"/>
            </a:xfrm>
            <a:custGeom>
              <a:avLst/>
              <a:gdLst>
                <a:gd name="T0" fmla="*/ 10 w 10"/>
                <a:gd name="T1" fmla="*/ 3 h 6"/>
                <a:gd name="T2" fmla="*/ 8 w 10"/>
                <a:gd name="T3" fmla="*/ 1 h 6"/>
                <a:gd name="T4" fmla="*/ 8 w 10"/>
                <a:gd name="T5" fmla="*/ 1 h 6"/>
                <a:gd name="T6" fmla="*/ 6 w 10"/>
                <a:gd name="T7" fmla="*/ 1 h 6"/>
                <a:gd name="T8" fmla="*/ 5 w 10"/>
                <a:gd name="T9" fmla="*/ 1 h 6"/>
                <a:gd name="T10" fmla="*/ 2 w 10"/>
                <a:gd name="T11" fmla="*/ 1 h 6"/>
                <a:gd name="T12" fmla="*/ 0 w 10"/>
                <a:gd name="T13" fmla="*/ 4 h 6"/>
                <a:gd name="T14" fmla="*/ 1 w 10"/>
                <a:gd name="T15" fmla="*/ 5 h 6"/>
                <a:gd name="T16" fmla="*/ 1 w 10"/>
                <a:gd name="T17" fmla="*/ 5 h 6"/>
                <a:gd name="T18" fmla="*/ 4 w 10"/>
                <a:gd name="T19" fmla="*/ 6 h 6"/>
                <a:gd name="T20" fmla="*/ 5 w 10"/>
                <a:gd name="T21" fmla="*/ 5 h 6"/>
                <a:gd name="T22" fmla="*/ 5 w 10"/>
                <a:gd name="T23" fmla="*/ 5 h 6"/>
                <a:gd name="T24" fmla="*/ 6 w 10"/>
                <a:gd name="T25" fmla="*/ 5 h 6"/>
                <a:gd name="T26" fmla="*/ 8 w 10"/>
                <a:gd name="T27" fmla="*/ 6 h 6"/>
                <a:gd name="T28" fmla="*/ 9 w 10"/>
                <a:gd name="T29" fmla="*/ 5 h 6"/>
                <a:gd name="T30" fmla="*/ 10 w 10"/>
                <a:gd name="T3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6">
                  <a:moveTo>
                    <a:pt x="10" y="3"/>
                  </a:moveTo>
                  <a:cubicBezTo>
                    <a:pt x="10" y="2"/>
                    <a:pt x="9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6" y="1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1" y="3"/>
                    <a:pt x="0" y="4"/>
                  </a:cubicBezTo>
                  <a:cubicBezTo>
                    <a:pt x="0" y="4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3" y="6"/>
                    <a:pt x="4" y="6"/>
                  </a:cubicBezTo>
                  <a:cubicBezTo>
                    <a:pt x="4" y="6"/>
                    <a:pt x="4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6"/>
                    <a:pt x="9" y="6"/>
                    <a:pt x="9" y="5"/>
                  </a:cubicBezTo>
                  <a:cubicBezTo>
                    <a:pt x="10" y="5"/>
                    <a:pt x="10" y="4"/>
                    <a:pt x="10" y="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83"/>
            <p:cNvSpPr>
              <a:spLocks/>
            </p:cNvSpPr>
            <p:nvPr/>
          </p:nvSpPr>
          <p:spPr bwMode="auto">
            <a:xfrm>
              <a:off x="6996113" y="3773488"/>
              <a:ext cx="71438" cy="61913"/>
            </a:xfrm>
            <a:custGeom>
              <a:avLst/>
              <a:gdLst>
                <a:gd name="T0" fmla="*/ 7 w 7"/>
                <a:gd name="T1" fmla="*/ 2 h 6"/>
                <a:gd name="T2" fmla="*/ 6 w 7"/>
                <a:gd name="T3" fmla="*/ 1 h 6"/>
                <a:gd name="T4" fmla="*/ 5 w 7"/>
                <a:gd name="T5" fmla="*/ 1 h 6"/>
                <a:gd name="T6" fmla="*/ 4 w 7"/>
                <a:gd name="T7" fmla="*/ 1 h 6"/>
                <a:gd name="T8" fmla="*/ 3 w 7"/>
                <a:gd name="T9" fmla="*/ 1 h 6"/>
                <a:gd name="T10" fmla="*/ 3 w 7"/>
                <a:gd name="T11" fmla="*/ 1 h 6"/>
                <a:gd name="T12" fmla="*/ 2 w 7"/>
                <a:gd name="T13" fmla="*/ 1 h 6"/>
                <a:gd name="T14" fmla="*/ 2 w 7"/>
                <a:gd name="T15" fmla="*/ 1 h 6"/>
                <a:gd name="T16" fmla="*/ 0 w 7"/>
                <a:gd name="T17" fmla="*/ 3 h 6"/>
                <a:gd name="T18" fmla="*/ 3 w 7"/>
                <a:gd name="T19" fmla="*/ 5 h 6"/>
                <a:gd name="T20" fmla="*/ 5 w 7"/>
                <a:gd name="T21" fmla="*/ 5 h 6"/>
                <a:gd name="T22" fmla="*/ 5 w 7"/>
                <a:gd name="T23" fmla="*/ 5 h 6"/>
                <a:gd name="T24" fmla="*/ 6 w 7"/>
                <a:gd name="T25" fmla="*/ 4 h 6"/>
                <a:gd name="T26" fmla="*/ 7 w 7"/>
                <a:gd name="T2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6">
                  <a:moveTo>
                    <a:pt x="7" y="2"/>
                  </a:moveTo>
                  <a:cubicBezTo>
                    <a:pt x="7" y="2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4" y="0"/>
                    <a:pt x="4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7" y="4"/>
                    <a:pt x="7" y="3"/>
                    <a:pt x="7" y="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184"/>
            <p:cNvSpPr>
              <a:spLocks/>
            </p:cNvSpPr>
            <p:nvPr/>
          </p:nvSpPr>
          <p:spPr bwMode="auto">
            <a:xfrm>
              <a:off x="7046913" y="3835400"/>
              <a:ext cx="123825" cy="61913"/>
            </a:xfrm>
            <a:custGeom>
              <a:avLst/>
              <a:gdLst>
                <a:gd name="T0" fmla="*/ 10 w 12"/>
                <a:gd name="T1" fmla="*/ 1 h 6"/>
                <a:gd name="T2" fmla="*/ 8 w 12"/>
                <a:gd name="T3" fmla="*/ 1 h 6"/>
                <a:gd name="T4" fmla="*/ 7 w 12"/>
                <a:gd name="T5" fmla="*/ 1 h 6"/>
                <a:gd name="T6" fmla="*/ 6 w 12"/>
                <a:gd name="T7" fmla="*/ 1 h 6"/>
                <a:gd name="T8" fmla="*/ 4 w 12"/>
                <a:gd name="T9" fmla="*/ 1 h 6"/>
                <a:gd name="T10" fmla="*/ 4 w 12"/>
                <a:gd name="T11" fmla="*/ 1 h 6"/>
                <a:gd name="T12" fmla="*/ 3 w 12"/>
                <a:gd name="T13" fmla="*/ 1 h 6"/>
                <a:gd name="T14" fmla="*/ 1 w 12"/>
                <a:gd name="T15" fmla="*/ 2 h 6"/>
                <a:gd name="T16" fmla="*/ 0 w 12"/>
                <a:gd name="T17" fmla="*/ 3 h 6"/>
                <a:gd name="T18" fmla="*/ 0 w 12"/>
                <a:gd name="T19" fmla="*/ 4 h 6"/>
                <a:gd name="T20" fmla="*/ 1 w 12"/>
                <a:gd name="T21" fmla="*/ 5 h 6"/>
                <a:gd name="T22" fmla="*/ 3 w 12"/>
                <a:gd name="T23" fmla="*/ 5 h 6"/>
                <a:gd name="T24" fmla="*/ 4 w 12"/>
                <a:gd name="T25" fmla="*/ 5 h 6"/>
                <a:gd name="T26" fmla="*/ 4 w 12"/>
                <a:gd name="T27" fmla="*/ 5 h 6"/>
                <a:gd name="T28" fmla="*/ 6 w 12"/>
                <a:gd name="T29" fmla="*/ 5 h 6"/>
                <a:gd name="T30" fmla="*/ 9 w 12"/>
                <a:gd name="T31" fmla="*/ 5 h 6"/>
                <a:gd name="T32" fmla="*/ 12 w 12"/>
                <a:gd name="T33" fmla="*/ 3 h 6"/>
                <a:gd name="T34" fmla="*/ 10 w 12"/>
                <a:gd name="T3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" h="6">
                  <a:moveTo>
                    <a:pt x="10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0"/>
                    <a:pt x="5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6" y="6"/>
                    <a:pt x="6" y="5"/>
                  </a:cubicBezTo>
                  <a:cubicBezTo>
                    <a:pt x="7" y="6"/>
                    <a:pt x="9" y="6"/>
                    <a:pt x="9" y="5"/>
                  </a:cubicBezTo>
                  <a:cubicBezTo>
                    <a:pt x="11" y="5"/>
                    <a:pt x="12" y="4"/>
                    <a:pt x="12" y="3"/>
                  </a:cubicBezTo>
                  <a:cubicBezTo>
                    <a:pt x="12" y="2"/>
                    <a:pt x="11" y="1"/>
                    <a:pt x="1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185"/>
            <p:cNvSpPr>
              <a:spLocks/>
            </p:cNvSpPr>
            <p:nvPr/>
          </p:nvSpPr>
          <p:spPr bwMode="auto">
            <a:xfrm>
              <a:off x="6789738" y="4205288"/>
              <a:ext cx="463550" cy="1922463"/>
            </a:xfrm>
            <a:custGeom>
              <a:avLst/>
              <a:gdLst>
                <a:gd name="T0" fmla="*/ 45 w 45"/>
                <a:gd name="T1" fmla="*/ 187 h 187"/>
                <a:gd name="T2" fmla="*/ 45 w 45"/>
                <a:gd name="T3" fmla="*/ 23 h 187"/>
                <a:gd name="T4" fmla="*/ 44 w 45"/>
                <a:gd name="T5" fmla="*/ 22 h 187"/>
                <a:gd name="T6" fmla="*/ 44 w 45"/>
                <a:gd name="T7" fmla="*/ 22 h 187"/>
                <a:gd name="T8" fmla="*/ 22 w 45"/>
                <a:gd name="T9" fmla="*/ 1 h 187"/>
                <a:gd name="T10" fmla="*/ 0 w 45"/>
                <a:gd name="T11" fmla="*/ 22 h 187"/>
                <a:gd name="T12" fmla="*/ 0 w 45"/>
                <a:gd name="T13" fmla="*/ 23 h 187"/>
                <a:gd name="T14" fmla="*/ 0 w 45"/>
                <a:gd name="T15" fmla="*/ 187 h 187"/>
                <a:gd name="T16" fmla="*/ 45 w 45"/>
                <a:gd name="T1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87">
                  <a:moveTo>
                    <a:pt x="45" y="187"/>
                  </a:moveTo>
                  <a:cubicBezTo>
                    <a:pt x="45" y="23"/>
                    <a:pt x="45" y="23"/>
                    <a:pt x="45" y="23"/>
                  </a:cubicBezTo>
                  <a:cubicBezTo>
                    <a:pt x="45" y="22"/>
                    <a:pt x="45" y="21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1" y="15"/>
                    <a:pt x="26" y="1"/>
                    <a:pt x="22" y="1"/>
                  </a:cubicBezTo>
                  <a:cubicBezTo>
                    <a:pt x="15" y="0"/>
                    <a:pt x="0" y="22"/>
                    <a:pt x="0" y="22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45" y="187"/>
                    <a:pt x="45" y="187"/>
                    <a:pt x="45" y="187"/>
                  </a:cubicBezTo>
                </a:path>
              </a:pathLst>
            </a:custGeom>
            <a:solidFill>
              <a:srgbClr val="FDE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186"/>
            <p:cNvSpPr>
              <a:spLocks/>
            </p:cNvSpPr>
            <p:nvPr/>
          </p:nvSpPr>
          <p:spPr bwMode="auto">
            <a:xfrm>
              <a:off x="6923088" y="4430713"/>
              <a:ext cx="206375" cy="277813"/>
            </a:xfrm>
            <a:custGeom>
              <a:avLst/>
              <a:gdLst>
                <a:gd name="T0" fmla="*/ 10 w 20"/>
                <a:gd name="T1" fmla="*/ 0 h 27"/>
                <a:gd name="T2" fmla="*/ 2 w 20"/>
                <a:gd name="T3" fmla="*/ 5 h 27"/>
                <a:gd name="T4" fmla="*/ 1 w 20"/>
                <a:gd name="T5" fmla="*/ 5 h 27"/>
                <a:gd name="T6" fmla="*/ 0 w 20"/>
                <a:gd name="T7" fmla="*/ 10 h 27"/>
                <a:gd name="T8" fmla="*/ 0 w 20"/>
                <a:gd name="T9" fmla="*/ 12 h 27"/>
                <a:gd name="T10" fmla="*/ 0 w 20"/>
                <a:gd name="T11" fmla="*/ 13 h 27"/>
                <a:gd name="T12" fmla="*/ 0 w 20"/>
                <a:gd name="T13" fmla="*/ 24 h 27"/>
                <a:gd name="T14" fmla="*/ 0 w 20"/>
                <a:gd name="T15" fmla="*/ 25 h 27"/>
                <a:gd name="T16" fmla="*/ 0 w 20"/>
                <a:gd name="T17" fmla="*/ 27 h 27"/>
                <a:gd name="T18" fmla="*/ 3 w 20"/>
                <a:gd name="T19" fmla="*/ 27 h 27"/>
                <a:gd name="T20" fmla="*/ 4 w 20"/>
                <a:gd name="T21" fmla="*/ 27 h 27"/>
                <a:gd name="T22" fmla="*/ 14 w 20"/>
                <a:gd name="T23" fmla="*/ 27 h 27"/>
                <a:gd name="T24" fmla="*/ 15 w 20"/>
                <a:gd name="T25" fmla="*/ 27 h 27"/>
                <a:gd name="T26" fmla="*/ 19 w 20"/>
                <a:gd name="T27" fmla="*/ 27 h 27"/>
                <a:gd name="T28" fmla="*/ 19 w 20"/>
                <a:gd name="T29" fmla="*/ 21 h 27"/>
                <a:gd name="T30" fmla="*/ 19 w 20"/>
                <a:gd name="T31" fmla="*/ 21 h 27"/>
                <a:gd name="T32" fmla="*/ 19 w 20"/>
                <a:gd name="T33" fmla="*/ 6 h 27"/>
                <a:gd name="T34" fmla="*/ 18 w 20"/>
                <a:gd name="T35" fmla="*/ 6 h 27"/>
                <a:gd name="T36" fmla="*/ 18 w 20"/>
                <a:gd name="T37" fmla="*/ 5 h 27"/>
                <a:gd name="T38" fmla="*/ 12 w 20"/>
                <a:gd name="T39" fmla="*/ 0 h 27"/>
                <a:gd name="T40" fmla="*/ 11 w 20"/>
                <a:gd name="T41" fmla="*/ 0 h 27"/>
                <a:gd name="T42" fmla="*/ 10 w 20"/>
                <a:gd name="T43" fmla="*/ 1 h 27"/>
                <a:gd name="T44" fmla="*/ 10 w 2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27">
                  <a:moveTo>
                    <a:pt x="10" y="0"/>
                  </a:moveTo>
                  <a:cubicBezTo>
                    <a:pt x="6" y="1"/>
                    <a:pt x="4" y="2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7"/>
                    <a:pt x="0" y="8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7"/>
                    <a:pt x="0" y="20"/>
                    <a:pt x="0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0" y="27"/>
                    <a:pt x="2" y="27"/>
                    <a:pt x="3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27"/>
                    <a:pt x="11" y="27"/>
                    <a:pt x="14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19" y="27"/>
                    <a:pt x="19" y="25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0" y="16"/>
                    <a:pt x="19" y="11"/>
                    <a:pt x="19" y="6"/>
                  </a:cubicBezTo>
                  <a:cubicBezTo>
                    <a:pt x="19" y="6"/>
                    <a:pt x="18" y="6"/>
                    <a:pt x="18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2"/>
                    <a:pt x="14" y="1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187"/>
            <p:cNvSpPr>
              <a:spLocks/>
            </p:cNvSpPr>
            <p:nvPr/>
          </p:nvSpPr>
          <p:spPr bwMode="auto">
            <a:xfrm>
              <a:off x="6996113" y="4627563"/>
              <a:ext cx="50800" cy="39688"/>
            </a:xfrm>
            <a:custGeom>
              <a:avLst/>
              <a:gdLst>
                <a:gd name="T0" fmla="*/ 5 w 5"/>
                <a:gd name="T1" fmla="*/ 2 h 4"/>
                <a:gd name="T2" fmla="*/ 4 w 5"/>
                <a:gd name="T3" fmla="*/ 0 h 4"/>
                <a:gd name="T4" fmla="*/ 4 w 5"/>
                <a:gd name="T5" fmla="*/ 0 h 4"/>
                <a:gd name="T6" fmla="*/ 3 w 5"/>
                <a:gd name="T7" fmla="*/ 0 h 4"/>
                <a:gd name="T8" fmla="*/ 2 w 5"/>
                <a:gd name="T9" fmla="*/ 0 h 4"/>
                <a:gd name="T10" fmla="*/ 0 w 5"/>
                <a:gd name="T11" fmla="*/ 2 h 4"/>
                <a:gd name="T12" fmla="*/ 0 w 5"/>
                <a:gd name="T13" fmla="*/ 3 h 4"/>
                <a:gd name="T14" fmla="*/ 2 w 5"/>
                <a:gd name="T15" fmla="*/ 4 h 4"/>
                <a:gd name="T16" fmla="*/ 3 w 5"/>
                <a:gd name="T17" fmla="*/ 4 h 4"/>
                <a:gd name="T18" fmla="*/ 4 w 5"/>
                <a:gd name="T19" fmla="*/ 4 h 4"/>
                <a:gd name="T20" fmla="*/ 5 w 5"/>
                <a:gd name="T2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cubicBezTo>
                    <a:pt x="5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5" y="3"/>
                    <a:pt x="5" y="2"/>
                    <a:pt x="5" y="2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188"/>
            <p:cNvSpPr>
              <a:spLocks/>
            </p:cNvSpPr>
            <p:nvPr/>
          </p:nvSpPr>
          <p:spPr bwMode="auto">
            <a:xfrm>
              <a:off x="6954838" y="4832350"/>
              <a:ext cx="142875" cy="195263"/>
            </a:xfrm>
            <a:custGeom>
              <a:avLst/>
              <a:gdLst>
                <a:gd name="T0" fmla="*/ 7 w 14"/>
                <a:gd name="T1" fmla="*/ 0 h 19"/>
                <a:gd name="T2" fmla="*/ 1 w 14"/>
                <a:gd name="T3" fmla="*/ 3 h 19"/>
                <a:gd name="T4" fmla="*/ 1 w 14"/>
                <a:gd name="T5" fmla="*/ 3 h 19"/>
                <a:gd name="T6" fmla="*/ 0 w 14"/>
                <a:gd name="T7" fmla="*/ 7 h 19"/>
                <a:gd name="T8" fmla="*/ 0 w 14"/>
                <a:gd name="T9" fmla="*/ 8 h 19"/>
                <a:gd name="T10" fmla="*/ 0 w 14"/>
                <a:gd name="T11" fmla="*/ 9 h 19"/>
                <a:gd name="T12" fmla="*/ 0 w 14"/>
                <a:gd name="T13" fmla="*/ 17 h 19"/>
                <a:gd name="T14" fmla="*/ 0 w 14"/>
                <a:gd name="T15" fmla="*/ 17 h 19"/>
                <a:gd name="T16" fmla="*/ 0 w 14"/>
                <a:gd name="T17" fmla="*/ 19 h 19"/>
                <a:gd name="T18" fmla="*/ 2 w 14"/>
                <a:gd name="T19" fmla="*/ 19 h 19"/>
                <a:gd name="T20" fmla="*/ 2 w 14"/>
                <a:gd name="T21" fmla="*/ 19 h 19"/>
                <a:gd name="T22" fmla="*/ 10 w 14"/>
                <a:gd name="T23" fmla="*/ 19 h 19"/>
                <a:gd name="T24" fmla="*/ 11 w 14"/>
                <a:gd name="T25" fmla="*/ 19 h 19"/>
                <a:gd name="T26" fmla="*/ 14 w 14"/>
                <a:gd name="T27" fmla="*/ 19 h 19"/>
                <a:gd name="T28" fmla="*/ 14 w 14"/>
                <a:gd name="T29" fmla="*/ 15 h 19"/>
                <a:gd name="T30" fmla="*/ 14 w 14"/>
                <a:gd name="T31" fmla="*/ 15 h 19"/>
                <a:gd name="T32" fmla="*/ 13 w 14"/>
                <a:gd name="T33" fmla="*/ 4 h 19"/>
                <a:gd name="T34" fmla="*/ 13 w 14"/>
                <a:gd name="T35" fmla="*/ 3 h 19"/>
                <a:gd name="T36" fmla="*/ 13 w 14"/>
                <a:gd name="T37" fmla="*/ 3 h 19"/>
                <a:gd name="T38" fmla="*/ 8 w 14"/>
                <a:gd name="T39" fmla="*/ 0 h 19"/>
                <a:gd name="T40" fmla="*/ 8 w 14"/>
                <a:gd name="T41" fmla="*/ 0 h 19"/>
                <a:gd name="T42" fmla="*/ 7 w 14"/>
                <a:gd name="T43" fmla="*/ 0 h 19"/>
                <a:gd name="T44" fmla="*/ 7 w 14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19">
                  <a:moveTo>
                    <a:pt x="7" y="0"/>
                  </a:moveTo>
                  <a:cubicBezTo>
                    <a:pt x="4" y="0"/>
                    <a:pt x="2" y="0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4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1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5" y="19"/>
                    <a:pt x="7" y="19"/>
                    <a:pt x="1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4" y="19"/>
                    <a:pt x="14" y="19"/>
                  </a:cubicBezTo>
                  <a:cubicBezTo>
                    <a:pt x="14" y="19"/>
                    <a:pt x="14" y="17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1"/>
                    <a:pt x="14" y="8"/>
                    <a:pt x="13" y="4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1"/>
                    <a:pt x="10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89"/>
            <p:cNvSpPr>
              <a:spLocks/>
            </p:cNvSpPr>
            <p:nvPr/>
          </p:nvSpPr>
          <p:spPr bwMode="auto">
            <a:xfrm>
              <a:off x="6943725" y="4822825"/>
              <a:ext cx="165100" cy="215900"/>
            </a:xfrm>
            <a:custGeom>
              <a:avLst/>
              <a:gdLst>
                <a:gd name="T0" fmla="*/ 8 w 16"/>
                <a:gd name="T1" fmla="*/ 0 h 21"/>
                <a:gd name="T2" fmla="*/ 1 w 16"/>
                <a:gd name="T3" fmla="*/ 3 h 21"/>
                <a:gd name="T4" fmla="*/ 1 w 16"/>
                <a:gd name="T5" fmla="*/ 3 h 21"/>
                <a:gd name="T6" fmla="*/ 0 w 16"/>
                <a:gd name="T7" fmla="*/ 8 h 21"/>
                <a:gd name="T8" fmla="*/ 0 w 16"/>
                <a:gd name="T9" fmla="*/ 9 h 21"/>
                <a:gd name="T10" fmla="*/ 0 w 16"/>
                <a:gd name="T11" fmla="*/ 10 h 21"/>
                <a:gd name="T12" fmla="*/ 0 w 16"/>
                <a:gd name="T13" fmla="*/ 18 h 21"/>
                <a:gd name="T14" fmla="*/ 0 w 16"/>
                <a:gd name="T15" fmla="*/ 18 h 21"/>
                <a:gd name="T16" fmla="*/ 0 w 16"/>
                <a:gd name="T17" fmla="*/ 21 h 21"/>
                <a:gd name="T18" fmla="*/ 1 w 16"/>
                <a:gd name="T19" fmla="*/ 21 h 21"/>
                <a:gd name="T20" fmla="*/ 3 w 16"/>
                <a:gd name="T21" fmla="*/ 21 h 21"/>
                <a:gd name="T22" fmla="*/ 3 w 16"/>
                <a:gd name="T23" fmla="*/ 21 h 21"/>
                <a:gd name="T24" fmla="*/ 11 w 16"/>
                <a:gd name="T25" fmla="*/ 21 h 21"/>
                <a:gd name="T26" fmla="*/ 11 w 16"/>
                <a:gd name="T27" fmla="*/ 21 h 21"/>
                <a:gd name="T28" fmla="*/ 15 w 16"/>
                <a:gd name="T29" fmla="*/ 21 h 21"/>
                <a:gd name="T30" fmla="*/ 16 w 16"/>
                <a:gd name="T31" fmla="*/ 20 h 21"/>
                <a:gd name="T32" fmla="*/ 16 w 16"/>
                <a:gd name="T33" fmla="*/ 16 h 21"/>
                <a:gd name="T34" fmla="*/ 16 w 16"/>
                <a:gd name="T35" fmla="*/ 16 h 21"/>
                <a:gd name="T36" fmla="*/ 15 w 16"/>
                <a:gd name="T37" fmla="*/ 5 h 21"/>
                <a:gd name="T38" fmla="*/ 15 w 16"/>
                <a:gd name="T39" fmla="*/ 5 h 21"/>
                <a:gd name="T40" fmla="*/ 15 w 16"/>
                <a:gd name="T41" fmla="*/ 3 h 21"/>
                <a:gd name="T42" fmla="*/ 15 w 16"/>
                <a:gd name="T43" fmla="*/ 4 h 21"/>
                <a:gd name="T44" fmla="*/ 9 w 16"/>
                <a:gd name="T45" fmla="*/ 0 h 21"/>
                <a:gd name="T46" fmla="*/ 9 w 16"/>
                <a:gd name="T47" fmla="*/ 0 h 21"/>
                <a:gd name="T48" fmla="*/ 8 w 16"/>
                <a:gd name="T49" fmla="*/ 1 h 21"/>
                <a:gd name="T50" fmla="*/ 8 w 16"/>
                <a:gd name="T51" fmla="*/ 0 h 21"/>
                <a:gd name="T52" fmla="*/ 8 w 16"/>
                <a:gd name="T53" fmla="*/ 0 h 21"/>
                <a:gd name="T54" fmla="*/ 8 w 16"/>
                <a:gd name="T55" fmla="*/ 2 h 21"/>
                <a:gd name="T56" fmla="*/ 8 w 16"/>
                <a:gd name="T57" fmla="*/ 2 h 21"/>
                <a:gd name="T58" fmla="*/ 9 w 16"/>
                <a:gd name="T59" fmla="*/ 2 h 21"/>
                <a:gd name="T60" fmla="*/ 9 w 16"/>
                <a:gd name="T61" fmla="*/ 2 h 21"/>
                <a:gd name="T62" fmla="*/ 9 w 16"/>
                <a:gd name="T63" fmla="*/ 2 h 21"/>
                <a:gd name="T64" fmla="*/ 13 w 16"/>
                <a:gd name="T65" fmla="*/ 4 h 21"/>
                <a:gd name="T66" fmla="*/ 13 w 16"/>
                <a:gd name="T67" fmla="*/ 5 h 21"/>
                <a:gd name="T68" fmla="*/ 14 w 16"/>
                <a:gd name="T69" fmla="*/ 5 h 21"/>
                <a:gd name="T70" fmla="*/ 14 w 16"/>
                <a:gd name="T71" fmla="*/ 12 h 21"/>
                <a:gd name="T72" fmla="*/ 14 w 16"/>
                <a:gd name="T73" fmla="*/ 15 h 21"/>
                <a:gd name="T74" fmla="*/ 14 w 16"/>
                <a:gd name="T75" fmla="*/ 16 h 21"/>
                <a:gd name="T76" fmla="*/ 15 w 16"/>
                <a:gd name="T77" fmla="*/ 20 h 21"/>
                <a:gd name="T78" fmla="*/ 12 w 16"/>
                <a:gd name="T79" fmla="*/ 19 h 21"/>
                <a:gd name="T80" fmla="*/ 11 w 16"/>
                <a:gd name="T81" fmla="*/ 19 h 21"/>
                <a:gd name="T82" fmla="*/ 7 w 16"/>
                <a:gd name="T83" fmla="*/ 19 h 21"/>
                <a:gd name="T84" fmla="*/ 3 w 16"/>
                <a:gd name="T85" fmla="*/ 19 h 21"/>
                <a:gd name="T86" fmla="*/ 3 w 16"/>
                <a:gd name="T87" fmla="*/ 19 h 21"/>
                <a:gd name="T88" fmla="*/ 1 w 16"/>
                <a:gd name="T89" fmla="*/ 20 h 21"/>
                <a:gd name="T90" fmla="*/ 2 w 16"/>
                <a:gd name="T91" fmla="*/ 18 h 21"/>
                <a:gd name="T92" fmla="*/ 2 w 16"/>
                <a:gd name="T93" fmla="*/ 18 h 21"/>
                <a:gd name="T94" fmla="*/ 2 w 16"/>
                <a:gd name="T95" fmla="*/ 14 h 21"/>
                <a:gd name="T96" fmla="*/ 2 w 16"/>
                <a:gd name="T97" fmla="*/ 10 h 21"/>
                <a:gd name="T98" fmla="*/ 2 w 16"/>
                <a:gd name="T99" fmla="*/ 9 h 21"/>
                <a:gd name="T100" fmla="*/ 2 w 16"/>
                <a:gd name="T101" fmla="*/ 5 h 21"/>
                <a:gd name="T102" fmla="*/ 3 w 16"/>
                <a:gd name="T103" fmla="*/ 4 h 21"/>
                <a:gd name="T104" fmla="*/ 5 w 16"/>
                <a:gd name="T105" fmla="*/ 2 h 21"/>
                <a:gd name="T106" fmla="*/ 8 w 16"/>
                <a:gd name="T107" fmla="*/ 1 h 21"/>
                <a:gd name="T108" fmla="*/ 8 w 16"/>
                <a:gd name="T10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" h="21">
                  <a:moveTo>
                    <a:pt x="8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3" y="1"/>
                    <a:pt x="2" y="2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6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0" y="14"/>
                  </a:cubicBezTo>
                  <a:cubicBezTo>
                    <a:pt x="0" y="15"/>
                    <a:pt x="0" y="16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8" y="21"/>
                    <a:pt x="10" y="21"/>
                    <a:pt x="11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18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5"/>
                    <a:pt x="16" y="13"/>
                    <a:pt x="16" y="12"/>
                  </a:cubicBezTo>
                  <a:cubicBezTo>
                    <a:pt x="16" y="10"/>
                    <a:pt x="16" y="7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1"/>
                    <a:pt x="12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1" y="2"/>
                    <a:pt x="12" y="3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8"/>
                    <a:pt x="14" y="10"/>
                    <a:pt x="14" y="12"/>
                  </a:cubicBezTo>
                  <a:cubicBezTo>
                    <a:pt x="14" y="13"/>
                    <a:pt x="14" y="14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8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4" y="19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8" y="19"/>
                    <a:pt x="7" y="19"/>
                  </a:cubicBezTo>
                  <a:cubicBezTo>
                    <a:pt x="6" y="19"/>
                    <a:pt x="5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1" y="19"/>
                    <a:pt x="1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19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5"/>
                    <a:pt x="2" y="14"/>
                  </a:cubicBezTo>
                  <a:cubicBezTo>
                    <a:pt x="2" y="13"/>
                    <a:pt x="2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6"/>
                    <a:pt x="2" y="5"/>
                  </a:cubicBez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4" y="3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C69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90"/>
            <p:cNvSpPr>
              <a:spLocks/>
            </p:cNvSpPr>
            <p:nvPr/>
          </p:nvSpPr>
          <p:spPr bwMode="auto">
            <a:xfrm>
              <a:off x="6954838" y="5192713"/>
              <a:ext cx="142875" cy="204788"/>
            </a:xfrm>
            <a:custGeom>
              <a:avLst/>
              <a:gdLst>
                <a:gd name="T0" fmla="*/ 7 w 14"/>
                <a:gd name="T1" fmla="*/ 1 h 20"/>
                <a:gd name="T2" fmla="*/ 1 w 14"/>
                <a:gd name="T3" fmla="*/ 4 h 20"/>
                <a:gd name="T4" fmla="*/ 1 w 14"/>
                <a:gd name="T5" fmla="*/ 4 h 20"/>
                <a:gd name="T6" fmla="*/ 0 w 14"/>
                <a:gd name="T7" fmla="*/ 8 h 20"/>
                <a:gd name="T8" fmla="*/ 0 w 14"/>
                <a:gd name="T9" fmla="*/ 9 h 20"/>
                <a:gd name="T10" fmla="*/ 0 w 14"/>
                <a:gd name="T11" fmla="*/ 10 h 20"/>
                <a:gd name="T12" fmla="*/ 0 w 14"/>
                <a:gd name="T13" fmla="*/ 18 h 20"/>
                <a:gd name="T14" fmla="*/ 0 w 14"/>
                <a:gd name="T15" fmla="*/ 18 h 20"/>
                <a:gd name="T16" fmla="*/ 0 w 14"/>
                <a:gd name="T17" fmla="*/ 20 h 20"/>
                <a:gd name="T18" fmla="*/ 2 w 14"/>
                <a:gd name="T19" fmla="*/ 20 h 20"/>
                <a:gd name="T20" fmla="*/ 2 w 14"/>
                <a:gd name="T21" fmla="*/ 20 h 20"/>
                <a:gd name="T22" fmla="*/ 10 w 14"/>
                <a:gd name="T23" fmla="*/ 20 h 20"/>
                <a:gd name="T24" fmla="*/ 11 w 14"/>
                <a:gd name="T25" fmla="*/ 20 h 20"/>
                <a:gd name="T26" fmla="*/ 14 w 14"/>
                <a:gd name="T27" fmla="*/ 20 h 20"/>
                <a:gd name="T28" fmla="*/ 14 w 14"/>
                <a:gd name="T29" fmla="*/ 16 h 20"/>
                <a:gd name="T30" fmla="*/ 14 w 14"/>
                <a:gd name="T31" fmla="*/ 16 h 20"/>
                <a:gd name="T32" fmla="*/ 13 w 14"/>
                <a:gd name="T33" fmla="*/ 5 h 20"/>
                <a:gd name="T34" fmla="*/ 13 w 14"/>
                <a:gd name="T35" fmla="*/ 4 h 20"/>
                <a:gd name="T36" fmla="*/ 13 w 14"/>
                <a:gd name="T37" fmla="*/ 4 h 20"/>
                <a:gd name="T38" fmla="*/ 8 w 14"/>
                <a:gd name="T39" fmla="*/ 1 h 20"/>
                <a:gd name="T40" fmla="*/ 8 w 14"/>
                <a:gd name="T41" fmla="*/ 1 h 20"/>
                <a:gd name="T42" fmla="*/ 7 w 14"/>
                <a:gd name="T43" fmla="*/ 1 h 20"/>
                <a:gd name="T44" fmla="*/ 7 w 14"/>
                <a:gd name="T4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20">
                  <a:moveTo>
                    <a:pt x="7" y="1"/>
                  </a:moveTo>
                  <a:cubicBezTo>
                    <a:pt x="4" y="1"/>
                    <a:pt x="2" y="1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6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2"/>
                    <a:pt x="0" y="15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1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5" y="20"/>
                    <a:pt x="7" y="20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14" y="20"/>
                    <a:pt x="14" y="18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2"/>
                    <a:pt x="14" y="9"/>
                    <a:pt x="13" y="5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191"/>
            <p:cNvSpPr>
              <a:spLocks/>
            </p:cNvSpPr>
            <p:nvPr/>
          </p:nvSpPr>
          <p:spPr bwMode="auto">
            <a:xfrm>
              <a:off x="6943725" y="5192713"/>
              <a:ext cx="165100" cy="215900"/>
            </a:xfrm>
            <a:custGeom>
              <a:avLst/>
              <a:gdLst>
                <a:gd name="T0" fmla="*/ 8 w 16"/>
                <a:gd name="T1" fmla="*/ 0 h 21"/>
                <a:gd name="T2" fmla="*/ 1 w 16"/>
                <a:gd name="T3" fmla="*/ 3 h 21"/>
                <a:gd name="T4" fmla="*/ 1 w 16"/>
                <a:gd name="T5" fmla="*/ 3 h 21"/>
                <a:gd name="T6" fmla="*/ 0 w 16"/>
                <a:gd name="T7" fmla="*/ 8 h 21"/>
                <a:gd name="T8" fmla="*/ 0 w 16"/>
                <a:gd name="T9" fmla="*/ 9 h 21"/>
                <a:gd name="T10" fmla="*/ 0 w 16"/>
                <a:gd name="T11" fmla="*/ 10 h 21"/>
                <a:gd name="T12" fmla="*/ 0 w 16"/>
                <a:gd name="T13" fmla="*/ 18 h 21"/>
                <a:gd name="T14" fmla="*/ 0 w 16"/>
                <a:gd name="T15" fmla="*/ 18 h 21"/>
                <a:gd name="T16" fmla="*/ 0 w 16"/>
                <a:gd name="T17" fmla="*/ 20 h 21"/>
                <a:gd name="T18" fmla="*/ 1 w 16"/>
                <a:gd name="T19" fmla="*/ 21 h 21"/>
                <a:gd name="T20" fmla="*/ 3 w 16"/>
                <a:gd name="T21" fmla="*/ 21 h 21"/>
                <a:gd name="T22" fmla="*/ 3 w 16"/>
                <a:gd name="T23" fmla="*/ 20 h 21"/>
                <a:gd name="T24" fmla="*/ 7 w 16"/>
                <a:gd name="T25" fmla="*/ 21 h 21"/>
                <a:gd name="T26" fmla="*/ 11 w 16"/>
                <a:gd name="T27" fmla="*/ 20 h 21"/>
                <a:gd name="T28" fmla="*/ 12 w 16"/>
                <a:gd name="T29" fmla="*/ 21 h 21"/>
                <a:gd name="T30" fmla="*/ 16 w 16"/>
                <a:gd name="T31" fmla="*/ 21 h 21"/>
                <a:gd name="T32" fmla="*/ 16 w 16"/>
                <a:gd name="T33" fmla="*/ 16 h 21"/>
                <a:gd name="T34" fmla="*/ 15 w 16"/>
                <a:gd name="T35" fmla="*/ 16 h 21"/>
                <a:gd name="T36" fmla="*/ 16 w 16"/>
                <a:gd name="T37" fmla="*/ 12 h 21"/>
                <a:gd name="T38" fmla="*/ 15 w 16"/>
                <a:gd name="T39" fmla="*/ 5 h 21"/>
                <a:gd name="T40" fmla="*/ 15 w 16"/>
                <a:gd name="T41" fmla="*/ 4 h 21"/>
                <a:gd name="T42" fmla="*/ 15 w 16"/>
                <a:gd name="T43" fmla="*/ 3 h 21"/>
                <a:gd name="T44" fmla="*/ 15 w 16"/>
                <a:gd name="T45" fmla="*/ 4 h 21"/>
                <a:gd name="T46" fmla="*/ 9 w 16"/>
                <a:gd name="T47" fmla="*/ 0 h 21"/>
                <a:gd name="T48" fmla="*/ 9 w 16"/>
                <a:gd name="T49" fmla="*/ 0 h 21"/>
                <a:gd name="T50" fmla="*/ 8 w 16"/>
                <a:gd name="T51" fmla="*/ 1 h 21"/>
                <a:gd name="T52" fmla="*/ 8 w 16"/>
                <a:gd name="T53" fmla="*/ 0 h 21"/>
                <a:gd name="T54" fmla="*/ 8 w 16"/>
                <a:gd name="T55" fmla="*/ 0 h 21"/>
                <a:gd name="T56" fmla="*/ 8 w 16"/>
                <a:gd name="T57" fmla="*/ 2 h 21"/>
                <a:gd name="T58" fmla="*/ 8 w 16"/>
                <a:gd name="T59" fmla="*/ 2 h 21"/>
                <a:gd name="T60" fmla="*/ 9 w 16"/>
                <a:gd name="T61" fmla="*/ 1 h 21"/>
                <a:gd name="T62" fmla="*/ 9 w 16"/>
                <a:gd name="T63" fmla="*/ 1 h 21"/>
                <a:gd name="T64" fmla="*/ 9 w 16"/>
                <a:gd name="T65" fmla="*/ 1 h 21"/>
                <a:gd name="T66" fmla="*/ 13 w 16"/>
                <a:gd name="T67" fmla="*/ 4 h 21"/>
                <a:gd name="T68" fmla="*/ 13 w 16"/>
                <a:gd name="T69" fmla="*/ 5 h 21"/>
                <a:gd name="T70" fmla="*/ 13 w 16"/>
                <a:gd name="T71" fmla="*/ 5 h 21"/>
                <a:gd name="T72" fmla="*/ 14 w 16"/>
                <a:gd name="T73" fmla="*/ 5 h 21"/>
                <a:gd name="T74" fmla="*/ 14 w 16"/>
                <a:gd name="T75" fmla="*/ 12 h 21"/>
                <a:gd name="T76" fmla="*/ 14 w 16"/>
                <a:gd name="T77" fmla="*/ 15 h 21"/>
                <a:gd name="T78" fmla="*/ 14 w 16"/>
                <a:gd name="T79" fmla="*/ 16 h 21"/>
                <a:gd name="T80" fmla="*/ 15 w 16"/>
                <a:gd name="T81" fmla="*/ 20 h 21"/>
                <a:gd name="T82" fmla="*/ 12 w 16"/>
                <a:gd name="T83" fmla="*/ 19 h 21"/>
                <a:gd name="T84" fmla="*/ 11 w 16"/>
                <a:gd name="T85" fmla="*/ 19 h 21"/>
                <a:gd name="T86" fmla="*/ 7 w 16"/>
                <a:gd name="T87" fmla="*/ 19 h 21"/>
                <a:gd name="T88" fmla="*/ 3 w 16"/>
                <a:gd name="T89" fmla="*/ 19 h 21"/>
                <a:gd name="T90" fmla="*/ 3 w 16"/>
                <a:gd name="T91" fmla="*/ 19 h 21"/>
                <a:gd name="T92" fmla="*/ 1 w 16"/>
                <a:gd name="T93" fmla="*/ 20 h 21"/>
                <a:gd name="T94" fmla="*/ 2 w 16"/>
                <a:gd name="T95" fmla="*/ 18 h 21"/>
                <a:gd name="T96" fmla="*/ 2 w 16"/>
                <a:gd name="T97" fmla="*/ 18 h 21"/>
                <a:gd name="T98" fmla="*/ 2 w 16"/>
                <a:gd name="T99" fmla="*/ 14 h 21"/>
                <a:gd name="T100" fmla="*/ 2 w 16"/>
                <a:gd name="T101" fmla="*/ 10 h 21"/>
                <a:gd name="T102" fmla="*/ 2 w 16"/>
                <a:gd name="T103" fmla="*/ 9 h 21"/>
                <a:gd name="T104" fmla="*/ 2 w 16"/>
                <a:gd name="T105" fmla="*/ 5 h 21"/>
                <a:gd name="T106" fmla="*/ 3 w 16"/>
                <a:gd name="T107" fmla="*/ 4 h 21"/>
                <a:gd name="T108" fmla="*/ 5 w 16"/>
                <a:gd name="T109" fmla="*/ 2 h 21"/>
                <a:gd name="T110" fmla="*/ 8 w 16"/>
                <a:gd name="T111" fmla="*/ 1 h 21"/>
                <a:gd name="T112" fmla="*/ 8 w 16"/>
                <a:gd name="T1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" h="21">
                  <a:moveTo>
                    <a:pt x="8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3" y="1"/>
                    <a:pt x="2" y="2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6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0" y="15"/>
                    <a:pt x="0" y="16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8" y="21"/>
                    <a:pt x="10" y="21"/>
                    <a:pt x="11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18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5"/>
                    <a:pt x="16" y="13"/>
                    <a:pt x="16" y="12"/>
                  </a:cubicBezTo>
                  <a:cubicBezTo>
                    <a:pt x="16" y="10"/>
                    <a:pt x="16" y="7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1"/>
                    <a:pt x="12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1" y="2"/>
                    <a:pt x="12" y="3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8"/>
                    <a:pt x="14" y="10"/>
                    <a:pt x="14" y="12"/>
                  </a:cubicBezTo>
                  <a:cubicBezTo>
                    <a:pt x="14" y="13"/>
                    <a:pt x="14" y="14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8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4" y="19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8" y="19"/>
                    <a:pt x="7" y="19"/>
                  </a:cubicBezTo>
                  <a:cubicBezTo>
                    <a:pt x="6" y="19"/>
                    <a:pt x="5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1" y="19"/>
                    <a:pt x="1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19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5"/>
                    <a:pt x="2" y="14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6"/>
                    <a:pt x="2" y="5"/>
                  </a:cubicBez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4" y="3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C69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192"/>
            <p:cNvSpPr>
              <a:spLocks/>
            </p:cNvSpPr>
            <p:nvPr/>
          </p:nvSpPr>
          <p:spPr bwMode="auto">
            <a:xfrm>
              <a:off x="6954838" y="5583238"/>
              <a:ext cx="142875" cy="204788"/>
            </a:xfrm>
            <a:custGeom>
              <a:avLst/>
              <a:gdLst>
                <a:gd name="T0" fmla="*/ 7 w 14"/>
                <a:gd name="T1" fmla="*/ 0 h 20"/>
                <a:gd name="T2" fmla="*/ 1 w 14"/>
                <a:gd name="T3" fmla="*/ 3 h 20"/>
                <a:gd name="T4" fmla="*/ 1 w 14"/>
                <a:gd name="T5" fmla="*/ 4 h 20"/>
                <a:gd name="T6" fmla="*/ 0 w 14"/>
                <a:gd name="T7" fmla="*/ 7 h 20"/>
                <a:gd name="T8" fmla="*/ 0 w 14"/>
                <a:gd name="T9" fmla="*/ 9 h 20"/>
                <a:gd name="T10" fmla="*/ 0 w 14"/>
                <a:gd name="T11" fmla="*/ 9 h 20"/>
                <a:gd name="T12" fmla="*/ 0 w 14"/>
                <a:gd name="T13" fmla="*/ 17 h 20"/>
                <a:gd name="T14" fmla="*/ 0 w 14"/>
                <a:gd name="T15" fmla="*/ 18 h 20"/>
                <a:gd name="T16" fmla="*/ 0 w 14"/>
                <a:gd name="T17" fmla="*/ 19 h 20"/>
                <a:gd name="T18" fmla="*/ 2 w 14"/>
                <a:gd name="T19" fmla="*/ 19 h 20"/>
                <a:gd name="T20" fmla="*/ 2 w 14"/>
                <a:gd name="T21" fmla="*/ 19 h 20"/>
                <a:gd name="T22" fmla="*/ 10 w 14"/>
                <a:gd name="T23" fmla="*/ 19 h 20"/>
                <a:gd name="T24" fmla="*/ 11 w 14"/>
                <a:gd name="T25" fmla="*/ 19 h 20"/>
                <a:gd name="T26" fmla="*/ 14 w 14"/>
                <a:gd name="T27" fmla="*/ 19 h 20"/>
                <a:gd name="T28" fmla="*/ 14 w 14"/>
                <a:gd name="T29" fmla="*/ 15 h 20"/>
                <a:gd name="T30" fmla="*/ 14 w 14"/>
                <a:gd name="T31" fmla="*/ 15 h 20"/>
                <a:gd name="T32" fmla="*/ 13 w 14"/>
                <a:gd name="T33" fmla="*/ 4 h 20"/>
                <a:gd name="T34" fmla="*/ 13 w 14"/>
                <a:gd name="T35" fmla="*/ 4 h 20"/>
                <a:gd name="T36" fmla="*/ 13 w 14"/>
                <a:gd name="T37" fmla="*/ 3 h 20"/>
                <a:gd name="T38" fmla="*/ 8 w 14"/>
                <a:gd name="T39" fmla="*/ 0 h 20"/>
                <a:gd name="T40" fmla="*/ 8 w 14"/>
                <a:gd name="T41" fmla="*/ 0 h 20"/>
                <a:gd name="T42" fmla="*/ 7 w 14"/>
                <a:gd name="T43" fmla="*/ 0 h 20"/>
                <a:gd name="T44" fmla="*/ 7 w 14"/>
                <a:gd name="T4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20">
                  <a:moveTo>
                    <a:pt x="7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2"/>
                    <a:pt x="0" y="14"/>
                    <a:pt x="0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5" y="20"/>
                    <a:pt x="7" y="20"/>
                    <a:pt x="1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4" y="19"/>
                    <a:pt x="14" y="19"/>
                  </a:cubicBezTo>
                  <a:cubicBezTo>
                    <a:pt x="14" y="19"/>
                    <a:pt x="14" y="18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1"/>
                    <a:pt x="14" y="8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3"/>
                    <a:pt x="13" y="3"/>
                  </a:cubicBezTo>
                  <a:cubicBezTo>
                    <a:pt x="12" y="1"/>
                    <a:pt x="10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193"/>
            <p:cNvSpPr>
              <a:spLocks/>
            </p:cNvSpPr>
            <p:nvPr/>
          </p:nvSpPr>
          <p:spPr bwMode="auto">
            <a:xfrm>
              <a:off x="6943725" y="5572125"/>
              <a:ext cx="165100" cy="215900"/>
            </a:xfrm>
            <a:custGeom>
              <a:avLst/>
              <a:gdLst>
                <a:gd name="T0" fmla="*/ 8 w 16"/>
                <a:gd name="T1" fmla="*/ 0 h 21"/>
                <a:gd name="T2" fmla="*/ 1 w 16"/>
                <a:gd name="T3" fmla="*/ 4 h 21"/>
                <a:gd name="T4" fmla="*/ 1 w 16"/>
                <a:gd name="T5" fmla="*/ 4 h 21"/>
                <a:gd name="T6" fmla="*/ 0 w 16"/>
                <a:gd name="T7" fmla="*/ 8 h 21"/>
                <a:gd name="T8" fmla="*/ 0 w 16"/>
                <a:gd name="T9" fmla="*/ 10 h 21"/>
                <a:gd name="T10" fmla="*/ 0 w 16"/>
                <a:gd name="T11" fmla="*/ 10 h 21"/>
                <a:gd name="T12" fmla="*/ 0 w 16"/>
                <a:gd name="T13" fmla="*/ 18 h 21"/>
                <a:gd name="T14" fmla="*/ 0 w 16"/>
                <a:gd name="T15" fmla="*/ 19 h 21"/>
                <a:gd name="T16" fmla="*/ 0 w 16"/>
                <a:gd name="T17" fmla="*/ 21 h 21"/>
                <a:gd name="T18" fmla="*/ 1 w 16"/>
                <a:gd name="T19" fmla="*/ 21 h 21"/>
                <a:gd name="T20" fmla="*/ 3 w 16"/>
                <a:gd name="T21" fmla="*/ 21 h 21"/>
                <a:gd name="T22" fmla="*/ 3 w 16"/>
                <a:gd name="T23" fmla="*/ 21 h 21"/>
                <a:gd name="T24" fmla="*/ 11 w 16"/>
                <a:gd name="T25" fmla="*/ 21 h 21"/>
                <a:gd name="T26" fmla="*/ 11 w 16"/>
                <a:gd name="T27" fmla="*/ 21 h 21"/>
                <a:gd name="T28" fmla="*/ 15 w 16"/>
                <a:gd name="T29" fmla="*/ 21 h 21"/>
                <a:gd name="T30" fmla="*/ 16 w 16"/>
                <a:gd name="T31" fmla="*/ 20 h 21"/>
                <a:gd name="T32" fmla="*/ 16 w 16"/>
                <a:gd name="T33" fmla="*/ 16 h 21"/>
                <a:gd name="T34" fmla="*/ 16 w 16"/>
                <a:gd name="T35" fmla="*/ 16 h 21"/>
                <a:gd name="T36" fmla="*/ 15 w 16"/>
                <a:gd name="T37" fmla="*/ 5 h 21"/>
                <a:gd name="T38" fmla="*/ 15 w 16"/>
                <a:gd name="T39" fmla="*/ 5 h 21"/>
                <a:gd name="T40" fmla="*/ 15 w 16"/>
                <a:gd name="T41" fmla="*/ 4 h 21"/>
                <a:gd name="T42" fmla="*/ 14 w 16"/>
                <a:gd name="T43" fmla="*/ 4 h 21"/>
                <a:gd name="T44" fmla="*/ 9 w 16"/>
                <a:gd name="T45" fmla="*/ 0 h 21"/>
                <a:gd name="T46" fmla="*/ 9 w 16"/>
                <a:gd name="T47" fmla="*/ 0 h 21"/>
                <a:gd name="T48" fmla="*/ 8 w 16"/>
                <a:gd name="T49" fmla="*/ 0 h 21"/>
                <a:gd name="T50" fmla="*/ 8 w 16"/>
                <a:gd name="T51" fmla="*/ 0 h 21"/>
                <a:gd name="T52" fmla="*/ 8 w 16"/>
                <a:gd name="T53" fmla="*/ 0 h 21"/>
                <a:gd name="T54" fmla="*/ 8 w 16"/>
                <a:gd name="T55" fmla="*/ 1 h 21"/>
                <a:gd name="T56" fmla="*/ 8 w 16"/>
                <a:gd name="T57" fmla="*/ 2 h 21"/>
                <a:gd name="T58" fmla="*/ 9 w 16"/>
                <a:gd name="T59" fmla="*/ 2 h 21"/>
                <a:gd name="T60" fmla="*/ 9 w 16"/>
                <a:gd name="T61" fmla="*/ 2 h 21"/>
                <a:gd name="T62" fmla="*/ 9 w 16"/>
                <a:gd name="T63" fmla="*/ 2 h 21"/>
                <a:gd name="T64" fmla="*/ 13 w 16"/>
                <a:gd name="T65" fmla="*/ 5 h 21"/>
                <a:gd name="T66" fmla="*/ 13 w 16"/>
                <a:gd name="T67" fmla="*/ 5 h 21"/>
                <a:gd name="T68" fmla="*/ 13 w 16"/>
                <a:gd name="T69" fmla="*/ 5 h 21"/>
                <a:gd name="T70" fmla="*/ 14 w 16"/>
                <a:gd name="T71" fmla="*/ 5 h 21"/>
                <a:gd name="T72" fmla="*/ 14 w 16"/>
                <a:gd name="T73" fmla="*/ 13 h 21"/>
                <a:gd name="T74" fmla="*/ 14 w 16"/>
                <a:gd name="T75" fmla="*/ 16 h 21"/>
                <a:gd name="T76" fmla="*/ 14 w 16"/>
                <a:gd name="T77" fmla="*/ 16 h 21"/>
                <a:gd name="T78" fmla="*/ 15 w 16"/>
                <a:gd name="T79" fmla="*/ 20 h 21"/>
                <a:gd name="T80" fmla="*/ 12 w 16"/>
                <a:gd name="T81" fmla="*/ 19 h 21"/>
                <a:gd name="T82" fmla="*/ 11 w 16"/>
                <a:gd name="T83" fmla="*/ 19 h 21"/>
                <a:gd name="T84" fmla="*/ 7 w 16"/>
                <a:gd name="T85" fmla="*/ 20 h 21"/>
                <a:gd name="T86" fmla="*/ 3 w 16"/>
                <a:gd name="T87" fmla="*/ 19 h 21"/>
                <a:gd name="T88" fmla="*/ 3 w 16"/>
                <a:gd name="T89" fmla="*/ 19 h 21"/>
                <a:gd name="T90" fmla="*/ 1 w 16"/>
                <a:gd name="T91" fmla="*/ 20 h 21"/>
                <a:gd name="T92" fmla="*/ 2 w 16"/>
                <a:gd name="T93" fmla="*/ 19 h 21"/>
                <a:gd name="T94" fmla="*/ 2 w 16"/>
                <a:gd name="T95" fmla="*/ 18 h 21"/>
                <a:gd name="T96" fmla="*/ 2 w 16"/>
                <a:gd name="T97" fmla="*/ 10 h 21"/>
                <a:gd name="T98" fmla="*/ 2 w 16"/>
                <a:gd name="T99" fmla="*/ 10 h 21"/>
                <a:gd name="T100" fmla="*/ 2 w 16"/>
                <a:gd name="T101" fmla="*/ 8 h 21"/>
                <a:gd name="T102" fmla="*/ 3 w 16"/>
                <a:gd name="T103" fmla="*/ 5 h 21"/>
                <a:gd name="T104" fmla="*/ 3 w 16"/>
                <a:gd name="T105" fmla="*/ 5 h 21"/>
                <a:gd name="T106" fmla="*/ 8 w 16"/>
                <a:gd name="T107" fmla="*/ 2 h 21"/>
                <a:gd name="T108" fmla="*/ 8 w 16"/>
                <a:gd name="T10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" h="21">
                  <a:moveTo>
                    <a:pt x="8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0"/>
                    <a:pt x="4" y="1"/>
                  </a:cubicBezTo>
                  <a:cubicBezTo>
                    <a:pt x="3" y="1"/>
                    <a:pt x="2" y="2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2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8" y="21"/>
                    <a:pt x="10" y="21"/>
                    <a:pt x="11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19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6" y="10"/>
                    <a:pt x="16" y="8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1"/>
                    <a:pt x="12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1" y="2"/>
                    <a:pt x="12" y="3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8"/>
                    <a:pt x="14" y="10"/>
                    <a:pt x="14" y="13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9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4" y="19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8" y="20"/>
                    <a:pt x="7" y="20"/>
                  </a:cubicBezTo>
                  <a:cubicBezTo>
                    <a:pt x="6" y="20"/>
                    <a:pt x="5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1" y="19"/>
                    <a:pt x="1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7"/>
                    <a:pt x="2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8"/>
                    <a:pt x="2" y="8"/>
                  </a:cubicBezTo>
                  <a:cubicBezTo>
                    <a:pt x="2" y="7"/>
                    <a:pt x="2" y="6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4" y="3"/>
                    <a:pt x="5" y="3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C69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194"/>
            <p:cNvSpPr>
              <a:spLocks/>
            </p:cNvSpPr>
            <p:nvPr/>
          </p:nvSpPr>
          <p:spPr bwMode="auto">
            <a:xfrm>
              <a:off x="6718300" y="4143375"/>
              <a:ext cx="606425" cy="328613"/>
            </a:xfrm>
            <a:custGeom>
              <a:avLst/>
              <a:gdLst>
                <a:gd name="T0" fmla="*/ 58 w 59"/>
                <a:gd name="T1" fmla="*/ 26 h 32"/>
                <a:gd name="T2" fmla="*/ 50 w 59"/>
                <a:gd name="T3" fmla="*/ 16 h 32"/>
                <a:gd name="T4" fmla="*/ 32 w 59"/>
                <a:gd name="T5" fmla="*/ 0 h 32"/>
                <a:gd name="T6" fmla="*/ 30 w 59"/>
                <a:gd name="T7" fmla="*/ 0 h 32"/>
                <a:gd name="T8" fmla="*/ 0 w 59"/>
                <a:gd name="T9" fmla="*/ 25 h 32"/>
                <a:gd name="T10" fmla="*/ 0 w 59"/>
                <a:gd name="T11" fmla="*/ 27 h 32"/>
                <a:gd name="T12" fmla="*/ 5 w 59"/>
                <a:gd name="T13" fmla="*/ 32 h 32"/>
                <a:gd name="T14" fmla="*/ 7 w 59"/>
                <a:gd name="T15" fmla="*/ 31 h 32"/>
                <a:gd name="T16" fmla="*/ 12 w 59"/>
                <a:gd name="T17" fmla="*/ 27 h 32"/>
                <a:gd name="T18" fmla="*/ 30 w 59"/>
                <a:gd name="T19" fmla="*/ 10 h 32"/>
                <a:gd name="T20" fmla="*/ 37 w 59"/>
                <a:gd name="T21" fmla="*/ 16 h 32"/>
                <a:gd name="T22" fmla="*/ 45 w 59"/>
                <a:gd name="T23" fmla="*/ 23 h 32"/>
                <a:gd name="T24" fmla="*/ 52 w 59"/>
                <a:gd name="T25" fmla="*/ 31 h 32"/>
                <a:gd name="T26" fmla="*/ 58 w 59"/>
                <a:gd name="T27" fmla="*/ 28 h 32"/>
                <a:gd name="T28" fmla="*/ 58 w 59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32">
                  <a:moveTo>
                    <a:pt x="58" y="26"/>
                  </a:moveTo>
                  <a:cubicBezTo>
                    <a:pt x="56" y="23"/>
                    <a:pt x="53" y="20"/>
                    <a:pt x="50" y="16"/>
                  </a:cubicBezTo>
                  <a:cubicBezTo>
                    <a:pt x="45" y="10"/>
                    <a:pt x="38" y="6"/>
                    <a:pt x="32" y="0"/>
                  </a:cubicBezTo>
                  <a:cubicBezTo>
                    <a:pt x="31" y="0"/>
                    <a:pt x="31" y="0"/>
                    <a:pt x="30" y="0"/>
                  </a:cubicBezTo>
                  <a:cubicBezTo>
                    <a:pt x="21" y="10"/>
                    <a:pt x="9" y="16"/>
                    <a:pt x="0" y="25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1" y="29"/>
                    <a:pt x="2" y="32"/>
                    <a:pt x="5" y="32"/>
                  </a:cubicBezTo>
                  <a:cubicBezTo>
                    <a:pt x="6" y="32"/>
                    <a:pt x="6" y="31"/>
                    <a:pt x="7" y="31"/>
                  </a:cubicBezTo>
                  <a:cubicBezTo>
                    <a:pt x="9" y="29"/>
                    <a:pt x="10" y="28"/>
                    <a:pt x="12" y="27"/>
                  </a:cubicBezTo>
                  <a:cubicBezTo>
                    <a:pt x="18" y="21"/>
                    <a:pt x="24" y="16"/>
                    <a:pt x="30" y="10"/>
                  </a:cubicBezTo>
                  <a:cubicBezTo>
                    <a:pt x="32" y="12"/>
                    <a:pt x="35" y="14"/>
                    <a:pt x="37" y="16"/>
                  </a:cubicBezTo>
                  <a:cubicBezTo>
                    <a:pt x="40" y="18"/>
                    <a:pt x="42" y="21"/>
                    <a:pt x="45" y="23"/>
                  </a:cubicBezTo>
                  <a:cubicBezTo>
                    <a:pt x="47" y="26"/>
                    <a:pt x="49" y="29"/>
                    <a:pt x="52" y="31"/>
                  </a:cubicBezTo>
                  <a:cubicBezTo>
                    <a:pt x="54" y="32"/>
                    <a:pt x="56" y="30"/>
                    <a:pt x="58" y="28"/>
                  </a:cubicBezTo>
                  <a:cubicBezTo>
                    <a:pt x="59" y="28"/>
                    <a:pt x="59" y="27"/>
                    <a:pt x="58" y="26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95"/>
            <p:cNvSpPr>
              <a:spLocks/>
            </p:cNvSpPr>
            <p:nvPr/>
          </p:nvSpPr>
          <p:spPr bwMode="auto">
            <a:xfrm>
              <a:off x="6943725" y="4492625"/>
              <a:ext cx="165100" cy="153988"/>
            </a:xfrm>
            <a:custGeom>
              <a:avLst/>
              <a:gdLst>
                <a:gd name="T0" fmla="*/ 15 w 16"/>
                <a:gd name="T1" fmla="*/ 11 h 15"/>
                <a:gd name="T2" fmla="*/ 12 w 16"/>
                <a:gd name="T3" fmla="*/ 5 h 15"/>
                <a:gd name="T4" fmla="*/ 10 w 16"/>
                <a:gd name="T5" fmla="*/ 1 h 15"/>
                <a:gd name="T6" fmla="*/ 6 w 16"/>
                <a:gd name="T7" fmla="*/ 1 h 15"/>
                <a:gd name="T8" fmla="*/ 4 w 16"/>
                <a:gd name="T9" fmla="*/ 2 h 15"/>
                <a:gd name="T10" fmla="*/ 1 w 16"/>
                <a:gd name="T11" fmla="*/ 12 h 15"/>
                <a:gd name="T12" fmla="*/ 1 w 16"/>
                <a:gd name="T13" fmla="*/ 13 h 15"/>
                <a:gd name="T14" fmla="*/ 9 w 16"/>
                <a:gd name="T15" fmla="*/ 15 h 15"/>
                <a:gd name="T16" fmla="*/ 15 w 16"/>
                <a:gd name="T17" fmla="*/ 11 h 15"/>
                <a:gd name="T18" fmla="*/ 15 w 16"/>
                <a:gd name="T1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5">
                  <a:moveTo>
                    <a:pt x="15" y="11"/>
                  </a:moveTo>
                  <a:cubicBezTo>
                    <a:pt x="12" y="11"/>
                    <a:pt x="12" y="6"/>
                    <a:pt x="12" y="5"/>
                  </a:cubicBezTo>
                  <a:cubicBezTo>
                    <a:pt x="12" y="3"/>
                    <a:pt x="11" y="1"/>
                    <a:pt x="10" y="1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5" y="1"/>
                    <a:pt x="4" y="2"/>
                    <a:pt x="4" y="2"/>
                  </a:cubicBezTo>
                  <a:cubicBezTo>
                    <a:pt x="2" y="5"/>
                    <a:pt x="4" y="10"/>
                    <a:pt x="1" y="12"/>
                  </a:cubicBezTo>
                  <a:cubicBezTo>
                    <a:pt x="0" y="12"/>
                    <a:pt x="1" y="13"/>
                    <a:pt x="1" y="13"/>
                  </a:cubicBezTo>
                  <a:cubicBezTo>
                    <a:pt x="3" y="15"/>
                    <a:pt x="6" y="15"/>
                    <a:pt x="9" y="15"/>
                  </a:cubicBezTo>
                  <a:cubicBezTo>
                    <a:pt x="12" y="14"/>
                    <a:pt x="15" y="14"/>
                    <a:pt x="15" y="11"/>
                  </a:cubicBezTo>
                  <a:cubicBezTo>
                    <a:pt x="16" y="11"/>
                    <a:pt x="15" y="11"/>
                    <a:pt x="15" y="11"/>
                  </a:cubicBezTo>
                </a:path>
              </a:pathLst>
            </a:custGeom>
            <a:solidFill>
              <a:srgbClr val="FDB0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96"/>
            <p:cNvSpPr>
              <a:spLocks/>
            </p:cNvSpPr>
            <p:nvPr/>
          </p:nvSpPr>
          <p:spPr bwMode="auto">
            <a:xfrm>
              <a:off x="6923088" y="4483100"/>
              <a:ext cx="195263" cy="30163"/>
            </a:xfrm>
            <a:custGeom>
              <a:avLst/>
              <a:gdLst>
                <a:gd name="T0" fmla="*/ 2 w 19"/>
                <a:gd name="T1" fmla="*/ 0 h 3"/>
                <a:gd name="T2" fmla="*/ 1 w 19"/>
                <a:gd name="T3" fmla="*/ 0 h 3"/>
                <a:gd name="T4" fmla="*/ 0 w 19"/>
                <a:gd name="T5" fmla="*/ 3 h 3"/>
                <a:gd name="T6" fmla="*/ 19 w 19"/>
                <a:gd name="T7" fmla="*/ 2 h 3"/>
                <a:gd name="T8" fmla="*/ 19 w 19"/>
                <a:gd name="T9" fmla="*/ 1 h 3"/>
                <a:gd name="T10" fmla="*/ 18 w 19"/>
                <a:gd name="T11" fmla="*/ 1 h 3"/>
                <a:gd name="T12" fmla="*/ 18 w 19"/>
                <a:gd name="T13" fmla="*/ 0 h 3"/>
                <a:gd name="T14" fmla="*/ 18 w 19"/>
                <a:gd name="T15" fmla="*/ 0 h 3"/>
                <a:gd name="T16" fmla="*/ 2 w 19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7" y="2"/>
                    <a:pt x="13" y="2"/>
                    <a:pt x="19" y="2"/>
                  </a:cubicBezTo>
                  <a:cubicBezTo>
                    <a:pt x="19" y="2"/>
                    <a:pt x="19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0"/>
                    <a:pt x="7" y="0"/>
                    <a:pt x="2" y="0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97"/>
            <p:cNvSpPr>
              <a:spLocks/>
            </p:cNvSpPr>
            <p:nvPr/>
          </p:nvSpPr>
          <p:spPr bwMode="auto">
            <a:xfrm>
              <a:off x="6686550" y="4071938"/>
              <a:ext cx="668338" cy="369888"/>
            </a:xfrm>
            <a:custGeom>
              <a:avLst/>
              <a:gdLst>
                <a:gd name="T0" fmla="*/ 63 w 65"/>
                <a:gd name="T1" fmla="*/ 29 h 36"/>
                <a:gd name="T2" fmla="*/ 61 w 65"/>
                <a:gd name="T3" fmla="*/ 24 h 36"/>
                <a:gd name="T4" fmla="*/ 58 w 65"/>
                <a:gd name="T5" fmla="*/ 21 h 36"/>
                <a:gd name="T6" fmla="*/ 57 w 65"/>
                <a:gd name="T7" fmla="*/ 19 h 36"/>
                <a:gd name="T8" fmla="*/ 55 w 65"/>
                <a:gd name="T9" fmla="*/ 18 h 36"/>
                <a:gd name="T10" fmla="*/ 55 w 65"/>
                <a:gd name="T11" fmla="*/ 15 h 36"/>
                <a:gd name="T12" fmla="*/ 52 w 65"/>
                <a:gd name="T13" fmla="*/ 14 h 36"/>
                <a:gd name="T14" fmla="*/ 50 w 65"/>
                <a:gd name="T15" fmla="*/ 12 h 36"/>
                <a:gd name="T16" fmla="*/ 47 w 65"/>
                <a:gd name="T17" fmla="*/ 10 h 36"/>
                <a:gd name="T18" fmla="*/ 41 w 65"/>
                <a:gd name="T19" fmla="*/ 6 h 36"/>
                <a:gd name="T20" fmla="*/ 40 w 65"/>
                <a:gd name="T21" fmla="*/ 5 h 36"/>
                <a:gd name="T22" fmla="*/ 38 w 65"/>
                <a:gd name="T23" fmla="*/ 4 h 36"/>
                <a:gd name="T24" fmla="*/ 38 w 65"/>
                <a:gd name="T25" fmla="*/ 3 h 36"/>
                <a:gd name="T26" fmla="*/ 33 w 65"/>
                <a:gd name="T27" fmla="*/ 1 h 36"/>
                <a:gd name="T28" fmla="*/ 30 w 65"/>
                <a:gd name="T29" fmla="*/ 3 h 36"/>
                <a:gd name="T30" fmla="*/ 30 w 65"/>
                <a:gd name="T31" fmla="*/ 4 h 36"/>
                <a:gd name="T32" fmla="*/ 28 w 65"/>
                <a:gd name="T33" fmla="*/ 4 h 36"/>
                <a:gd name="T34" fmla="*/ 27 w 65"/>
                <a:gd name="T35" fmla="*/ 5 h 36"/>
                <a:gd name="T36" fmla="*/ 23 w 65"/>
                <a:gd name="T37" fmla="*/ 6 h 36"/>
                <a:gd name="T38" fmla="*/ 22 w 65"/>
                <a:gd name="T39" fmla="*/ 10 h 36"/>
                <a:gd name="T40" fmla="*/ 18 w 65"/>
                <a:gd name="T41" fmla="*/ 11 h 36"/>
                <a:gd name="T42" fmla="*/ 18 w 65"/>
                <a:gd name="T43" fmla="*/ 13 h 36"/>
                <a:gd name="T44" fmla="*/ 14 w 65"/>
                <a:gd name="T45" fmla="*/ 15 h 36"/>
                <a:gd name="T46" fmla="*/ 14 w 65"/>
                <a:gd name="T47" fmla="*/ 16 h 36"/>
                <a:gd name="T48" fmla="*/ 12 w 65"/>
                <a:gd name="T49" fmla="*/ 19 h 36"/>
                <a:gd name="T50" fmla="*/ 10 w 65"/>
                <a:gd name="T51" fmla="*/ 20 h 36"/>
                <a:gd name="T52" fmla="*/ 9 w 65"/>
                <a:gd name="T53" fmla="*/ 21 h 36"/>
                <a:gd name="T54" fmla="*/ 8 w 65"/>
                <a:gd name="T55" fmla="*/ 21 h 36"/>
                <a:gd name="T56" fmla="*/ 5 w 65"/>
                <a:gd name="T57" fmla="*/ 21 h 36"/>
                <a:gd name="T58" fmla="*/ 5 w 65"/>
                <a:gd name="T59" fmla="*/ 25 h 36"/>
                <a:gd name="T60" fmla="*/ 3 w 65"/>
                <a:gd name="T61" fmla="*/ 27 h 36"/>
                <a:gd name="T62" fmla="*/ 1 w 65"/>
                <a:gd name="T63" fmla="*/ 31 h 36"/>
                <a:gd name="T64" fmla="*/ 9 w 65"/>
                <a:gd name="T65" fmla="*/ 30 h 36"/>
                <a:gd name="T66" fmla="*/ 14 w 65"/>
                <a:gd name="T67" fmla="*/ 28 h 36"/>
                <a:gd name="T68" fmla="*/ 14 w 65"/>
                <a:gd name="T69" fmla="*/ 27 h 36"/>
                <a:gd name="T70" fmla="*/ 15 w 65"/>
                <a:gd name="T71" fmla="*/ 26 h 36"/>
                <a:gd name="T72" fmla="*/ 19 w 65"/>
                <a:gd name="T73" fmla="*/ 22 h 36"/>
                <a:gd name="T74" fmla="*/ 20 w 65"/>
                <a:gd name="T75" fmla="*/ 21 h 36"/>
                <a:gd name="T76" fmla="*/ 21 w 65"/>
                <a:gd name="T77" fmla="*/ 20 h 36"/>
                <a:gd name="T78" fmla="*/ 25 w 65"/>
                <a:gd name="T79" fmla="*/ 17 h 36"/>
                <a:gd name="T80" fmla="*/ 25 w 65"/>
                <a:gd name="T81" fmla="*/ 17 h 36"/>
                <a:gd name="T82" fmla="*/ 29 w 65"/>
                <a:gd name="T83" fmla="*/ 13 h 36"/>
                <a:gd name="T84" fmla="*/ 30 w 65"/>
                <a:gd name="T85" fmla="*/ 12 h 36"/>
                <a:gd name="T86" fmla="*/ 31 w 65"/>
                <a:gd name="T87" fmla="*/ 12 h 36"/>
                <a:gd name="T88" fmla="*/ 34 w 65"/>
                <a:gd name="T89" fmla="*/ 11 h 36"/>
                <a:gd name="T90" fmla="*/ 37 w 65"/>
                <a:gd name="T91" fmla="*/ 13 h 36"/>
                <a:gd name="T92" fmla="*/ 41 w 65"/>
                <a:gd name="T93" fmla="*/ 15 h 36"/>
                <a:gd name="T94" fmla="*/ 43 w 65"/>
                <a:gd name="T95" fmla="*/ 18 h 36"/>
                <a:gd name="T96" fmla="*/ 47 w 65"/>
                <a:gd name="T97" fmla="*/ 21 h 36"/>
                <a:gd name="T98" fmla="*/ 47 w 65"/>
                <a:gd name="T99" fmla="*/ 22 h 36"/>
                <a:gd name="T100" fmla="*/ 49 w 65"/>
                <a:gd name="T101" fmla="*/ 23 h 36"/>
                <a:gd name="T102" fmla="*/ 51 w 65"/>
                <a:gd name="T103" fmla="*/ 26 h 36"/>
                <a:gd name="T104" fmla="*/ 52 w 65"/>
                <a:gd name="T105" fmla="*/ 27 h 36"/>
                <a:gd name="T106" fmla="*/ 56 w 65"/>
                <a:gd name="T107" fmla="*/ 30 h 36"/>
                <a:gd name="T108" fmla="*/ 58 w 65"/>
                <a:gd name="T109" fmla="*/ 32 h 36"/>
                <a:gd name="T110" fmla="*/ 62 w 65"/>
                <a:gd name="T111" fmla="*/ 34 h 36"/>
                <a:gd name="T112" fmla="*/ 63 w 65"/>
                <a:gd name="T113" fmla="*/ 32 h 36"/>
                <a:gd name="T114" fmla="*/ 63 w 65"/>
                <a:gd name="T115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" h="36">
                  <a:moveTo>
                    <a:pt x="63" y="29"/>
                  </a:moveTo>
                  <a:cubicBezTo>
                    <a:pt x="63" y="27"/>
                    <a:pt x="63" y="25"/>
                    <a:pt x="61" y="24"/>
                  </a:cubicBezTo>
                  <a:cubicBezTo>
                    <a:pt x="61" y="23"/>
                    <a:pt x="60" y="22"/>
                    <a:pt x="58" y="21"/>
                  </a:cubicBezTo>
                  <a:cubicBezTo>
                    <a:pt x="58" y="20"/>
                    <a:pt x="58" y="20"/>
                    <a:pt x="57" y="19"/>
                  </a:cubicBezTo>
                  <a:cubicBezTo>
                    <a:pt x="57" y="19"/>
                    <a:pt x="56" y="18"/>
                    <a:pt x="55" y="18"/>
                  </a:cubicBezTo>
                  <a:cubicBezTo>
                    <a:pt x="55" y="17"/>
                    <a:pt x="55" y="16"/>
                    <a:pt x="55" y="15"/>
                  </a:cubicBezTo>
                  <a:cubicBezTo>
                    <a:pt x="54" y="14"/>
                    <a:pt x="53" y="14"/>
                    <a:pt x="52" y="14"/>
                  </a:cubicBezTo>
                  <a:cubicBezTo>
                    <a:pt x="51" y="13"/>
                    <a:pt x="50" y="12"/>
                    <a:pt x="50" y="12"/>
                  </a:cubicBezTo>
                  <a:cubicBezTo>
                    <a:pt x="49" y="11"/>
                    <a:pt x="49" y="10"/>
                    <a:pt x="47" y="10"/>
                  </a:cubicBezTo>
                  <a:cubicBezTo>
                    <a:pt x="47" y="7"/>
                    <a:pt x="44" y="6"/>
                    <a:pt x="41" y="6"/>
                  </a:cubicBezTo>
                  <a:cubicBezTo>
                    <a:pt x="41" y="6"/>
                    <a:pt x="41" y="5"/>
                    <a:pt x="40" y="5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7" y="1"/>
                    <a:pt x="34" y="0"/>
                    <a:pt x="33" y="1"/>
                  </a:cubicBezTo>
                  <a:cubicBezTo>
                    <a:pt x="32" y="1"/>
                    <a:pt x="31" y="2"/>
                    <a:pt x="30" y="3"/>
                  </a:cubicBezTo>
                  <a:cubicBezTo>
                    <a:pt x="30" y="3"/>
                    <a:pt x="30" y="4"/>
                    <a:pt x="30" y="4"/>
                  </a:cubicBezTo>
                  <a:cubicBezTo>
                    <a:pt x="30" y="4"/>
                    <a:pt x="29" y="4"/>
                    <a:pt x="28" y="4"/>
                  </a:cubicBezTo>
                  <a:cubicBezTo>
                    <a:pt x="27" y="4"/>
                    <a:pt x="27" y="5"/>
                    <a:pt x="27" y="5"/>
                  </a:cubicBezTo>
                  <a:cubicBezTo>
                    <a:pt x="26" y="5"/>
                    <a:pt x="24" y="5"/>
                    <a:pt x="23" y="6"/>
                  </a:cubicBezTo>
                  <a:cubicBezTo>
                    <a:pt x="22" y="7"/>
                    <a:pt x="22" y="8"/>
                    <a:pt x="22" y="10"/>
                  </a:cubicBezTo>
                  <a:cubicBezTo>
                    <a:pt x="20" y="10"/>
                    <a:pt x="19" y="10"/>
                    <a:pt x="18" y="11"/>
                  </a:cubicBezTo>
                  <a:cubicBezTo>
                    <a:pt x="18" y="12"/>
                    <a:pt x="18" y="12"/>
                    <a:pt x="18" y="13"/>
                  </a:cubicBezTo>
                  <a:cubicBezTo>
                    <a:pt x="16" y="13"/>
                    <a:pt x="14" y="13"/>
                    <a:pt x="14" y="15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3" y="17"/>
                    <a:pt x="12" y="18"/>
                    <a:pt x="12" y="19"/>
                  </a:cubicBezTo>
                  <a:cubicBezTo>
                    <a:pt x="12" y="19"/>
                    <a:pt x="11" y="20"/>
                    <a:pt x="10" y="20"/>
                  </a:cubicBezTo>
                  <a:cubicBezTo>
                    <a:pt x="10" y="21"/>
                    <a:pt x="9" y="21"/>
                    <a:pt x="9" y="21"/>
                  </a:cubicBezTo>
                  <a:cubicBezTo>
                    <a:pt x="9" y="21"/>
                    <a:pt x="9" y="21"/>
                    <a:pt x="8" y="21"/>
                  </a:cubicBezTo>
                  <a:cubicBezTo>
                    <a:pt x="8" y="20"/>
                    <a:pt x="6" y="20"/>
                    <a:pt x="5" y="21"/>
                  </a:cubicBezTo>
                  <a:cubicBezTo>
                    <a:pt x="5" y="22"/>
                    <a:pt x="5" y="23"/>
                    <a:pt x="5" y="25"/>
                  </a:cubicBezTo>
                  <a:cubicBezTo>
                    <a:pt x="4" y="25"/>
                    <a:pt x="3" y="26"/>
                    <a:pt x="3" y="27"/>
                  </a:cubicBezTo>
                  <a:cubicBezTo>
                    <a:pt x="1" y="27"/>
                    <a:pt x="0" y="29"/>
                    <a:pt x="1" y="31"/>
                  </a:cubicBezTo>
                  <a:cubicBezTo>
                    <a:pt x="2" y="36"/>
                    <a:pt x="8" y="34"/>
                    <a:pt x="9" y="30"/>
                  </a:cubicBezTo>
                  <a:cubicBezTo>
                    <a:pt x="11" y="31"/>
                    <a:pt x="13" y="30"/>
                    <a:pt x="14" y="28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7"/>
                    <a:pt x="15" y="26"/>
                    <a:pt x="15" y="26"/>
                  </a:cubicBezTo>
                  <a:cubicBezTo>
                    <a:pt x="17" y="26"/>
                    <a:pt x="18" y="24"/>
                    <a:pt x="19" y="22"/>
                  </a:cubicBezTo>
                  <a:cubicBezTo>
                    <a:pt x="19" y="22"/>
                    <a:pt x="20" y="22"/>
                    <a:pt x="20" y="21"/>
                  </a:cubicBezTo>
                  <a:cubicBezTo>
                    <a:pt x="20" y="21"/>
                    <a:pt x="20" y="21"/>
                    <a:pt x="21" y="20"/>
                  </a:cubicBezTo>
                  <a:cubicBezTo>
                    <a:pt x="22" y="20"/>
                    <a:pt x="24" y="19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7" y="16"/>
                    <a:pt x="28" y="15"/>
                    <a:pt x="29" y="13"/>
                  </a:cubicBezTo>
                  <a:cubicBezTo>
                    <a:pt x="29" y="13"/>
                    <a:pt x="30" y="13"/>
                    <a:pt x="30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33" y="12"/>
                    <a:pt x="34" y="11"/>
                  </a:cubicBezTo>
                  <a:cubicBezTo>
                    <a:pt x="35" y="12"/>
                    <a:pt x="36" y="13"/>
                    <a:pt x="37" y="13"/>
                  </a:cubicBezTo>
                  <a:cubicBezTo>
                    <a:pt x="38" y="14"/>
                    <a:pt x="39" y="15"/>
                    <a:pt x="41" y="15"/>
                  </a:cubicBezTo>
                  <a:cubicBezTo>
                    <a:pt x="41" y="17"/>
                    <a:pt x="42" y="18"/>
                    <a:pt x="43" y="18"/>
                  </a:cubicBezTo>
                  <a:cubicBezTo>
                    <a:pt x="44" y="20"/>
                    <a:pt x="45" y="20"/>
                    <a:pt x="47" y="21"/>
                  </a:cubicBezTo>
                  <a:cubicBezTo>
                    <a:pt x="47" y="21"/>
                    <a:pt x="47" y="22"/>
                    <a:pt x="47" y="22"/>
                  </a:cubicBezTo>
                  <a:cubicBezTo>
                    <a:pt x="48" y="23"/>
                    <a:pt x="48" y="23"/>
                    <a:pt x="49" y="23"/>
                  </a:cubicBezTo>
                  <a:cubicBezTo>
                    <a:pt x="49" y="25"/>
                    <a:pt x="50" y="26"/>
                    <a:pt x="51" y="26"/>
                  </a:cubicBezTo>
                  <a:cubicBezTo>
                    <a:pt x="51" y="27"/>
                    <a:pt x="52" y="27"/>
                    <a:pt x="52" y="27"/>
                  </a:cubicBezTo>
                  <a:cubicBezTo>
                    <a:pt x="53" y="29"/>
                    <a:pt x="54" y="30"/>
                    <a:pt x="56" y="30"/>
                  </a:cubicBezTo>
                  <a:cubicBezTo>
                    <a:pt x="56" y="31"/>
                    <a:pt x="57" y="32"/>
                    <a:pt x="58" y="32"/>
                  </a:cubicBezTo>
                  <a:cubicBezTo>
                    <a:pt x="58" y="34"/>
                    <a:pt x="60" y="35"/>
                    <a:pt x="62" y="34"/>
                  </a:cubicBezTo>
                  <a:cubicBezTo>
                    <a:pt x="63" y="34"/>
                    <a:pt x="63" y="33"/>
                    <a:pt x="63" y="32"/>
                  </a:cubicBezTo>
                  <a:cubicBezTo>
                    <a:pt x="65" y="31"/>
                    <a:pt x="64" y="29"/>
                    <a:pt x="63" y="29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98"/>
            <p:cNvSpPr>
              <a:spLocks/>
            </p:cNvSpPr>
            <p:nvPr/>
          </p:nvSpPr>
          <p:spPr bwMode="auto">
            <a:xfrm>
              <a:off x="7591425" y="5686425"/>
              <a:ext cx="309563" cy="431800"/>
            </a:xfrm>
            <a:custGeom>
              <a:avLst/>
              <a:gdLst>
                <a:gd name="T0" fmla="*/ 24 w 30"/>
                <a:gd name="T1" fmla="*/ 7 h 42"/>
                <a:gd name="T2" fmla="*/ 17 w 30"/>
                <a:gd name="T3" fmla="*/ 2 h 42"/>
                <a:gd name="T4" fmla="*/ 13 w 30"/>
                <a:gd name="T5" fmla="*/ 1 h 42"/>
                <a:gd name="T6" fmla="*/ 1 w 30"/>
                <a:gd name="T7" fmla="*/ 22 h 42"/>
                <a:gd name="T8" fmla="*/ 1 w 30"/>
                <a:gd name="T9" fmla="*/ 36 h 42"/>
                <a:gd name="T10" fmla="*/ 1 w 30"/>
                <a:gd name="T11" fmla="*/ 37 h 42"/>
                <a:gd name="T12" fmla="*/ 3 w 30"/>
                <a:gd name="T13" fmla="*/ 42 h 42"/>
                <a:gd name="T14" fmla="*/ 25 w 30"/>
                <a:gd name="T15" fmla="*/ 42 h 42"/>
                <a:gd name="T16" fmla="*/ 28 w 30"/>
                <a:gd name="T17" fmla="*/ 39 h 42"/>
                <a:gd name="T18" fmla="*/ 24 w 30"/>
                <a:gd name="T19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2">
                  <a:moveTo>
                    <a:pt x="24" y="7"/>
                  </a:moveTo>
                  <a:cubicBezTo>
                    <a:pt x="22" y="5"/>
                    <a:pt x="20" y="3"/>
                    <a:pt x="17" y="2"/>
                  </a:cubicBezTo>
                  <a:cubicBezTo>
                    <a:pt x="17" y="1"/>
                    <a:pt x="15" y="0"/>
                    <a:pt x="13" y="1"/>
                  </a:cubicBezTo>
                  <a:cubicBezTo>
                    <a:pt x="6" y="6"/>
                    <a:pt x="2" y="13"/>
                    <a:pt x="1" y="22"/>
                  </a:cubicBezTo>
                  <a:cubicBezTo>
                    <a:pt x="0" y="27"/>
                    <a:pt x="0" y="31"/>
                    <a:pt x="1" y="36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9"/>
                    <a:pt x="0" y="42"/>
                    <a:pt x="3" y="42"/>
                  </a:cubicBezTo>
                  <a:cubicBezTo>
                    <a:pt x="10" y="42"/>
                    <a:pt x="18" y="42"/>
                    <a:pt x="25" y="42"/>
                  </a:cubicBezTo>
                  <a:cubicBezTo>
                    <a:pt x="27" y="42"/>
                    <a:pt x="28" y="41"/>
                    <a:pt x="28" y="39"/>
                  </a:cubicBezTo>
                  <a:cubicBezTo>
                    <a:pt x="29" y="29"/>
                    <a:pt x="30" y="16"/>
                    <a:pt x="24" y="7"/>
                  </a:cubicBezTo>
                </a:path>
              </a:pathLst>
            </a:custGeom>
            <a:solidFill>
              <a:srgbClr val="8C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99"/>
            <p:cNvSpPr>
              <a:spLocks noEditPoints="1"/>
            </p:cNvSpPr>
            <p:nvPr/>
          </p:nvSpPr>
          <p:spPr bwMode="auto">
            <a:xfrm>
              <a:off x="7561263" y="5675313"/>
              <a:ext cx="360363" cy="452438"/>
            </a:xfrm>
            <a:custGeom>
              <a:avLst/>
              <a:gdLst>
                <a:gd name="T0" fmla="*/ 3 w 35"/>
                <a:gd name="T1" fmla="*/ 44 h 44"/>
                <a:gd name="T2" fmla="*/ 32 w 35"/>
                <a:gd name="T3" fmla="*/ 44 h 44"/>
                <a:gd name="T4" fmla="*/ 32 w 35"/>
                <a:gd name="T5" fmla="*/ 44 h 44"/>
                <a:gd name="T6" fmla="*/ 19 w 35"/>
                <a:gd name="T7" fmla="*/ 1 h 44"/>
                <a:gd name="T8" fmla="*/ 18 w 35"/>
                <a:gd name="T9" fmla="*/ 1 h 44"/>
                <a:gd name="T10" fmla="*/ 17 w 35"/>
                <a:gd name="T11" fmla="*/ 1 h 44"/>
                <a:gd name="T12" fmla="*/ 3 w 35"/>
                <a:gd name="T13" fmla="*/ 44 h 44"/>
                <a:gd name="T14" fmla="*/ 3 w 35"/>
                <a:gd name="T15" fmla="*/ 44 h 44"/>
                <a:gd name="T16" fmla="*/ 19 w 35"/>
                <a:gd name="T17" fmla="*/ 4 h 44"/>
                <a:gd name="T18" fmla="*/ 30 w 35"/>
                <a:gd name="T19" fmla="*/ 42 h 44"/>
                <a:gd name="T20" fmla="*/ 24 w 35"/>
                <a:gd name="T21" fmla="*/ 42 h 44"/>
                <a:gd name="T22" fmla="*/ 20 w 35"/>
                <a:gd name="T23" fmla="*/ 42 h 44"/>
                <a:gd name="T24" fmla="*/ 19 w 35"/>
                <a:gd name="T25" fmla="*/ 43 h 44"/>
                <a:gd name="T26" fmla="*/ 19 w 35"/>
                <a:gd name="T27" fmla="*/ 4 h 44"/>
                <a:gd name="T28" fmla="*/ 16 w 35"/>
                <a:gd name="T29" fmla="*/ 4 h 44"/>
                <a:gd name="T30" fmla="*/ 16 w 35"/>
                <a:gd name="T31" fmla="*/ 43 h 44"/>
                <a:gd name="T32" fmla="*/ 15 w 35"/>
                <a:gd name="T33" fmla="*/ 42 h 44"/>
                <a:gd name="T34" fmla="*/ 11 w 35"/>
                <a:gd name="T35" fmla="*/ 42 h 44"/>
                <a:gd name="T36" fmla="*/ 6 w 35"/>
                <a:gd name="T37" fmla="*/ 42 h 44"/>
                <a:gd name="T38" fmla="*/ 16 w 35"/>
                <a:gd name="T39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44">
                  <a:moveTo>
                    <a:pt x="3" y="44"/>
                  </a:move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4" y="29"/>
                    <a:pt x="35" y="8"/>
                    <a:pt x="19" y="1"/>
                  </a:cubicBezTo>
                  <a:cubicBezTo>
                    <a:pt x="18" y="0"/>
                    <a:pt x="18" y="1"/>
                    <a:pt x="18" y="1"/>
                  </a:cubicBezTo>
                  <a:cubicBezTo>
                    <a:pt x="17" y="1"/>
                    <a:pt x="17" y="0"/>
                    <a:pt x="17" y="1"/>
                  </a:cubicBezTo>
                  <a:cubicBezTo>
                    <a:pt x="0" y="8"/>
                    <a:pt x="1" y="29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moveTo>
                    <a:pt x="19" y="4"/>
                  </a:moveTo>
                  <a:cubicBezTo>
                    <a:pt x="32" y="11"/>
                    <a:pt x="31" y="29"/>
                    <a:pt x="30" y="42"/>
                  </a:cubicBezTo>
                  <a:cubicBezTo>
                    <a:pt x="28" y="42"/>
                    <a:pt x="26" y="42"/>
                    <a:pt x="24" y="42"/>
                  </a:cubicBezTo>
                  <a:cubicBezTo>
                    <a:pt x="23" y="42"/>
                    <a:pt x="22" y="42"/>
                    <a:pt x="20" y="42"/>
                  </a:cubicBezTo>
                  <a:cubicBezTo>
                    <a:pt x="20" y="42"/>
                    <a:pt x="19" y="42"/>
                    <a:pt x="19" y="43"/>
                  </a:cubicBezTo>
                  <a:cubicBezTo>
                    <a:pt x="19" y="4"/>
                    <a:pt x="19" y="4"/>
                    <a:pt x="19" y="4"/>
                  </a:cubicBezTo>
                  <a:moveTo>
                    <a:pt x="16" y="4"/>
                  </a:moveTo>
                  <a:cubicBezTo>
                    <a:pt x="16" y="43"/>
                    <a:pt x="16" y="43"/>
                    <a:pt x="16" y="43"/>
                  </a:cubicBezTo>
                  <a:cubicBezTo>
                    <a:pt x="16" y="42"/>
                    <a:pt x="15" y="42"/>
                    <a:pt x="15" y="42"/>
                  </a:cubicBezTo>
                  <a:cubicBezTo>
                    <a:pt x="14" y="42"/>
                    <a:pt x="12" y="42"/>
                    <a:pt x="11" y="42"/>
                  </a:cubicBezTo>
                  <a:cubicBezTo>
                    <a:pt x="9" y="42"/>
                    <a:pt x="7" y="42"/>
                    <a:pt x="6" y="42"/>
                  </a:cubicBezTo>
                  <a:cubicBezTo>
                    <a:pt x="4" y="29"/>
                    <a:pt x="3" y="11"/>
                    <a:pt x="16" y="4"/>
                  </a:cubicBezTo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200"/>
            <p:cNvSpPr>
              <a:spLocks/>
            </p:cNvSpPr>
            <p:nvPr/>
          </p:nvSpPr>
          <p:spPr bwMode="auto">
            <a:xfrm>
              <a:off x="7951788" y="5686425"/>
              <a:ext cx="153988" cy="195263"/>
            </a:xfrm>
            <a:custGeom>
              <a:avLst/>
              <a:gdLst>
                <a:gd name="T0" fmla="*/ 7 w 15"/>
                <a:gd name="T1" fmla="*/ 0 h 19"/>
                <a:gd name="T2" fmla="*/ 1 w 15"/>
                <a:gd name="T3" fmla="*/ 3 h 19"/>
                <a:gd name="T4" fmla="*/ 1 w 15"/>
                <a:gd name="T5" fmla="*/ 3 h 19"/>
                <a:gd name="T6" fmla="*/ 0 w 15"/>
                <a:gd name="T7" fmla="*/ 7 h 19"/>
                <a:gd name="T8" fmla="*/ 0 w 15"/>
                <a:gd name="T9" fmla="*/ 8 h 19"/>
                <a:gd name="T10" fmla="*/ 0 w 15"/>
                <a:gd name="T11" fmla="*/ 9 h 19"/>
                <a:gd name="T12" fmla="*/ 0 w 15"/>
                <a:gd name="T13" fmla="*/ 17 h 19"/>
                <a:gd name="T14" fmla="*/ 0 w 15"/>
                <a:gd name="T15" fmla="*/ 18 h 19"/>
                <a:gd name="T16" fmla="*/ 0 w 15"/>
                <a:gd name="T17" fmla="*/ 19 h 19"/>
                <a:gd name="T18" fmla="*/ 3 w 15"/>
                <a:gd name="T19" fmla="*/ 19 h 19"/>
                <a:gd name="T20" fmla="*/ 3 w 15"/>
                <a:gd name="T21" fmla="*/ 19 h 19"/>
                <a:gd name="T22" fmla="*/ 11 w 15"/>
                <a:gd name="T23" fmla="*/ 19 h 19"/>
                <a:gd name="T24" fmla="*/ 11 w 15"/>
                <a:gd name="T25" fmla="*/ 19 h 19"/>
                <a:gd name="T26" fmla="*/ 14 w 15"/>
                <a:gd name="T27" fmla="*/ 19 h 19"/>
                <a:gd name="T28" fmla="*/ 14 w 15"/>
                <a:gd name="T29" fmla="*/ 15 h 19"/>
                <a:gd name="T30" fmla="*/ 14 w 15"/>
                <a:gd name="T31" fmla="*/ 15 h 19"/>
                <a:gd name="T32" fmla="*/ 14 w 15"/>
                <a:gd name="T33" fmla="*/ 4 h 19"/>
                <a:gd name="T34" fmla="*/ 14 w 15"/>
                <a:gd name="T35" fmla="*/ 4 h 19"/>
                <a:gd name="T36" fmla="*/ 13 w 15"/>
                <a:gd name="T37" fmla="*/ 3 h 19"/>
                <a:gd name="T38" fmla="*/ 9 w 15"/>
                <a:gd name="T39" fmla="*/ 0 h 19"/>
                <a:gd name="T40" fmla="*/ 8 w 15"/>
                <a:gd name="T41" fmla="*/ 0 h 19"/>
                <a:gd name="T42" fmla="*/ 8 w 15"/>
                <a:gd name="T43" fmla="*/ 0 h 19"/>
                <a:gd name="T44" fmla="*/ 7 w 15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19">
                  <a:moveTo>
                    <a:pt x="7" y="0"/>
                  </a:moveTo>
                  <a:cubicBezTo>
                    <a:pt x="5" y="0"/>
                    <a:pt x="3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0" y="6"/>
                    <a:pt x="0" y="7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2"/>
                    <a:pt x="0" y="14"/>
                    <a:pt x="0" y="17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5" y="19"/>
                    <a:pt x="8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4" y="19"/>
                    <a:pt x="14" y="19"/>
                  </a:cubicBezTo>
                  <a:cubicBezTo>
                    <a:pt x="14" y="19"/>
                    <a:pt x="14" y="17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1"/>
                    <a:pt x="14" y="8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201"/>
            <p:cNvSpPr>
              <a:spLocks/>
            </p:cNvSpPr>
            <p:nvPr/>
          </p:nvSpPr>
          <p:spPr bwMode="auto">
            <a:xfrm>
              <a:off x="7942263" y="5675313"/>
              <a:ext cx="174625" cy="215900"/>
            </a:xfrm>
            <a:custGeom>
              <a:avLst/>
              <a:gdLst>
                <a:gd name="T0" fmla="*/ 8 w 17"/>
                <a:gd name="T1" fmla="*/ 0 h 21"/>
                <a:gd name="T2" fmla="*/ 2 w 17"/>
                <a:gd name="T3" fmla="*/ 3 h 21"/>
                <a:gd name="T4" fmla="*/ 2 w 17"/>
                <a:gd name="T5" fmla="*/ 3 h 21"/>
                <a:gd name="T6" fmla="*/ 1 w 17"/>
                <a:gd name="T7" fmla="*/ 4 h 21"/>
                <a:gd name="T8" fmla="*/ 0 w 17"/>
                <a:gd name="T9" fmla="*/ 8 h 21"/>
                <a:gd name="T10" fmla="*/ 0 w 17"/>
                <a:gd name="T11" fmla="*/ 10 h 21"/>
                <a:gd name="T12" fmla="*/ 0 w 17"/>
                <a:gd name="T13" fmla="*/ 14 h 21"/>
                <a:gd name="T14" fmla="*/ 0 w 17"/>
                <a:gd name="T15" fmla="*/ 19 h 21"/>
                <a:gd name="T16" fmla="*/ 0 w 17"/>
                <a:gd name="T17" fmla="*/ 21 h 21"/>
                <a:gd name="T18" fmla="*/ 4 w 17"/>
                <a:gd name="T19" fmla="*/ 21 h 21"/>
                <a:gd name="T20" fmla="*/ 4 w 17"/>
                <a:gd name="T21" fmla="*/ 20 h 21"/>
                <a:gd name="T22" fmla="*/ 8 w 17"/>
                <a:gd name="T23" fmla="*/ 21 h 21"/>
                <a:gd name="T24" fmla="*/ 12 w 17"/>
                <a:gd name="T25" fmla="*/ 20 h 21"/>
                <a:gd name="T26" fmla="*/ 12 w 17"/>
                <a:gd name="T27" fmla="*/ 21 h 21"/>
                <a:gd name="T28" fmla="*/ 16 w 17"/>
                <a:gd name="T29" fmla="*/ 21 h 21"/>
                <a:gd name="T30" fmla="*/ 16 w 17"/>
                <a:gd name="T31" fmla="*/ 16 h 21"/>
                <a:gd name="T32" fmla="*/ 15 w 17"/>
                <a:gd name="T33" fmla="*/ 16 h 21"/>
                <a:gd name="T34" fmla="*/ 17 w 17"/>
                <a:gd name="T35" fmla="*/ 13 h 21"/>
                <a:gd name="T36" fmla="*/ 16 w 17"/>
                <a:gd name="T37" fmla="*/ 5 h 21"/>
                <a:gd name="T38" fmla="*/ 16 w 17"/>
                <a:gd name="T39" fmla="*/ 4 h 21"/>
                <a:gd name="T40" fmla="*/ 15 w 17"/>
                <a:gd name="T41" fmla="*/ 4 h 21"/>
                <a:gd name="T42" fmla="*/ 15 w 17"/>
                <a:gd name="T43" fmla="*/ 4 h 21"/>
                <a:gd name="T44" fmla="*/ 10 w 17"/>
                <a:gd name="T45" fmla="*/ 0 h 21"/>
                <a:gd name="T46" fmla="*/ 9 w 17"/>
                <a:gd name="T47" fmla="*/ 0 h 21"/>
                <a:gd name="T48" fmla="*/ 9 w 17"/>
                <a:gd name="T49" fmla="*/ 0 h 21"/>
                <a:gd name="T50" fmla="*/ 9 w 17"/>
                <a:gd name="T51" fmla="*/ 0 h 21"/>
                <a:gd name="T52" fmla="*/ 8 w 17"/>
                <a:gd name="T53" fmla="*/ 0 h 21"/>
                <a:gd name="T54" fmla="*/ 8 w 17"/>
                <a:gd name="T55" fmla="*/ 1 h 21"/>
                <a:gd name="T56" fmla="*/ 9 w 17"/>
                <a:gd name="T57" fmla="*/ 2 h 21"/>
                <a:gd name="T58" fmla="*/ 9 w 17"/>
                <a:gd name="T59" fmla="*/ 2 h 21"/>
                <a:gd name="T60" fmla="*/ 9 w 17"/>
                <a:gd name="T61" fmla="*/ 2 h 21"/>
                <a:gd name="T62" fmla="*/ 10 w 17"/>
                <a:gd name="T63" fmla="*/ 2 h 21"/>
                <a:gd name="T64" fmla="*/ 10 w 17"/>
                <a:gd name="T65" fmla="*/ 2 h 21"/>
                <a:gd name="T66" fmla="*/ 13 w 17"/>
                <a:gd name="T67" fmla="*/ 4 h 21"/>
                <a:gd name="T68" fmla="*/ 14 w 17"/>
                <a:gd name="T69" fmla="*/ 5 h 21"/>
                <a:gd name="T70" fmla="*/ 14 w 17"/>
                <a:gd name="T71" fmla="*/ 5 h 21"/>
                <a:gd name="T72" fmla="*/ 14 w 17"/>
                <a:gd name="T73" fmla="*/ 5 h 21"/>
                <a:gd name="T74" fmla="*/ 14 w 17"/>
                <a:gd name="T75" fmla="*/ 5 h 21"/>
                <a:gd name="T76" fmla="*/ 15 w 17"/>
                <a:gd name="T77" fmla="*/ 16 h 21"/>
                <a:gd name="T78" fmla="*/ 14 w 17"/>
                <a:gd name="T79" fmla="*/ 16 h 21"/>
                <a:gd name="T80" fmla="*/ 14 w 17"/>
                <a:gd name="T81" fmla="*/ 20 h 21"/>
                <a:gd name="T82" fmla="*/ 15 w 17"/>
                <a:gd name="T83" fmla="*/ 19 h 21"/>
                <a:gd name="T84" fmla="*/ 12 w 17"/>
                <a:gd name="T85" fmla="*/ 19 h 21"/>
                <a:gd name="T86" fmla="*/ 12 w 17"/>
                <a:gd name="T87" fmla="*/ 19 h 21"/>
                <a:gd name="T88" fmla="*/ 4 w 17"/>
                <a:gd name="T89" fmla="*/ 19 h 21"/>
                <a:gd name="T90" fmla="*/ 4 w 17"/>
                <a:gd name="T91" fmla="*/ 19 h 21"/>
                <a:gd name="T92" fmla="*/ 1 w 17"/>
                <a:gd name="T93" fmla="*/ 19 h 21"/>
                <a:gd name="T94" fmla="*/ 2 w 17"/>
                <a:gd name="T95" fmla="*/ 20 h 21"/>
                <a:gd name="T96" fmla="*/ 2 w 17"/>
                <a:gd name="T97" fmla="*/ 18 h 21"/>
                <a:gd name="T98" fmla="*/ 2 w 17"/>
                <a:gd name="T99" fmla="*/ 10 h 21"/>
                <a:gd name="T100" fmla="*/ 2 w 17"/>
                <a:gd name="T101" fmla="*/ 9 h 21"/>
                <a:gd name="T102" fmla="*/ 3 w 17"/>
                <a:gd name="T103" fmla="*/ 5 h 21"/>
                <a:gd name="T104" fmla="*/ 3 w 17"/>
                <a:gd name="T105" fmla="*/ 4 h 21"/>
                <a:gd name="T106" fmla="*/ 3 w 17"/>
                <a:gd name="T107" fmla="*/ 4 h 21"/>
                <a:gd name="T108" fmla="*/ 8 w 17"/>
                <a:gd name="T109" fmla="*/ 2 h 21"/>
                <a:gd name="T110" fmla="*/ 8 w 17"/>
                <a:gd name="T111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" h="21">
                  <a:moveTo>
                    <a:pt x="8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4" y="1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0" y="6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0" y="14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2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6" y="21"/>
                    <a:pt x="8" y="21"/>
                  </a:cubicBezTo>
                  <a:cubicBezTo>
                    <a:pt x="9" y="21"/>
                    <a:pt x="10" y="21"/>
                    <a:pt x="12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18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7" y="14"/>
                    <a:pt x="17" y="13"/>
                  </a:cubicBezTo>
                  <a:cubicBezTo>
                    <a:pt x="17" y="10"/>
                    <a:pt x="16" y="8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1"/>
                    <a:pt x="12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3" y="3"/>
                    <a:pt x="13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8"/>
                    <a:pt x="15" y="10"/>
                    <a:pt x="15" y="13"/>
                  </a:cubicBezTo>
                  <a:cubicBezTo>
                    <a:pt x="15" y="14"/>
                    <a:pt x="15" y="15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8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4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0" y="19"/>
                    <a:pt x="9" y="19"/>
                    <a:pt x="8" y="19"/>
                  </a:cubicBezTo>
                  <a:cubicBezTo>
                    <a:pt x="6" y="19"/>
                    <a:pt x="5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1" y="19"/>
                    <a:pt x="1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7"/>
                    <a:pt x="2" y="15"/>
                    <a:pt x="2" y="14"/>
                  </a:cubicBezTo>
                  <a:cubicBezTo>
                    <a:pt x="2" y="13"/>
                    <a:pt x="2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6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3"/>
                    <a:pt x="5" y="3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</a:path>
              </a:pathLst>
            </a:custGeom>
            <a:solidFill>
              <a:srgbClr val="C69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202"/>
            <p:cNvSpPr>
              <a:spLocks/>
            </p:cNvSpPr>
            <p:nvPr/>
          </p:nvSpPr>
          <p:spPr bwMode="auto">
            <a:xfrm>
              <a:off x="7334250" y="5686425"/>
              <a:ext cx="155575" cy="195263"/>
            </a:xfrm>
            <a:custGeom>
              <a:avLst/>
              <a:gdLst>
                <a:gd name="T0" fmla="*/ 7 w 15"/>
                <a:gd name="T1" fmla="*/ 0 h 19"/>
                <a:gd name="T2" fmla="*/ 1 w 15"/>
                <a:gd name="T3" fmla="*/ 3 h 19"/>
                <a:gd name="T4" fmla="*/ 1 w 15"/>
                <a:gd name="T5" fmla="*/ 3 h 19"/>
                <a:gd name="T6" fmla="*/ 0 w 15"/>
                <a:gd name="T7" fmla="*/ 7 h 19"/>
                <a:gd name="T8" fmla="*/ 0 w 15"/>
                <a:gd name="T9" fmla="*/ 8 h 19"/>
                <a:gd name="T10" fmla="*/ 0 w 15"/>
                <a:gd name="T11" fmla="*/ 9 h 19"/>
                <a:gd name="T12" fmla="*/ 0 w 15"/>
                <a:gd name="T13" fmla="*/ 17 h 19"/>
                <a:gd name="T14" fmla="*/ 0 w 15"/>
                <a:gd name="T15" fmla="*/ 18 h 19"/>
                <a:gd name="T16" fmla="*/ 0 w 15"/>
                <a:gd name="T17" fmla="*/ 19 h 19"/>
                <a:gd name="T18" fmla="*/ 2 w 15"/>
                <a:gd name="T19" fmla="*/ 19 h 19"/>
                <a:gd name="T20" fmla="*/ 3 w 15"/>
                <a:gd name="T21" fmla="*/ 19 h 19"/>
                <a:gd name="T22" fmla="*/ 11 w 15"/>
                <a:gd name="T23" fmla="*/ 19 h 19"/>
                <a:gd name="T24" fmla="*/ 11 w 15"/>
                <a:gd name="T25" fmla="*/ 19 h 19"/>
                <a:gd name="T26" fmla="*/ 14 w 15"/>
                <a:gd name="T27" fmla="*/ 19 h 19"/>
                <a:gd name="T28" fmla="*/ 14 w 15"/>
                <a:gd name="T29" fmla="*/ 15 h 19"/>
                <a:gd name="T30" fmla="*/ 14 w 15"/>
                <a:gd name="T31" fmla="*/ 15 h 19"/>
                <a:gd name="T32" fmla="*/ 14 w 15"/>
                <a:gd name="T33" fmla="*/ 4 h 19"/>
                <a:gd name="T34" fmla="*/ 13 w 15"/>
                <a:gd name="T35" fmla="*/ 4 h 19"/>
                <a:gd name="T36" fmla="*/ 13 w 15"/>
                <a:gd name="T37" fmla="*/ 3 h 19"/>
                <a:gd name="T38" fmla="*/ 9 w 15"/>
                <a:gd name="T39" fmla="*/ 0 h 19"/>
                <a:gd name="T40" fmla="*/ 8 w 15"/>
                <a:gd name="T41" fmla="*/ 0 h 19"/>
                <a:gd name="T42" fmla="*/ 8 w 15"/>
                <a:gd name="T43" fmla="*/ 0 h 19"/>
                <a:gd name="T44" fmla="*/ 7 w 15"/>
                <a:gd name="T4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19">
                  <a:moveTo>
                    <a:pt x="7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2"/>
                    <a:pt x="0" y="14"/>
                    <a:pt x="0" y="17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19"/>
                    <a:pt x="2" y="19"/>
                  </a:cubicBezTo>
                  <a:cubicBezTo>
                    <a:pt x="2" y="19"/>
                    <a:pt x="3" y="19"/>
                    <a:pt x="3" y="19"/>
                  </a:cubicBezTo>
                  <a:cubicBezTo>
                    <a:pt x="5" y="19"/>
                    <a:pt x="8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4" y="19"/>
                    <a:pt x="14" y="19"/>
                  </a:cubicBezTo>
                  <a:cubicBezTo>
                    <a:pt x="14" y="19"/>
                    <a:pt x="14" y="17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1"/>
                    <a:pt x="14" y="8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203"/>
            <p:cNvSpPr>
              <a:spLocks/>
            </p:cNvSpPr>
            <p:nvPr/>
          </p:nvSpPr>
          <p:spPr bwMode="auto">
            <a:xfrm>
              <a:off x="7324725" y="5675313"/>
              <a:ext cx="165100" cy="215900"/>
            </a:xfrm>
            <a:custGeom>
              <a:avLst/>
              <a:gdLst>
                <a:gd name="T0" fmla="*/ 8 w 16"/>
                <a:gd name="T1" fmla="*/ 0 h 21"/>
                <a:gd name="T2" fmla="*/ 1 w 16"/>
                <a:gd name="T3" fmla="*/ 3 h 21"/>
                <a:gd name="T4" fmla="*/ 1 w 16"/>
                <a:gd name="T5" fmla="*/ 3 h 21"/>
                <a:gd name="T6" fmla="*/ 0 w 16"/>
                <a:gd name="T7" fmla="*/ 8 h 21"/>
                <a:gd name="T8" fmla="*/ 0 w 16"/>
                <a:gd name="T9" fmla="*/ 9 h 21"/>
                <a:gd name="T10" fmla="*/ 0 w 16"/>
                <a:gd name="T11" fmla="*/ 10 h 21"/>
                <a:gd name="T12" fmla="*/ 0 w 16"/>
                <a:gd name="T13" fmla="*/ 18 h 21"/>
                <a:gd name="T14" fmla="*/ 0 w 16"/>
                <a:gd name="T15" fmla="*/ 18 h 21"/>
                <a:gd name="T16" fmla="*/ 0 w 16"/>
                <a:gd name="T17" fmla="*/ 20 h 21"/>
                <a:gd name="T18" fmla="*/ 1 w 16"/>
                <a:gd name="T19" fmla="*/ 21 h 21"/>
                <a:gd name="T20" fmla="*/ 3 w 16"/>
                <a:gd name="T21" fmla="*/ 21 h 21"/>
                <a:gd name="T22" fmla="*/ 4 w 16"/>
                <a:gd name="T23" fmla="*/ 20 h 21"/>
                <a:gd name="T24" fmla="*/ 7 w 16"/>
                <a:gd name="T25" fmla="*/ 21 h 21"/>
                <a:gd name="T26" fmla="*/ 12 w 16"/>
                <a:gd name="T27" fmla="*/ 20 h 21"/>
                <a:gd name="T28" fmla="*/ 12 w 16"/>
                <a:gd name="T29" fmla="*/ 21 h 21"/>
                <a:gd name="T30" fmla="*/ 16 w 16"/>
                <a:gd name="T31" fmla="*/ 21 h 21"/>
                <a:gd name="T32" fmla="*/ 16 w 16"/>
                <a:gd name="T33" fmla="*/ 16 h 21"/>
                <a:gd name="T34" fmla="*/ 15 w 16"/>
                <a:gd name="T35" fmla="*/ 16 h 21"/>
                <a:gd name="T36" fmla="*/ 16 w 16"/>
                <a:gd name="T37" fmla="*/ 13 h 21"/>
                <a:gd name="T38" fmla="*/ 16 w 16"/>
                <a:gd name="T39" fmla="*/ 5 h 21"/>
                <a:gd name="T40" fmla="*/ 15 w 16"/>
                <a:gd name="T41" fmla="*/ 4 h 21"/>
                <a:gd name="T42" fmla="*/ 15 w 16"/>
                <a:gd name="T43" fmla="*/ 4 h 21"/>
                <a:gd name="T44" fmla="*/ 15 w 16"/>
                <a:gd name="T45" fmla="*/ 4 h 21"/>
                <a:gd name="T46" fmla="*/ 10 w 16"/>
                <a:gd name="T47" fmla="*/ 0 h 21"/>
                <a:gd name="T48" fmla="*/ 9 w 16"/>
                <a:gd name="T49" fmla="*/ 0 h 21"/>
                <a:gd name="T50" fmla="*/ 8 w 16"/>
                <a:gd name="T51" fmla="*/ 0 h 21"/>
                <a:gd name="T52" fmla="*/ 9 w 16"/>
                <a:gd name="T53" fmla="*/ 0 h 21"/>
                <a:gd name="T54" fmla="*/ 8 w 16"/>
                <a:gd name="T55" fmla="*/ 0 h 21"/>
                <a:gd name="T56" fmla="*/ 8 w 16"/>
                <a:gd name="T57" fmla="*/ 1 h 21"/>
                <a:gd name="T58" fmla="*/ 9 w 16"/>
                <a:gd name="T59" fmla="*/ 2 h 21"/>
                <a:gd name="T60" fmla="*/ 9 w 16"/>
                <a:gd name="T61" fmla="*/ 2 h 21"/>
                <a:gd name="T62" fmla="*/ 9 w 16"/>
                <a:gd name="T63" fmla="*/ 2 h 21"/>
                <a:gd name="T64" fmla="*/ 10 w 16"/>
                <a:gd name="T65" fmla="*/ 2 h 21"/>
                <a:gd name="T66" fmla="*/ 10 w 16"/>
                <a:gd name="T67" fmla="*/ 2 h 21"/>
                <a:gd name="T68" fmla="*/ 13 w 16"/>
                <a:gd name="T69" fmla="*/ 5 h 21"/>
                <a:gd name="T70" fmla="*/ 13 w 16"/>
                <a:gd name="T71" fmla="*/ 5 h 21"/>
                <a:gd name="T72" fmla="*/ 13 w 16"/>
                <a:gd name="T73" fmla="*/ 5 h 21"/>
                <a:gd name="T74" fmla="*/ 15 w 16"/>
                <a:gd name="T75" fmla="*/ 5 h 21"/>
                <a:gd name="T76" fmla="*/ 14 w 16"/>
                <a:gd name="T77" fmla="*/ 13 h 21"/>
                <a:gd name="T78" fmla="*/ 14 w 16"/>
                <a:gd name="T79" fmla="*/ 16 h 21"/>
                <a:gd name="T80" fmla="*/ 14 w 16"/>
                <a:gd name="T81" fmla="*/ 16 h 21"/>
                <a:gd name="T82" fmla="*/ 15 w 16"/>
                <a:gd name="T83" fmla="*/ 20 h 21"/>
                <a:gd name="T84" fmla="*/ 12 w 16"/>
                <a:gd name="T85" fmla="*/ 19 h 21"/>
                <a:gd name="T86" fmla="*/ 11 w 16"/>
                <a:gd name="T87" fmla="*/ 19 h 21"/>
                <a:gd name="T88" fmla="*/ 7 w 16"/>
                <a:gd name="T89" fmla="*/ 19 h 21"/>
                <a:gd name="T90" fmla="*/ 4 w 16"/>
                <a:gd name="T91" fmla="*/ 19 h 21"/>
                <a:gd name="T92" fmla="*/ 3 w 16"/>
                <a:gd name="T93" fmla="*/ 19 h 21"/>
                <a:gd name="T94" fmla="*/ 1 w 16"/>
                <a:gd name="T95" fmla="*/ 20 h 21"/>
                <a:gd name="T96" fmla="*/ 2 w 16"/>
                <a:gd name="T97" fmla="*/ 19 h 21"/>
                <a:gd name="T98" fmla="*/ 2 w 16"/>
                <a:gd name="T99" fmla="*/ 18 h 21"/>
                <a:gd name="T100" fmla="*/ 2 w 16"/>
                <a:gd name="T101" fmla="*/ 10 h 21"/>
                <a:gd name="T102" fmla="*/ 2 w 16"/>
                <a:gd name="T103" fmla="*/ 10 h 21"/>
                <a:gd name="T104" fmla="*/ 2 w 16"/>
                <a:gd name="T105" fmla="*/ 8 h 21"/>
                <a:gd name="T106" fmla="*/ 3 w 16"/>
                <a:gd name="T107" fmla="*/ 4 h 21"/>
                <a:gd name="T108" fmla="*/ 3 w 16"/>
                <a:gd name="T109" fmla="*/ 4 h 21"/>
                <a:gd name="T110" fmla="*/ 8 w 16"/>
                <a:gd name="T111" fmla="*/ 2 h 21"/>
                <a:gd name="T112" fmla="*/ 8 w 16"/>
                <a:gd name="T113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" h="21">
                  <a:moveTo>
                    <a:pt x="8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5" y="0"/>
                    <a:pt x="4" y="1"/>
                  </a:cubicBezTo>
                  <a:cubicBezTo>
                    <a:pt x="3" y="1"/>
                    <a:pt x="2" y="2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6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0" y="14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2" y="21"/>
                  </a:cubicBezTo>
                  <a:cubicBezTo>
                    <a:pt x="2" y="21"/>
                    <a:pt x="3" y="21"/>
                    <a:pt x="3" y="21"/>
                  </a:cubicBezTo>
                  <a:cubicBezTo>
                    <a:pt x="3" y="21"/>
                    <a:pt x="4" y="21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6" y="21"/>
                    <a:pt x="7" y="21"/>
                  </a:cubicBezTo>
                  <a:cubicBezTo>
                    <a:pt x="9" y="21"/>
                    <a:pt x="10" y="21"/>
                    <a:pt x="12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18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6" y="10"/>
                    <a:pt x="16" y="8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1"/>
                    <a:pt x="12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3" y="3"/>
                    <a:pt x="13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8"/>
                    <a:pt x="14" y="10"/>
                    <a:pt x="14" y="13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8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4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9" y="19"/>
                    <a:pt x="7" y="19"/>
                  </a:cubicBezTo>
                  <a:cubicBezTo>
                    <a:pt x="6" y="19"/>
                    <a:pt x="5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3" y="19"/>
                    <a:pt x="3" y="19"/>
                  </a:cubicBezTo>
                  <a:cubicBezTo>
                    <a:pt x="2" y="19"/>
                    <a:pt x="1" y="19"/>
                    <a:pt x="1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7"/>
                    <a:pt x="2" y="15"/>
                    <a:pt x="2" y="14"/>
                  </a:cubicBezTo>
                  <a:cubicBezTo>
                    <a:pt x="2" y="13"/>
                    <a:pt x="2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6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3"/>
                    <a:pt x="4" y="3"/>
                    <a:pt x="5" y="2"/>
                  </a:cubicBezTo>
                  <a:cubicBezTo>
                    <a:pt x="6" y="2"/>
                    <a:pt x="7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C69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204"/>
            <p:cNvSpPr>
              <a:spLocks/>
            </p:cNvSpPr>
            <p:nvPr/>
          </p:nvSpPr>
          <p:spPr bwMode="auto">
            <a:xfrm>
              <a:off x="7334250" y="5376863"/>
              <a:ext cx="155575" cy="206375"/>
            </a:xfrm>
            <a:custGeom>
              <a:avLst/>
              <a:gdLst>
                <a:gd name="T0" fmla="*/ 7 w 15"/>
                <a:gd name="T1" fmla="*/ 0 h 20"/>
                <a:gd name="T2" fmla="*/ 1 w 15"/>
                <a:gd name="T3" fmla="*/ 3 h 20"/>
                <a:gd name="T4" fmla="*/ 1 w 15"/>
                <a:gd name="T5" fmla="*/ 4 h 20"/>
                <a:gd name="T6" fmla="*/ 0 w 15"/>
                <a:gd name="T7" fmla="*/ 7 h 20"/>
                <a:gd name="T8" fmla="*/ 0 w 15"/>
                <a:gd name="T9" fmla="*/ 9 h 20"/>
                <a:gd name="T10" fmla="*/ 0 w 15"/>
                <a:gd name="T11" fmla="*/ 10 h 20"/>
                <a:gd name="T12" fmla="*/ 0 w 15"/>
                <a:gd name="T13" fmla="*/ 17 h 20"/>
                <a:gd name="T14" fmla="*/ 0 w 15"/>
                <a:gd name="T15" fmla="*/ 18 h 20"/>
                <a:gd name="T16" fmla="*/ 0 w 15"/>
                <a:gd name="T17" fmla="*/ 20 h 20"/>
                <a:gd name="T18" fmla="*/ 2 w 15"/>
                <a:gd name="T19" fmla="*/ 20 h 20"/>
                <a:gd name="T20" fmla="*/ 3 w 15"/>
                <a:gd name="T21" fmla="*/ 20 h 20"/>
                <a:gd name="T22" fmla="*/ 11 w 15"/>
                <a:gd name="T23" fmla="*/ 20 h 20"/>
                <a:gd name="T24" fmla="*/ 11 w 15"/>
                <a:gd name="T25" fmla="*/ 20 h 20"/>
                <a:gd name="T26" fmla="*/ 14 w 15"/>
                <a:gd name="T27" fmla="*/ 20 h 20"/>
                <a:gd name="T28" fmla="*/ 14 w 15"/>
                <a:gd name="T29" fmla="*/ 16 h 20"/>
                <a:gd name="T30" fmla="*/ 14 w 15"/>
                <a:gd name="T31" fmla="*/ 15 h 20"/>
                <a:gd name="T32" fmla="*/ 14 w 15"/>
                <a:gd name="T33" fmla="*/ 5 h 20"/>
                <a:gd name="T34" fmla="*/ 13 w 15"/>
                <a:gd name="T35" fmla="*/ 4 h 20"/>
                <a:gd name="T36" fmla="*/ 13 w 15"/>
                <a:gd name="T37" fmla="*/ 4 h 20"/>
                <a:gd name="T38" fmla="*/ 9 w 15"/>
                <a:gd name="T39" fmla="*/ 0 h 20"/>
                <a:gd name="T40" fmla="*/ 8 w 15"/>
                <a:gd name="T41" fmla="*/ 0 h 20"/>
                <a:gd name="T42" fmla="*/ 8 w 15"/>
                <a:gd name="T43" fmla="*/ 0 h 20"/>
                <a:gd name="T44" fmla="*/ 7 w 15"/>
                <a:gd name="T4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20">
                  <a:moveTo>
                    <a:pt x="7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2"/>
                    <a:pt x="0" y="15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1" y="20"/>
                    <a:pt x="2" y="20"/>
                  </a:cubicBezTo>
                  <a:cubicBezTo>
                    <a:pt x="2" y="20"/>
                    <a:pt x="3" y="20"/>
                    <a:pt x="3" y="20"/>
                  </a:cubicBezTo>
                  <a:cubicBezTo>
                    <a:pt x="5" y="20"/>
                    <a:pt x="8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14" y="20"/>
                    <a:pt x="14" y="18"/>
                    <a:pt x="14" y="16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1"/>
                    <a:pt x="14" y="8"/>
                    <a:pt x="14" y="5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10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205"/>
            <p:cNvSpPr>
              <a:spLocks/>
            </p:cNvSpPr>
            <p:nvPr/>
          </p:nvSpPr>
          <p:spPr bwMode="auto">
            <a:xfrm>
              <a:off x="7324725" y="5367338"/>
              <a:ext cx="165100" cy="225425"/>
            </a:xfrm>
            <a:custGeom>
              <a:avLst/>
              <a:gdLst>
                <a:gd name="T0" fmla="*/ 8 w 16"/>
                <a:gd name="T1" fmla="*/ 0 h 22"/>
                <a:gd name="T2" fmla="*/ 1 w 16"/>
                <a:gd name="T3" fmla="*/ 4 h 22"/>
                <a:gd name="T4" fmla="*/ 1 w 16"/>
                <a:gd name="T5" fmla="*/ 4 h 22"/>
                <a:gd name="T6" fmla="*/ 0 w 16"/>
                <a:gd name="T7" fmla="*/ 8 h 22"/>
                <a:gd name="T8" fmla="*/ 0 w 16"/>
                <a:gd name="T9" fmla="*/ 11 h 22"/>
                <a:gd name="T10" fmla="*/ 0 w 16"/>
                <a:gd name="T11" fmla="*/ 15 h 22"/>
                <a:gd name="T12" fmla="*/ 0 w 16"/>
                <a:gd name="T13" fmla="*/ 18 h 22"/>
                <a:gd name="T14" fmla="*/ 0 w 16"/>
                <a:gd name="T15" fmla="*/ 19 h 22"/>
                <a:gd name="T16" fmla="*/ 0 w 16"/>
                <a:gd name="T17" fmla="*/ 22 h 22"/>
                <a:gd name="T18" fmla="*/ 2 w 16"/>
                <a:gd name="T19" fmla="*/ 22 h 22"/>
                <a:gd name="T20" fmla="*/ 4 w 16"/>
                <a:gd name="T21" fmla="*/ 22 h 22"/>
                <a:gd name="T22" fmla="*/ 4 w 16"/>
                <a:gd name="T23" fmla="*/ 22 h 22"/>
                <a:gd name="T24" fmla="*/ 12 w 16"/>
                <a:gd name="T25" fmla="*/ 22 h 22"/>
                <a:gd name="T26" fmla="*/ 12 w 16"/>
                <a:gd name="T27" fmla="*/ 22 h 22"/>
                <a:gd name="T28" fmla="*/ 15 w 16"/>
                <a:gd name="T29" fmla="*/ 22 h 22"/>
                <a:gd name="T30" fmla="*/ 16 w 16"/>
                <a:gd name="T31" fmla="*/ 21 h 22"/>
                <a:gd name="T32" fmla="*/ 16 w 16"/>
                <a:gd name="T33" fmla="*/ 16 h 22"/>
                <a:gd name="T34" fmla="*/ 16 w 16"/>
                <a:gd name="T35" fmla="*/ 16 h 22"/>
                <a:gd name="T36" fmla="*/ 16 w 16"/>
                <a:gd name="T37" fmla="*/ 5 h 22"/>
                <a:gd name="T38" fmla="*/ 15 w 16"/>
                <a:gd name="T39" fmla="*/ 5 h 22"/>
                <a:gd name="T40" fmla="*/ 15 w 16"/>
                <a:gd name="T41" fmla="*/ 5 h 22"/>
                <a:gd name="T42" fmla="*/ 14 w 16"/>
                <a:gd name="T43" fmla="*/ 5 h 22"/>
                <a:gd name="T44" fmla="*/ 10 w 16"/>
                <a:gd name="T45" fmla="*/ 0 h 22"/>
                <a:gd name="T46" fmla="*/ 9 w 16"/>
                <a:gd name="T47" fmla="*/ 0 h 22"/>
                <a:gd name="T48" fmla="*/ 8 w 16"/>
                <a:gd name="T49" fmla="*/ 0 h 22"/>
                <a:gd name="T50" fmla="*/ 9 w 16"/>
                <a:gd name="T51" fmla="*/ 0 h 22"/>
                <a:gd name="T52" fmla="*/ 8 w 16"/>
                <a:gd name="T53" fmla="*/ 0 h 22"/>
                <a:gd name="T54" fmla="*/ 8 w 16"/>
                <a:gd name="T55" fmla="*/ 1 h 22"/>
                <a:gd name="T56" fmla="*/ 9 w 16"/>
                <a:gd name="T57" fmla="*/ 2 h 22"/>
                <a:gd name="T58" fmla="*/ 9 w 16"/>
                <a:gd name="T59" fmla="*/ 2 h 22"/>
                <a:gd name="T60" fmla="*/ 9 w 16"/>
                <a:gd name="T61" fmla="*/ 2 h 22"/>
                <a:gd name="T62" fmla="*/ 10 w 16"/>
                <a:gd name="T63" fmla="*/ 2 h 22"/>
                <a:gd name="T64" fmla="*/ 13 w 16"/>
                <a:gd name="T65" fmla="*/ 5 h 22"/>
                <a:gd name="T66" fmla="*/ 13 w 16"/>
                <a:gd name="T67" fmla="*/ 6 h 22"/>
                <a:gd name="T68" fmla="*/ 14 w 16"/>
                <a:gd name="T69" fmla="*/ 6 h 22"/>
                <a:gd name="T70" fmla="*/ 14 w 16"/>
                <a:gd name="T71" fmla="*/ 6 h 22"/>
                <a:gd name="T72" fmla="*/ 14 w 16"/>
                <a:gd name="T73" fmla="*/ 16 h 22"/>
                <a:gd name="T74" fmla="*/ 14 w 16"/>
                <a:gd name="T75" fmla="*/ 16 h 22"/>
                <a:gd name="T76" fmla="*/ 14 w 16"/>
                <a:gd name="T77" fmla="*/ 21 h 22"/>
                <a:gd name="T78" fmla="*/ 15 w 16"/>
                <a:gd name="T79" fmla="*/ 20 h 22"/>
                <a:gd name="T80" fmla="*/ 12 w 16"/>
                <a:gd name="T81" fmla="*/ 20 h 22"/>
                <a:gd name="T82" fmla="*/ 11 w 16"/>
                <a:gd name="T83" fmla="*/ 20 h 22"/>
                <a:gd name="T84" fmla="*/ 4 w 16"/>
                <a:gd name="T85" fmla="*/ 20 h 22"/>
                <a:gd name="T86" fmla="*/ 4 w 16"/>
                <a:gd name="T87" fmla="*/ 20 h 22"/>
                <a:gd name="T88" fmla="*/ 1 w 16"/>
                <a:gd name="T89" fmla="*/ 20 h 22"/>
                <a:gd name="T90" fmla="*/ 2 w 16"/>
                <a:gd name="T91" fmla="*/ 21 h 22"/>
                <a:gd name="T92" fmla="*/ 2 w 16"/>
                <a:gd name="T93" fmla="*/ 18 h 22"/>
                <a:gd name="T94" fmla="*/ 2 w 16"/>
                <a:gd name="T95" fmla="*/ 15 h 22"/>
                <a:gd name="T96" fmla="*/ 2 w 16"/>
                <a:gd name="T97" fmla="*/ 11 h 22"/>
                <a:gd name="T98" fmla="*/ 2 w 16"/>
                <a:gd name="T99" fmla="*/ 10 h 22"/>
                <a:gd name="T100" fmla="*/ 3 w 16"/>
                <a:gd name="T101" fmla="*/ 5 h 22"/>
                <a:gd name="T102" fmla="*/ 3 w 16"/>
                <a:gd name="T103" fmla="*/ 5 h 22"/>
                <a:gd name="T104" fmla="*/ 5 w 16"/>
                <a:gd name="T105" fmla="*/ 3 h 22"/>
                <a:gd name="T106" fmla="*/ 8 w 16"/>
                <a:gd name="T107" fmla="*/ 1 h 22"/>
                <a:gd name="T108" fmla="*/ 8 w 16"/>
                <a:gd name="T109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" h="22">
                  <a:moveTo>
                    <a:pt x="8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5" y="1"/>
                    <a:pt x="4" y="1"/>
                  </a:cubicBezTo>
                  <a:cubicBezTo>
                    <a:pt x="3" y="2"/>
                    <a:pt x="2" y="3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2" y="22"/>
                  </a:cubicBezTo>
                  <a:cubicBezTo>
                    <a:pt x="2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6" y="22"/>
                    <a:pt x="7" y="22"/>
                  </a:cubicBezTo>
                  <a:cubicBezTo>
                    <a:pt x="9" y="22"/>
                    <a:pt x="10" y="22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2"/>
                    <a:pt x="15" y="22"/>
                    <a:pt x="15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19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5"/>
                    <a:pt x="16" y="14"/>
                    <a:pt x="16" y="13"/>
                  </a:cubicBezTo>
                  <a:cubicBezTo>
                    <a:pt x="16" y="10"/>
                    <a:pt x="16" y="8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2"/>
                    <a:pt x="12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3" y="3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8"/>
                    <a:pt x="14" y="11"/>
                    <a:pt x="14" y="13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7"/>
                  </a:cubicBezTo>
                  <a:cubicBezTo>
                    <a:pt x="14" y="19"/>
                    <a:pt x="14" y="21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0"/>
                    <a:pt x="9" y="20"/>
                    <a:pt x="7" y="20"/>
                  </a:cubicBezTo>
                  <a:cubicBezTo>
                    <a:pt x="6" y="20"/>
                    <a:pt x="5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3" y="20"/>
                    <a:pt x="3" y="20"/>
                  </a:cubicBezTo>
                  <a:cubicBezTo>
                    <a:pt x="2" y="20"/>
                    <a:pt x="1" y="20"/>
                    <a:pt x="1" y="2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0"/>
                    <a:pt x="2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8"/>
                    <a:pt x="2" y="8"/>
                  </a:cubicBezTo>
                  <a:cubicBezTo>
                    <a:pt x="2" y="7"/>
                    <a:pt x="2" y="6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3"/>
                    <a:pt x="5" y="3"/>
                  </a:cubicBezTo>
                  <a:cubicBezTo>
                    <a:pt x="6" y="3"/>
                    <a:pt x="7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</a:path>
              </a:pathLst>
            </a:custGeom>
            <a:solidFill>
              <a:srgbClr val="C69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06"/>
            <p:cNvSpPr>
              <a:spLocks noEditPoints="1"/>
            </p:cNvSpPr>
            <p:nvPr/>
          </p:nvSpPr>
          <p:spPr bwMode="auto">
            <a:xfrm>
              <a:off x="7253288" y="4965700"/>
              <a:ext cx="1100138" cy="546100"/>
            </a:xfrm>
            <a:custGeom>
              <a:avLst/>
              <a:gdLst>
                <a:gd name="T0" fmla="*/ 106 w 107"/>
                <a:gd name="T1" fmla="*/ 44 h 53"/>
                <a:gd name="T2" fmla="*/ 106 w 107"/>
                <a:gd name="T3" fmla="*/ 41 h 53"/>
                <a:gd name="T4" fmla="*/ 102 w 107"/>
                <a:gd name="T5" fmla="*/ 37 h 53"/>
                <a:gd name="T6" fmla="*/ 97 w 107"/>
                <a:gd name="T7" fmla="*/ 36 h 53"/>
                <a:gd name="T8" fmla="*/ 90 w 107"/>
                <a:gd name="T9" fmla="*/ 30 h 53"/>
                <a:gd name="T10" fmla="*/ 84 w 107"/>
                <a:gd name="T11" fmla="*/ 30 h 53"/>
                <a:gd name="T12" fmla="*/ 82 w 107"/>
                <a:gd name="T13" fmla="*/ 29 h 53"/>
                <a:gd name="T14" fmla="*/ 76 w 107"/>
                <a:gd name="T15" fmla="*/ 26 h 53"/>
                <a:gd name="T16" fmla="*/ 67 w 107"/>
                <a:gd name="T17" fmla="*/ 23 h 53"/>
                <a:gd name="T18" fmla="*/ 60 w 107"/>
                <a:gd name="T19" fmla="*/ 21 h 53"/>
                <a:gd name="T20" fmla="*/ 57 w 107"/>
                <a:gd name="T21" fmla="*/ 21 h 53"/>
                <a:gd name="T22" fmla="*/ 54 w 107"/>
                <a:gd name="T23" fmla="*/ 18 h 53"/>
                <a:gd name="T24" fmla="*/ 45 w 107"/>
                <a:gd name="T25" fmla="*/ 15 h 53"/>
                <a:gd name="T26" fmla="*/ 36 w 107"/>
                <a:gd name="T27" fmla="*/ 6 h 53"/>
                <a:gd name="T28" fmla="*/ 29 w 107"/>
                <a:gd name="T29" fmla="*/ 9 h 53"/>
                <a:gd name="T30" fmla="*/ 18 w 107"/>
                <a:gd name="T31" fmla="*/ 3 h 53"/>
                <a:gd name="T32" fmla="*/ 11 w 107"/>
                <a:gd name="T33" fmla="*/ 2 h 53"/>
                <a:gd name="T34" fmla="*/ 5 w 107"/>
                <a:gd name="T35" fmla="*/ 1 h 53"/>
                <a:gd name="T36" fmla="*/ 2 w 107"/>
                <a:gd name="T37" fmla="*/ 4 h 53"/>
                <a:gd name="T38" fmla="*/ 3 w 107"/>
                <a:gd name="T39" fmla="*/ 12 h 53"/>
                <a:gd name="T40" fmla="*/ 6 w 107"/>
                <a:gd name="T41" fmla="*/ 13 h 53"/>
                <a:gd name="T42" fmla="*/ 17 w 107"/>
                <a:gd name="T43" fmla="*/ 18 h 53"/>
                <a:gd name="T44" fmla="*/ 20 w 107"/>
                <a:gd name="T45" fmla="*/ 18 h 53"/>
                <a:gd name="T46" fmla="*/ 35 w 107"/>
                <a:gd name="T47" fmla="*/ 24 h 53"/>
                <a:gd name="T48" fmla="*/ 42 w 107"/>
                <a:gd name="T49" fmla="*/ 27 h 53"/>
                <a:gd name="T50" fmla="*/ 47 w 107"/>
                <a:gd name="T51" fmla="*/ 30 h 53"/>
                <a:gd name="T52" fmla="*/ 52 w 107"/>
                <a:gd name="T53" fmla="*/ 33 h 53"/>
                <a:gd name="T54" fmla="*/ 61 w 107"/>
                <a:gd name="T55" fmla="*/ 36 h 53"/>
                <a:gd name="T56" fmla="*/ 65 w 107"/>
                <a:gd name="T57" fmla="*/ 38 h 53"/>
                <a:gd name="T58" fmla="*/ 82 w 107"/>
                <a:gd name="T59" fmla="*/ 43 h 53"/>
                <a:gd name="T60" fmla="*/ 88 w 107"/>
                <a:gd name="T61" fmla="*/ 46 h 53"/>
                <a:gd name="T62" fmla="*/ 95 w 107"/>
                <a:gd name="T63" fmla="*/ 51 h 53"/>
                <a:gd name="T64" fmla="*/ 100 w 107"/>
                <a:gd name="T65" fmla="*/ 52 h 53"/>
                <a:gd name="T66" fmla="*/ 104 w 107"/>
                <a:gd name="T67" fmla="*/ 51 h 53"/>
                <a:gd name="T68" fmla="*/ 69 w 107"/>
                <a:gd name="T69" fmla="*/ 30 h 53"/>
                <a:gd name="T70" fmla="*/ 69 w 107"/>
                <a:gd name="T71" fmla="*/ 2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7" h="53">
                  <a:moveTo>
                    <a:pt x="106" y="46"/>
                  </a:moveTo>
                  <a:cubicBezTo>
                    <a:pt x="106" y="45"/>
                    <a:pt x="106" y="45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2"/>
                    <a:pt x="106" y="41"/>
                  </a:cubicBezTo>
                  <a:cubicBezTo>
                    <a:pt x="105" y="39"/>
                    <a:pt x="104" y="38"/>
                    <a:pt x="103" y="38"/>
                  </a:cubicBezTo>
                  <a:cubicBezTo>
                    <a:pt x="103" y="38"/>
                    <a:pt x="103" y="37"/>
                    <a:pt x="102" y="37"/>
                  </a:cubicBezTo>
                  <a:cubicBezTo>
                    <a:pt x="101" y="35"/>
                    <a:pt x="98" y="34"/>
                    <a:pt x="97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6" y="35"/>
                    <a:pt x="95" y="34"/>
                    <a:pt x="93" y="34"/>
                  </a:cubicBezTo>
                  <a:cubicBezTo>
                    <a:pt x="93" y="32"/>
                    <a:pt x="92" y="31"/>
                    <a:pt x="90" y="30"/>
                  </a:cubicBezTo>
                  <a:cubicBezTo>
                    <a:pt x="89" y="30"/>
                    <a:pt x="87" y="30"/>
                    <a:pt x="86" y="31"/>
                  </a:cubicBezTo>
                  <a:cubicBezTo>
                    <a:pt x="86" y="30"/>
                    <a:pt x="85" y="30"/>
                    <a:pt x="84" y="30"/>
                  </a:cubicBezTo>
                  <a:cubicBezTo>
                    <a:pt x="84" y="30"/>
                    <a:pt x="83" y="30"/>
                    <a:pt x="83" y="30"/>
                  </a:cubicBezTo>
                  <a:cubicBezTo>
                    <a:pt x="83" y="30"/>
                    <a:pt x="82" y="29"/>
                    <a:pt x="82" y="29"/>
                  </a:cubicBezTo>
                  <a:cubicBezTo>
                    <a:pt x="81" y="27"/>
                    <a:pt x="78" y="26"/>
                    <a:pt x="76" y="26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5" y="26"/>
                    <a:pt x="75" y="26"/>
                    <a:pt x="75" y="25"/>
                  </a:cubicBezTo>
                  <a:cubicBezTo>
                    <a:pt x="73" y="22"/>
                    <a:pt x="69" y="22"/>
                    <a:pt x="67" y="23"/>
                  </a:cubicBezTo>
                  <a:cubicBezTo>
                    <a:pt x="66" y="21"/>
                    <a:pt x="64" y="21"/>
                    <a:pt x="62" y="20"/>
                  </a:cubicBezTo>
                  <a:cubicBezTo>
                    <a:pt x="61" y="20"/>
                    <a:pt x="60" y="21"/>
                    <a:pt x="60" y="21"/>
                  </a:cubicBezTo>
                  <a:cubicBezTo>
                    <a:pt x="60" y="21"/>
                    <a:pt x="60" y="21"/>
                    <a:pt x="59" y="21"/>
                  </a:cubicBezTo>
                  <a:cubicBezTo>
                    <a:pt x="59" y="21"/>
                    <a:pt x="58" y="21"/>
                    <a:pt x="57" y="21"/>
                  </a:cubicBezTo>
                  <a:cubicBezTo>
                    <a:pt x="56" y="20"/>
                    <a:pt x="56" y="20"/>
                    <a:pt x="55" y="20"/>
                  </a:cubicBezTo>
                  <a:cubicBezTo>
                    <a:pt x="55" y="19"/>
                    <a:pt x="55" y="19"/>
                    <a:pt x="54" y="18"/>
                  </a:cubicBezTo>
                  <a:cubicBezTo>
                    <a:pt x="52" y="16"/>
                    <a:pt x="50" y="15"/>
                    <a:pt x="47" y="16"/>
                  </a:cubicBezTo>
                  <a:cubicBezTo>
                    <a:pt x="47" y="16"/>
                    <a:pt x="46" y="16"/>
                    <a:pt x="45" y="15"/>
                  </a:cubicBezTo>
                  <a:cubicBezTo>
                    <a:pt x="45" y="14"/>
                    <a:pt x="44" y="12"/>
                    <a:pt x="42" y="12"/>
                  </a:cubicBezTo>
                  <a:cubicBezTo>
                    <a:pt x="42" y="9"/>
                    <a:pt x="39" y="6"/>
                    <a:pt x="36" y="6"/>
                  </a:cubicBezTo>
                  <a:cubicBezTo>
                    <a:pt x="33" y="6"/>
                    <a:pt x="31" y="7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5"/>
                    <a:pt x="25" y="4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6" y="2"/>
                    <a:pt x="14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9" y="0"/>
                    <a:pt x="7" y="0"/>
                    <a:pt x="5" y="1"/>
                  </a:cubicBezTo>
                  <a:cubicBezTo>
                    <a:pt x="4" y="1"/>
                    <a:pt x="4" y="2"/>
                    <a:pt x="3" y="3"/>
                  </a:cubicBezTo>
                  <a:cubicBezTo>
                    <a:pt x="3" y="3"/>
                    <a:pt x="3" y="4"/>
                    <a:pt x="2" y="4"/>
                  </a:cubicBezTo>
                  <a:cubicBezTo>
                    <a:pt x="0" y="5"/>
                    <a:pt x="0" y="7"/>
                    <a:pt x="0" y="10"/>
                  </a:cubicBezTo>
                  <a:cubicBezTo>
                    <a:pt x="0" y="11"/>
                    <a:pt x="2" y="12"/>
                    <a:pt x="3" y="12"/>
                  </a:cubicBezTo>
                  <a:cubicBezTo>
                    <a:pt x="4" y="12"/>
                    <a:pt x="4" y="12"/>
                    <a:pt x="5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8" y="15"/>
                    <a:pt x="9" y="16"/>
                  </a:cubicBezTo>
                  <a:cubicBezTo>
                    <a:pt x="11" y="18"/>
                    <a:pt x="14" y="19"/>
                    <a:pt x="17" y="18"/>
                  </a:cubicBezTo>
                  <a:cubicBezTo>
                    <a:pt x="18" y="18"/>
                    <a:pt x="18" y="17"/>
                    <a:pt x="19" y="17"/>
                  </a:cubicBezTo>
                  <a:cubicBezTo>
                    <a:pt x="19" y="17"/>
                    <a:pt x="20" y="17"/>
                    <a:pt x="20" y="18"/>
                  </a:cubicBezTo>
                  <a:cubicBezTo>
                    <a:pt x="21" y="21"/>
                    <a:pt x="23" y="23"/>
                    <a:pt x="26" y="23"/>
                  </a:cubicBezTo>
                  <a:cubicBezTo>
                    <a:pt x="29" y="24"/>
                    <a:pt x="32" y="24"/>
                    <a:pt x="35" y="24"/>
                  </a:cubicBezTo>
                  <a:cubicBezTo>
                    <a:pt x="36" y="25"/>
                    <a:pt x="37" y="25"/>
                    <a:pt x="38" y="26"/>
                  </a:cubicBezTo>
                  <a:cubicBezTo>
                    <a:pt x="39" y="26"/>
                    <a:pt x="40" y="27"/>
                    <a:pt x="42" y="27"/>
                  </a:cubicBezTo>
                  <a:cubicBezTo>
                    <a:pt x="42" y="27"/>
                    <a:pt x="43" y="28"/>
                    <a:pt x="44" y="28"/>
                  </a:cubicBezTo>
                  <a:cubicBezTo>
                    <a:pt x="45" y="29"/>
                    <a:pt x="46" y="30"/>
                    <a:pt x="47" y="30"/>
                  </a:cubicBezTo>
                  <a:cubicBezTo>
                    <a:pt x="48" y="31"/>
                    <a:pt x="49" y="32"/>
                    <a:pt x="50" y="32"/>
                  </a:cubicBezTo>
                  <a:cubicBezTo>
                    <a:pt x="51" y="32"/>
                    <a:pt x="51" y="33"/>
                    <a:pt x="52" y="33"/>
                  </a:cubicBezTo>
                  <a:cubicBezTo>
                    <a:pt x="54" y="35"/>
                    <a:pt x="57" y="36"/>
                    <a:pt x="59" y="36"/>
                  </a:cubicBezTo>
                  <a:cubicBezTo>
                    <a:pt x="60" y="36"/>
                    <a:pt x="61" y="36"/>
                    <a:pt x="61" y="36"/>
                  </a:cubicBezTo>
                  <a:cubicBezTo>
                    <a:pt x="62" y="37"/>
                    <a:pt x="64" y="38"/>
                    <a:pt x="65" y="38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8" y="42"/>
                    <a:pt x="73" y="44"/>
                    <a:pt x="78" y="42"/>
                  </a:cubicBezTo>
                  <a:cubicBezTo>
                    <a:pt x="79" y="42"/>
                    <a:pt x="81" y="43"/>
                    <a:pt x="82" y="43"/>
                  </a:cubicBezTo>
                  <a:cubicBezTo>
                    <a:pt x="83" y="43"/>
                    <a:pt x="83" y="43"/>
                    <a:pt x="84" y="43"/>
                  </a:cubicBezTo>
                  <a:cubicBezTo>
                    <a:pt x="85" y="45"/>
                    <a:pt x="86" y="46"/>
                    <a:pt x="88" y="46"/>
                  </a:cubicBezTo>
                  <a:cubicBezTo>
                    <a:pt x="89" y="48"/>
                    <a:pt x="91" y="50"/>
                    <a:pt x="93" y="50"/>
                  </a:cubicBezTo>
                  <a:cubicBezTo>
                    <a:pt x="94" y="50"/>
                    <a:pt x="94" y="51"/>
                    <a:pt x="95" y="51"/>
                  </a:cubicBezTo>
                  <a:cubicBezTo>
                    <a:pt x="95" y="51"/>
                    <a:pt x="96" y="51"/>
                    <a:pt x="96" y="51"/>
                  </a:cubicBezTo>
                  <a:cubicBezTo>
                    <a:pt x="97" y="53"/>
                    <a:pt x="99" y="53"/>
                    <a:pt x="100" y="52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3" y="52"/>
                    <a:pt x="104" y="51"/>
                  </a:cubicBezTo>
                  <a:cubicBezTo>
                    <a:pt x="106" y="51"/>
                    <a:pt x="107" y="48"/>
                    <a:pt x="106" y="46"/>
                  </a:cubicBezTo>
                  <a:moveTo>
                    <a:pt x="69" y="30"/>
                  </a:moveTo>
                  <a:cubicBezTo>
                    <a:pt x="69" y="30"/>
                    <a:pt x="69" y="30"/>
                    <a:pt x="69" y="30"/>
                  </a:cubicBezTo>
                  <a:cubicBezTo>
                    <a:pt x="69" y="30"/>
                    <a:pt x="69" y="30"/>
                    <a:pt x="69" y="29"/>
                  </a:cubicBezTo>
                  <a:cubicBezTo>
                    <a:pt x="69" y="30"/>
                    <a:pt x="69" y="30"/>
                    <a:pt x="69" y="3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207"/>
            <p:cNvSpPr>
              <a:spLocks/>
            </p:cNvSpPr>
            <p:nvPr/>
          </p:nvSpPr>
          <p:spPr bwMode="auto">
            <a:xfrm>
              <a:off x="6759575" y="6035675"/>
              <a:ext cx="1593850" cy="174625"/>
            </a:xfrm>
            <a:custGeom>
              <a:avLst/>
              <a:gdLst>
                <a:gd name="T0" fmla="*/ 2 w 155"/>
                <a:gd name="T1" fmla="*/ 13 h 17"/>
                <a:gd name="T2" fmla="*/ 5 w 155"/>
                <a:gd name="T3" fmla="*/ 14 h 17"/>
                <a:gd name="T4" fmla="*/ 13 w 155"/>
                <a:gd name="T5" fmla="*/ 13 h 17"/>
                <a:gd name="T6" fmla="*/ 17 w 155"/>
                <a:gd name="T7" fmla="*/ 12 h 17"/>
                <a:gd name="T8" fmla="*/ 19 w 155"/>
                <a:gd name="T9" fmla="*/ 12 h 17"/>
                <a:gd name="T10" fmla="*/ 25 w 155"/>
                <a:gd name="T11" fmla="*/ 12 h 17"/>
                <a:gd name="T12" fmla="*/ 30 w 155"/>
                <a:gd name="T13" fmla="*/ 14 h 17"/>
                <a:gd name="T14" fmla="*/ 37 w 155"/>
                <a:gd name="T15" fmla="*/ 13 h 17"/>
                <a:gd name="T16" fmla="*/ 41 w 155"/>
                <a:gd name="T17" fmla="*/ 13 h 17"/>
                <a:gd name="T18" fmla="*/ 46 w 155"/>
                <a:gd name="T19" fmla="*/ 14 h 17"/>
                <a:gd name="T20" fmla="*/ 52 w 155"/>
                <a:gd name="T21" fmla="*/ 16 h 17"/>
                <a:gd name="T22" fmla="*/ 62 w 155"/>
                <a:gd name="T23" fmla="*/ 14 h 17"/>
                <a:gd name="T24" fmla="*/ 65 w 155"/>
                <a:gd name="T25" fmla="*/ 14 h 17"/>
                <a:gd name="T26" fmla="*/ 69 w 155"/>
                <a:gd name="T27" fmla="*/ 12 h 17"/>
                <a:gd name="T28" fmla="*/ 74 w 155"/>
                <a:gd name="T29" fmla="*/ 13 h 17"/>
                <a:gd name="T30" fmla="*/ 82 w 155"/>
                <a:gd name="T31" fmla="*/ 12 h 17"/>
                <a:gd name="T32" fmla="*/ 85 w 155"/>
                <a:gd name="T33" fmla="*/ 14 h 17"/>
                <a:gd name="T34" fmla="*/ 90 w 155"/>
                <a:gd name="T35" fmla="*/ 15 h 17"/>
                <a:gd name="T36" fmla="*/ 96 w 155"/>
                <a:gd name="T37" fmla="*/ 15 h 17"/>
                <a:gd name="T38" fmla="*/ 103 w 155"/>
                <a:gd name="T39" fmla="*/ 15 h 17"/>
                <a:gd name="T40" fmla="*/ 106 w 155"/>
                <a:gd name="T41" fmla="*/ 14 h 17"/>
                <a:gd name="T42" fmla="*/ 112 w 155"/>
                <a:gd name="T43" fmla="*/ 13 h 17"/>
                <a:gd name="T44" fmla="*/ 120 w 155"/>
                <a:gd name="T45" fmla="*/ 14 h 17"/>
                <a:gd name="T46" fmla="*/ 130 w 155"/>
                <a:gd name="T47" fmla="*/ 12 h 17"/>
                <a:gd name="T48" fmla="*/ 135 w 155"/>
                <a:gd name="T49" fmla="*/ 14 h 17"/>
                <a:gd name="T50" fmla="*/ 140 w 155"/>
                <a:gd name="T51" fmla="*/ 12 h 17"/>
                <a:gd name="T52" fmla="*/ 147 w 155"/>
                <a:gd name="T53" fmla="*/ 12 h 17"/>
                <a:gd name="T54" fmla="*/ 152 w 155"/>
                <a:gd name="T55" fmla="*/ 12 h 17"/>
                <a:gd name="T56" fmla="*/ 155 w 155"/>
                <a:gd name="T57" fmla="*/ 7 h 17"/>
                <a:gd name="T58" fmla="*/ 142 w 155"/>
                <a:gd name="T59" fmla="*/ 5 h 17"/>
                <a:gd name="T60" fmla="*/ 127 w 155"/>
                <a:gd name="T61" fmla="*/ 4 h 17"/>
                <a:gd name="T62" fmla="*/ 115 w 155"/>
                <a:gd name="T63" fmla="*/ 3 h 17"/>
                <a:gd name="T64" fmla="*/ 106 w 155"/>
                <a:gd name="T65" fmla="*/ 6 h 17"/>
                <a:gd name="T66" fmla="*/ 91 w 155"/>
                <a:gd name="T67" fmla="*/ 6 h 17"/>
                <a:gd name="T68" fmla="*/ 85 w 155"/>
                <a:gd name="T69" fmla="*/ 4 h 17"/>
                <a:gd name="T70" fmla="*/ 80 w 155"/>
                <a:gd name="T71" fmla="*/ 0 h 17"/>
                <a:gd name="T72" fmla="*/ 70 w 155"/>
                <a:gd name="T73" fmla="*/ 5 h 17"/>
                <a:gd name="T74" fmla="*/ 59 w 155"/>
                <a:gd name="T75" fmla="*/ 6 h 17"/>
                <a:gd name="T76" fmla="*/ 48 w 155"/>
                <a:gd name="T77" fmla="*/ 5 h 17"/>
                <a:gd name="T78" fmla="*/ 37 w 155"/>
                <a:gd name="T79" fmla="*/ 5 h 17"/>
                <a:gd name="T80" fmla="*/ 23 w 155"/>
                <a:gd name="T81" fmla="*/ 5 h 17"/>
                <a:gd name="T82" fmla="*/ 18 w 155"/>
                <a:gd name="T83" fmla="*/ 5 h 17"/>
                <a:gd name="T84" fmla="*/ 13 w 155"/>
                <a:gd name="T85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5" h="17">
                  <a:moveTo>
                    <a:pt x="3" y="5"/>
                  </a:moveTo>
                  <a:cubicBezTo>
                    <a:pt x="1" y="5"/>
                    <a:pt x="0" y="8"/>
                    <a:pt x="0" y="10"/>
                  </a:cubicBezTo>
                  <a:cubicBezTo>
                    <a:pt x="0" y="11"/>
                    <a:pt x="1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3" y="14"/>
                    <a:pt x="4" y="14"/>
                  </a:cubicBezTo>
                  <a:cubicBezTo>
                    <a:pt x="4" y="14"/>
                    <a:pt x="5" y="14"/>
                    <a:pt x="5" y="14"/>
                  </a:cubicBezTo>
                  <a:cubicBezTo>
                    <a:pt x="6" y="14"/>
                    <a:pt x="7" y="13"/>
                    <a:pt x="8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1" y="14"/>
                    <a:pt x="12" y="13"/>
                    <a:pt x="13" y="13"/>
                  </a:cubicBezTo>
                  <a:cubicBezTo>
                    <a:pt x="14" y="13"/>
                    <a:pt x="15" y="13"/>
                    <a:pt x="15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2"/>
                    <a:pt x="20" y="12"/>
                    <a:pt x="21" y="12"/>
                  </a:cubicBezTo>
                  <a:cubicBezTo>
                    <a:pt x="22" y="13"/>
                    <a:pt x="24" y="13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6" y="13"/>
                    <a:pt x="27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30" y="13"/>
                    <a:pt x="30" y="14"/>
                  </a:cubicBezTo>
                  <a:cubicBezTo>
                    <a:pt x="32" y="14"/>
                    <a:pt x="33" y="14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5" y="13"/>
                    <a:pt x="35" y="13"/>
                    <a:pt x="37" y="13"/>
                  </a:cubicBezTo>
                  <a:cubicBezTo>
                    <a:pt x="37" y="13"/>
                    <a:pt x="38" y="13"/>
                    <a:pt x="38" y="12"/>
                  </a:cubicBezTo>
                  <a:cubicBezTo>
                    <a:pt x="39" y="13"/>
                    <a:pt x="40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2" y="14"/>
                    <a:pt x="44" y="14"/>
                  </a:cubicBezTo>
                  <a:cubicBezTo>
                    <a:pt x="45" y="14"/>
                    <a:pt x="45" y="14"/>
                    <a:pt x="46" y="13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7" y="15"/>
                    <a:pt x="49" y="15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6"/>
                    <a:pt x="51" y="16"/>
                    <a:pt x="52" y="16"/>
                  </a:cubicBezTo>
                  <a:cubicBezTo>
                    <a:pt x="55" y="17"/>
                    <a:pt x="57" y="16"/>
                    <a:pt x="58" y="14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60" y="16"/>
                    <a:pt x="62" y="15"/>
                    <a:pt x="62" y="1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3" y="13"/>
                    <a:pt x="63" y="14"/>
                  </a:cubicBezTo>
                  <a:cubicBezTo>
                    <a:pt x="64" y="14"/>
                    <a:pt x="64" y="14"/>
                    <a:pt x="65" y="14"/>
                  </a:cubicBezTo>
                  <a:cubicBezTo>
                    <a:pt x="65" y="14"/>
                    <a:pt x="66" y="13"/>
                    <a:pt x="66" y="13"/>
                  </a:cubicBezTo>
                  <a:cubicBezTo>
                    <a:pt x="67" y="13"/>
                    <a:pt x="68" y="13"/>
                    <a:pt x="69" y="13"/>
                  </a:cubicBezTo>
                  <a:cubicBezTo>
                    <a:pt x="69" y="13"/>
                    <a:pt x="69" y="12"/>
                    <a:pt x="69" y="12"/>
                  </a:cubicBezTo>
                  <a:cubicBezTo>
                    <a:pt x="70" y="13"/>
                    <a:pt x="71" y="13"/>
                    <a:pt x="71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3"/>
                    <a:pt x="73" y="13"/>
                    <a:pt x="74" y="13"/>
                  </a:cubicBezTo>
                  <a:cubicBezTo>
                    <a:pt x="75" y="13"/>
                    <a:pt x="76" y="13"/>
                    <a:pt x="77" y="12"/>
                  </a:cubicBezTo>
                  <a:cubicBezTo>
                    <a:pt x="78" y="13"/>
                    <a:pt x="78" y="13"/>
                    <a:pt x="79" y="13"/>
                  </a:cubicBezTo>
                  <a:cubicBezTo>
                    <a:pt x="81" y="13"/>
                    <a:pt x="81" y="12"/>
                    <a:pt x="82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3"/>
                    <a:pt x="84" y="14"/>
                    <a:pt x="85" y="14"/>
                  </a:cubicBezTo>
                  <a:cubicBezTo>
                    <a:pt x="85" y="14"/>
                    <a:pt x="86" y="14"/>
                    <a:pt x="86" y="14"/>
                  </a:cubicBezTo>
                  <a:cubicBezTo>
                    <a:pt x="87" y="15"/>
                    <a:pt x="89" y="16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1" y="16"/>
                    <a:pt x="94" y="16"/>
                    <a:pt x="94" y="14"/>
                  </a:cubicBezTo>
                  <a:cubicBezTo>
                    <a:pt x="94" y="14"/>
                    <a:pt x="95" y="13"/>
                    <a:pt x="95" y="13"/>
                  </a:cubicBezTo>
                  <a:cubicBezTo>
                    <a:pt x="95" y="14"/>
                    <a:pt x="95" y="14"/>
                    <a:pt x="96" y="15"/>
                  </a:cubicBezTo>
                  <a:cubicBezTo>
                    <a:pt x="97" y="16"/>
                    <a:pt x="99" y="15"/>
                    <a:pt x="100" y="14"/>
                  </a:cubicBezTo>
                  <a:cubicBezTo>
                    <a:pt x="100" y="14"/>
                    <a:pt x="101" y="14"/>
                    <a:pt x="101" y="15"/>
                  </a:cubicBezTo>
                  <a:cubicBezTo>
                    <a:pt x="102" y="15"/>
                    <a:pt x="102" y="15"/>
                    <a:pt x="103" y="15"/>
                  </a:cubicBezTo>
                  <a:cubicBezTo>
                    <a:pt x="104" y="15"/>
                    <a:pt x="105" y="14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6" y="13"/>
                    <a:pt x="106" y="13"/>
                    <a:pt x="106" y="14"/>
                  </a:cubicBezTo>
                  <a:cubicBezTo>
                    <a:pt x="108" y="14"/>
                    <a:pt x="109" y="14"/>
                    <a:pt x="110" y="13"/>
                  </a:cubicBezTo>
                  <a:cubicBezTo>
                    <a:pt x="110" y="13"/>
                    <a:pt x="111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3" y="14"/>
                    <a:pt x="114" y="14"/>
                    <a:pt x="115" y="13"/>
                  </a:cubicBezTo>
                  <a:cubicBezTo>
                    <a:pt x="116" y="13"/>
                    <a:pt x="116" y="13"/>
                    <a:pt x="117" y="12"/>
                  </a:cubicBezTo>
                  <a:cubicBezTo>
                    <a:pt x="117" y="13"/>
                    <a:pt x="118" y="13"/>
                    <a:pt x="120" y="14"/>
                  </a:cubicBezTo>
                  <a:cubicBezTo>
                    <a:pt x="121" y="15"/>
                    <a:pt x="122" y="14"/>
                    <a:pt x="123" y="13"/>
                  </a:cubicBezTo>
                  <a:cubicBezTo>
                    <a:pt x="124" y="14"/>
                    <a:pt x="125" y="15"/>
                    <a:pt x="126" y="14"/>
                  </a:cubicBezTo>
                  <a:cubicBezTo>
                    <a:pt x="128" y="14"/>
                    <a:pt x="129" y="13"/>
                    <a:pt x="130" y="12"/>
                  </a:cubicBezTo>
                  <a:cubicBezTo>
                    <a:pt x="130" y="13"/>
                    <a:pt x="131" y="13"/>
                    <a:pt x="132" y="13"/>
                  </a:cubicBezTo>
                  <a:cubicBezTo>
                    <a:pt x="133" y="14"/>
                    <a:pt x="134" y="14"/>
                    <a:pt x="135" y="13"/>
                  </a:cubicBezTo>
                  <a:cubicBezTo>
                    <a:pt x="135" y="13"/>
                    <a:pt x="135" y="13"/>
                    <a:pt x="135" y="14"/>
                  </a:cubicBezTo>
                  <a:cubicBezTo>
                    <a:pt x="136" y="14"/>
                    <a:pt x="137" y="14"/>
                    <a:pt x="138" y="14"/>
                  </a:cubicBezTo>
                  <a:cubicBezTo>
                    <a:pt x="138" y="13"/>
                    <a:pt x="139" y="13"/>
                    <a:pt x="139" y="13"/>
                  </a:cubicBezTo>
                  <a:cubicBezTo>
                    <a:pt x="140" y="13"/>
                    <a:pt x="140" y="12"/>
                    <a:pt x="140" y="12"/>
                  </a:cubicBezTo>
                  <a:cubicBezTo>
                    <a:pt x="142" y="13"/>
                    <a:pt x="143" y="13"/>
                    <a:pt x="144" y="12"/>
                  </a:cubicBezTo>
                  <a:cubicBezTo>
                    <a:pt x="145" y="12"/>
                    <a:pt x="145" y="12"/>
                    <a:pt x="146" y="12"/>
                  </a:cubicBezTo>
                  <a:cubicBezTo>
                    <a:pt x="146" y="12"/>
                    <a:pt x="146" y="12"/>
                    <a:pt x="147" y="12"/>
                  </a:cubicBezTo>
                  <a:cubicBezTo>
                    <a:pt x="147" y="13"/>
                    <a:pt x="148" y="13"/>
                    <a:pt x="148" y="13"/>
                  </a:cubicBezTo>
                  <a:cubicBezTo>
                    <a:pt x="149" y="13"/>
                    <a:pt x="149" y="13"/>
                    <a:pt x="150" y="13"/>
                  </a:cubicBezTo>
                  <a:cubicBezTo>
                    <a:pt x="150" y="13"/>
                    <a:pt x="151" y="13"/>
                    <a:pt x="152" y="12"/>
                  </a:cubicBezTo>
                  <a:cubicBezTo>
                    <a:pt x="152" y="12"/>
                    <a:pt x="153" y="12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0"/>
                    <a:pt x="155" y="8"/>
                    <a:pt x="155" y="7"/>
                  </a:cubicBezTo>
                  <a:cubicBezTo>
                    <a:pt x="153" y="4"/>
                    <a:pt x="151" y="4"/>
                    <a:pt x="149" y="5"/>
                  </a:cubicBezTo>
                  <a:cubicBezTo>
                    <a:pt x="148" y="5"/>
                    <a:pt x="148" y="5"/>
                    <a:pt x="148" y="5"/>
                  </a:cubicBezTo>
                  <a:cubicBezTo>
                    <a:pt x="146" y="4"/>
                    <a:pt x="144" y="4"/>
                    <a:pt x="142" y="5"/>
                  </a:cubicBezTo>
                  <a:cubicBezTo>
                    <a:pt x="140" y="4"/>
                    <a:pt x="138" y="4"/>
                    <a:pt x="137" y="5"/>
                  </a:cubicBezTo>
                  <a:cubicBezTo>
                    <a:pt x="135" y="4"/>
                    <a:pt x="134" y="5"/>
                    <a:pt x="133" y="5"/>
                  </a:cubicBezTo>
                  <a:cubicBezTo>
                    <a:pt x="131" y="4"/>
                    <a:pt x="129" y="4"/>
                    <a:pt x="127" y="4"/>
                  </a:cubicBezTo>
                  <a:cubicBezTo>
                    <a:pt x="127" y="4"/>
                    <a:pt x="126" y="4"/>
                    <a:pt x="125" y="4"/>
                  </a:cubicBezTo>
                  <a:cubicBezTo>
                    <a:pt x="124" y="4"/>
                    <a:pt x="122" y="4"/>
                    <a:pt x="121" y="4"/>
                  </a:cubicBezTo>
                  <a:cubicBezTo>
                    <a:pt x="119" y="3"/>
                    <a:pt x="117" y="3"/>
                    <a:pt x="115" y="3"/>
                  </a:cubicBezTo>
                  <a:cubicBezTo>
                    <a:pt x="115" y="3"/>
                    <a:pt x="114" y="3"/>
                    <a:pt x="114" y="3"/>
                  </a:cubicBezTo>
                  <a:cubicBezTo>
                    <a:pt x="111" y="2"/>
                    <a:pt x="109" y="3"/>
                    <a:pt x="108" y="5"/>
                  </a:cubicBezTo>
                  <a:cubicBezTo>
                    <a:pt x="107" y="5"/>
                    <a:pt x="107" y="5"/>
                    <a:pt x="106" y="6"/>
                  </a:cubicBezTo>
                  <a:cubicBezTo>
                    <a:pt x="105" y="5"/>
                    <a:pt x="103" y="5"/>
                    <a:pt x="102" y="5"/>
                  </a:cubicBezTo>
                  <a:cubicBezTo>
                    <a:pt x="100" y="5"/>
                    <a:pt x="99" y="5"/>
                    <a:pt x="98" y="6"/>
                  </a:cubicBezTo>
                  <a:cubicBezTo>
                    <a:pt x="96" y="5"/>
                    <a:pt x="93" y="5"/>
                    <a:pt x="91" y="6"/>
                  </a:cubicBezTo>
                  <a:cubicBezTo>
                    <a:pt x="90" y="6"/>
                    <a:pt x="89" y="6"/>
                    <a:pt x="88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8" y="5"/>
                    <a:pt x="87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3"/>
                    <a:pt x="84" y="2"/>
                    <a:pt x="82" y="2"/>
                  </a:cubicBezTo>
                  <a:cubicBezTo>
                    <a:pt x="82" y="1"/>
                    <a:pt x="81" y="0"/>
                    <a:pt x="80" y="0"/>
                  </a:cubicBezTo>
                  <a:cubicBezTo>
                    <a:pt x="78" y="0"/>
                    <a:pt x="78" y="1"/>
                    <a:pt x="77" y="2"/>
                  </a:cubicBezTo>
                  <a:cubicBezTo>
                    <a:pt x="76" y="2"/>
                    <a:pt x="76" y="3"/>
                    <a:pt x="75" y="4"/>
                  </a:cubicBezTo>
                  <a:cubicBezTo>
                    <a:pt x="74" y="3"/>
                    <a:pt x="72" y="3"/>
                    <a:pt x="70" y="5"/>
                  </a:cubicBezTo>
                  <a:cubicBezTo>
                    <a:pt x="69" y="5"/>
                    <a:pt x="68" y="5"/>
                    <a:pt x="67" y="5"/>
                  </a:cubicBezTo>
                  <a:cubicBezTo>
                    <a:pt x="67" y="5"/>
                    <a:pt x="66" y="5"/>
                    <a:pt x="65" y="5"/>
                  </a:cubicBezTo>
                  <a:cubicBezTo>
                    <a:pt x="64" y="5"/>
                    <a:pt x="61" y="5"/>
                    <a:pt x="59" y="6"/>
                  </a:cubicBezTo>
                  <a:cubicBezTo>
                    <a:pt x="58" y="5"/>
                    <a:pt x="56" y="5"/>
                    <a:pt x="55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2" y="4"/>
                    <a:pt x="50" y="4"/>
                    <a:pt x="48" y="5"/>
                  </a:cubicBezTo>
                  <a:cubicBezTo>
                    <a:pt x="47" y="4"/>
                    <a:pt x="45" y="4"/>
                    <a:pt x="43" y="6"/>
                  </a:cubicBezTo>
                  <a:cubicBezTo>
                    <a:pt x="41" y="5"/>
                    <a:pt x="40" y="4"/>
                    <a:pt x="38" y="5"/>
                  </a:cubicBezTo>
                  <a:cubicBezTo>
                    <a:pt x="38" y="5"/>
                    <a:pt x="37" y="5"/>
                    <a:pt x="37" y="5"/>
                  </a:cubicBezTo>
                  <a:cubicBezTo>
                    <a:pt x="35" y="5"/>
                    <a:pt x="34" y="5"/>
                    <a:pt x="32" y="5"/>
                  </a:cubicBezTo>
                  <a:cubicBezTo>
                    <a:pt x="31" y="5"/>
                    <a:pt x="30" y="5"/>
                    <a:pt x="28" y="5"/>
                  </a:cubicBezTo>
                  <a:cubicBezTo>
                    <a:pt x="27" y="4"/>
                    <a:pt x="25" y="4"/>
                    <a:pt x="23" y="5"/>
                  </a:cubicBezTo>
                  <a:cubicBezTo>
                    <a:pt x="23" y="5"/>
                    <a:pt x="22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19" y="4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0" y="2"/>
                    <a:pt x="6" y="3"/>
                    <a:pt x="4" y="5"/>
                  </a:cubicBezTo>
                  <a:cubicBezTo>
                    <a:pt x="4" y="5"/>
                    <a:pt x="3" y="5"/>
                    <a:pt x="3" y="5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208"/>
            <p:cNvSpPr>
              <a:spLocks/>
            </p:cNvSpPr>
            <p:nvPr/>
          </p:nvSpPr>
          <p:spPr bwMode="auto">
            <a:xfrm>
              <a:off x="4013200" y="3886200"/>
              <a:ext cx="1584325" cy="2262188"/>
            </a:xfrm>
            <a:custGeom>
              <a:avLst/>
              <a:gdLst>
                <a:gd name="T0" fmla="*/ 3 w 154"/>
                <a:gd name="T1" fmla="*/ 220 h 220"/>
                <a:gd name="T2" fmla="*/ 152 w 154"/>
                <a:gd name="T3" fmla="*/ 220 h 220"/>
                <a:gd name="T4" fmla="*/ 152 w 154"/>
                <a:gd name="T5" fmla="*/ 113 h 220"/>
                <a:gd name="T6" fmla="*/ 154 w 154"/>
                <a:gd name="T7" fmla="*/ 3 h 220"/>
                <a:gd name="T8" fmla="*/ 153 w 154"/>
                <a:gd name="T9" fmla="*/ 2 h 220"/>
                <a:gd name="T10" fmla="*/ 150 w 154"/>
                <a:gd name="T11" fmla="*/ 1 h 220"/>
                <a:gd name="T12" fmla="*/ 131 w 154"/>
                <a:gd name="T13" fmla="*/ 1 h 220"/>
                <a:gd name="T14" fmla="*/ 90 w 154"/>
                <a:gd name="T15" fmla="*/ 2 h 220"/>
                <a:gd name="T16" fmla="*/ 7 w 154"/>
                <a:gd name="T17" fmla="*/ 3 h 220"/>
                <a:gd name="T18" fmla="*/ 7 w 154"/>
                <a:gd name="T19" fmla="*/ 3 h 220"/>
                <a:gd name="T20" fmla="*/ 5 w 154"/>
                <a:gd name="T21" fmla="*/ 3 h 220"/>
                <a:gd name="T22" fmla="*/ 3 w 154"/>
                <a:gd name="T23" fmla="*/ 113 h 220"/>
                <a:gd name="T24" fmla="*/ 3 w 154"/>
                <a:gd name="T2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20">
                  <a:moveTo>
                    <a:pt x="3" y="220"/>
                  </a:moveTo>
                  <a:cubicBezTo>
                    <a:pt x="152" y="220"/>
                    <a:pt x="152" y="220"/>
                    <a:pt x="152" y="220"/>
                  </a:cubicBezTo>
                  <a:cubicBezTo>
                    <a:pt x="151" y="184"/>
                    <a:pt x="153" y="149"/>
                    <a:pt x="152" y="113"/>
                  </a:cubicBezTo>
                  <a:cubicBezTo>
                    <a:pt x="151" y="76"/>
                    <a:pt x="149" y="39"/>
                    <a:pt x="154" y="3"/>
                  </a:cubicBezTo>
                  <a:cubicBezTo>
                    <a:pt x="154" y="2"/>
                    <a:pt x="153" y="2"/>
                    <a:pt x="153" y="2"/>
                  </a:cubicBezTo>
                  <a:cubicBezTo>
                    <a:pt x="152" y="1"/>
                    <a:pt x="151" y="1"/>
                    <a:pt x="150" y="1"/>
                  </a:cubicBezTo>
                  <a:cubicBezTo>
                    <a:pt x="144" y="0"/>
                    <a:pt x="137" y="1"/>
                    <a:pt x="131" y="1"/>
                  </a:cubicBezTo>
                  <a:cubicBezTo>
                    <a:pt x="117" y="1"/>
                    <a:pt x="103" y="1"/>
                    <a:pt x="90" y="2"/>
                  </a:cubicBezTo>
                  <a:cubicBezTo>
                    <a:pt x="62" y="2"/>
                    <a:pt x="35" y="2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5" y="2"/>
                    <a:pt x="5" y="3"/>
                  </a:cubicBezTo>
                  <a:cubicBezTo>
                    <a:pt x="0" y="39"/>
                    <a:pt x="2" y="76"/>
                    <a:pt x="3" y="113"/>
                  </a:cubicBezTo>
                  <a:cubicBezTo>
                    <a:pt x="4" y="149"/>
                    <a:pt x="2" y="184"/>
                    <a:pt x="3" y="220"/>
                  </a:cubicBezTo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209"/>
            <p:cNvSpPr>
              <a:spLocks/>
            </p:cNvSpPr>
            <p:nvPr/>
          </p:nvSpPr>
          <p:spPr bwMode="auto">
            <a:xfrm>
              <a:off x="4044950" y="5983288"/>
              <a:ext cx="1531938" cy="165100"/>
            </a:xfrm>
            <a:custGeom>
              <a:avLst/>
              <a:gdLst>
                <a:gd name="T0" fmla="*/ 0 w 149"/>
                <a:gd name="T1" fmla="*/ 0 h 16"/>
                <a:gd name="T2" fmla="*/ 0 w 149"/>
                <a:gd name="T3" fmla="*/ 16 h 16"/>
                <a:gd name="T4" fmla="*/ 149 w 149"/>
                <a:gd name="T5" fmla="*/ 16 h 16"/>
                <a:gd name="T6" fmla="*/ 149 w 149"/>
                <a:gd name="T7" fmla="*/ 0 h 16"/>
                <a:gd name="T8" fmla="*/ 0 w 149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6">
                  <a:moveTo>
                    <a:pt x="0" y="0"/>
                  </a:moveTo>
                  <a:cubicBezTo>
                    <a:pt x="0" y="5"/>
                    <a:pt x="0" y="11"/>
                    <a:pt x="0" y="16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9" y="11"/>
                    <a:pt x="149" y="5"/>
                    <a:pt x="1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1210"/>
            <p:cNvSpPr>
              <a:spLocks noChangeArrowheads="1"/>
            </p:cNvSpPr>
            <p:nvPr/>
          </p:nvSpPr>
          <p:spPr bwMode="auto">
            <a:xfrm>
              <a:off x="4198938" y="4071938"/>
              <a:ext cx="298450" cy="225425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11"/>
            <p:cNvSpPr>
              <a:spLocks/>
            </p:cNvSpPr>
            <p:nvPr/>
          </p:nvSpPr>
          <p:spPr bwMode="auto">
            <a:xfrm>
              <a:off x="4189413" y="4060825"/>
              <a:ext cx="317500" cy="268288"/>
            </a:xfrm>
            <a:custGeom>
              <a:avLst/>
              <a:gdLst>
                <a:gd name="T0" fmla="*/ 30 w 31"/>
                <a:gd name="T1" fmla="*/ 0 h 26"/>
                <a:gd name="T2" fmla="*/ 1 w 31"/>
                <a:gd name="T3" fmla="*/ 0 h 26"/>
                <a:gd name="T4" fmla="*/ 0 w 31"/>
                <a:gd name="T5" fmla="*/ 2 h 26"/>
                <a:gd name="T6" fmla="*/ 0 w 31"/>
                <a:gd name="T7" fmla="*/ 21 h 26"/>
                <a:gd name="T8" fmla="*/ 2 w 31"/>
                <a:gd name="T9" fmla="*/ 21 h 26"/>
                <a:gd name="T10" fmla="*/ 2 w 31"/>
                <a:gd name="T11" fmla="*/ 2 h 26"/>
                <a:gd name="T12" fmla="*/ 15 w 31"/>
                <a:gd name="T13" fmla="*/ 2 h 26"/>
                <a:gd name="T14" fmla="*/ 15 w 31"/>
                <a:gd name="T15" fmla="*/ 25 h 26"/>
                <a:gd name="T16" fmla="*/ 17 w 31"/>
                <a:gd name="T17" fmla="*/ 25 h 26"/>
                <a:gd name="T18" fmla="*/ 17 w 31"/>
                <a:gd name="T19" fmla="*/ 2 h 26"/>
                <a:gd name="T20" fmla="*/ 29 w 31"/>
                <a:gd name="T21" fmla="*/ 2 h 26"/>
                <a:gd name="T22" fmla="*/ 29 w 31"/>
                <a:gd name="T23" fmla="*/ 23 h 26"/>
                <a:gd name="T24" fmla="*/ 31 w 31"/>
                <a:gd name="T25" fmla="*/ 23 h 26"/>
                <a:gd name="T26" fmla="*/ 31 w 31"/>
                <a:gd name="T27" fmla="*/ 2 h 26"/>
                <a:gd name="T28" fmla="*/ 30 w 31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6">
                  <a:moveTo>
                    <a:pt x="3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3"/>
                    <a:pt x="2" y="2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7" y="26"/>
                    <a:pt x="17" y="2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4"/>
                    <a:pt x="31" y="24"/>
                    <a:pt x="31" y="2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0" y="0"/>
                  </a:cubicBezTo>
                  <a:close/>
                </a:path>
              </a:pathLst>
            </a:custGeom>
            <a:solidFill>
              <a:srgbClr val="C7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12"/>
            <p:cNvSpPr>
              <a:spLocks/>
            </p:cNvSpPr>
            <p:nvPr/>
          </p:nvSpPr>
          <p:spPr bwMode="auto">
            <a:xfrm>
              <a:off x="4178300" y="4276725"/>
              <a:ext cx="339725" cy="123825"/>
            </a:xfrm>
            <a:custGeom>
              <a:avLst/>
              <a:gdLst>
                <a:gd name="T0" fmla="*/ 32 w 33"/>
                <a:gd name="T1" fmla="*/ 1 h 12"/>
                <a:gd name="T2" fmla="*/ 32 w 33"/>
                <a:gd name="T3" fmla="*/ 1 h 12"/>
                <a:gd name="T4" fmla="*/ 1 w 33"/>
                <a:gd name="T5" fmla="*/ 1 h 12"/>
                <a:gd name="T6" fmla="*/ 0 w 33"/>
                <a:gd name="T7" fmla="*/ 1 h 12"/>
                <a:gd name="T8" fmla="*/ 0 w 33"/>
                <a:gd name="T9" fmla="*/ 1 h 12"/>
                <a:gd name="T10" fmla="*/ 0 w 33"/>
                <a:gd name="T11" fmla="*/ 10 h 12"/>
                <a:gd name="T12" fmla="*/ 1 w 33"/>
                <a:gd name="T13" fmla="*/ 11 h 12"/>
                <a:gd name="T14" fmla="*/ 17 w 33"/>
                <a:gd name="T15" fmla="*/ 11 h 12"/>
                <a:gd name="T16" fmla="*/ 32 w 33"/>
                <a:gd name="T17" fmla="*/ 11 h 12"/>
                <a:gd name="T18" fmla="*/ 33 w 33"/>
                <a:gd name="T19" fmla="*/ 10 h 12"/>
                <a:gd name="T20" fmla="*/ 33 w 33"/>
                <a:gd name="T21" fmla="*/ 1 h 12"/>
                <a:gd name="T22" fmla="*/ 32 w 33"/>
                <a:gd name="T2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12"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2" y="12"/>
                    <a:pt x="27" y="12"/>
                    <a:pt x="32" y="11"/>
                  </a:cubicBezTo>
                  <a:cubicBezTo>
                    <a:pt x="32" y="11"/>
                    <a:pt x="33" y="11"/>
                    <a:pt x="33" y="10"/>
                  </a:cubicBezTo>
                  <a:cubicBezTo>
                    <a:pt x="33" y="7"/>
                    <a:pt x="33" y="4"/>
                    <a:pt x="33" y="1"/>
                  </a:cubicBezTo>
                  <a:cubicBezTo>
                    <a:pt x="33" y="1"/>
                    <a:pt x="33" y="0"/>
                    <a:pt x="3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213"/>
            <p:cNvSpPr>
              <a:spLocks/>
            </p:cNvSpPr>
            <p:nvPr/>
          </p:nvSpPr>
          <p:spPr bwMode="auto">
            <a:xfrm>
              <a:off x="4168775" y="4267200"/>
              <a:ext cx="358775" cy="30163"/>
            </a:xfrm>
            <a:custGeom>
              <a:avLst/>
              <a:gdLst>
                <a:gd name="T0" fmla="*/ 35 w 35"/>
                <a:gd name="T1" fmla="*/ 0 h 3"/>
                <a:gd name="T2" fmla="*/ 34 w 35"/>
                <a:gd name="T3" fmla="*/ 0 h 3"/>
                <a:gd name="T4" fmla="*/ 1 w 35"/>
                <a:gd name="T5" fmla="*/ 0 h 3"/>
                <a:gd name="T6" fmla="*/ 0 w 35"/>
                <a:gd name="T7" fmla="*/ 0 h 3"/>
                <a:gd name="T8" fmla="*/ 0 w 35"/>
                <a:gd name="T9" fmla="*/ 1 h 3"/>
                <a:gd name="T10" fmla="*/ 0 w 35"/>
                <a:gd name="T11" fmla="*/ 2 h 3"/>
                <a:gd name="T12" fmla="*/ 1 w 35"/>
                <a:gd name="T13" fmla="*/ 3 h 3"/>
                <a:gd name="T14" fmla="*/ 34 w 35"/>
                <a:gd name="T15" fmla="*/ 3 h 3"/>
                <a:gd name="T16" fmla="*/ 35 w 35"/>
                <a:gd name="T17" fmla="*/ 2 h 3"/>
                <a:gd name="T18" fmla="*/ 35 w 35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23" y="0"/>
                    <a:pt x="1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2" y="3"/>
                    <a:pt x="23" y="3"/>
                    <a:pt x="34" y="3"/>
                  </a:cubicBezTo>
                  <a:cubicBezTo>
                    <a:pt x="35" y="3"/>
                    <a:pt x="35" y="2"/>
                    <a:pt x="35" y="2"/>
                  </a:cubicBezTo>
                  <a:cubicBezTo>
                    <a:pt x="35" y="1"/>
                    <a:pt x="35" y="1"/>
                    <a:pt x="35" y="0"/>
                  </a:cubicBezTo>
                  <a:close/>
                </a:path>
              </a:pathLst>
            </a:custGeom>
            <a:solidFill>
              <a:srgbClr val="99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1214"/>
            <p:cNvSpPr>
              <a:spLocks noChangeArrowheads="1"/>
            </p:cNvSpPr>
            <p:nvPr/>
          </p:nvSpPr>
          <p:spPr bwMode="auto">
            <a:xfrm>
              <a:off x="4651375" y="4071938"/>
              <a:ext cx="298450" cy="225425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15"/>
            <p:cNvSpPr>
              <a:spLocks/>
            </p:cNvSpPr>
            <p:nvPr/>
          </p:nvSpPr>
          <p:spPr bwMode="auto">
            <a:xfrm>
              <a:off x="4641850" y="4060825"/>
              <a:ext cx="317500" cy="268288"/>
            </a:xfrm>
            <a:custGeom>
              <a:avLst/>
              <a:gdLst>
                <a:gd name="T0" fmla="*/ 30 w 31"/>
                <a:gd name="T1" fmla="*/ 0 h 26"/>
                <a:gd name="T2" fmla="*/ 1 w 31"/>
                <a:gd name="T3" fmla="*/ 0 h 26"/>
                <a:gd name="T4" fmla="*/ 0 w 31"/>
                <a:gd name="T5" fmla="*/ 2 h 26"/>
                <a:gd name="T6" fmla="*/ 0 w 31"/>
                <a:gd name="T7" fmla="*/ 21 h 26"/>
                <a:gd name="T8" fmla="*/ 2 w 31"/>
                <a:gd name="T9" fmla="*/ 21 h 26"/>
                <a:gd name="T10" fmla="*/ 2 w 31"/>
                <a:gd name="T11" fmla="*/ 2 h 26"/>
                <a:gd name="T12" fmla="*/ 14 w 31"/>
                <a:gd name="T13" fmla="*/ 2 h 26"/>
                <a:gd name="T14" fmla="*/ 14 w 31"/>
                <a:gd name="T15" fmla="*/ 25 h 26"/>
                <a:gd name="T16" fmla="*/ 16 w 31"/>
                <a:gd name="T17" fmla="*/ 25 h 26"/>
                <a:gd name="T18" fmla="*/ 16 w 31"/>
                <a:gd name="T19" fmla="*/ 2 h 26"/>
                <a:gd name="T20" fmla="*/ 29 w 31"/>
                <a:gd name="T21" fmla="*/ 2 h 26"/>
                <a:gd name="T22" fmla="*/ 29 w 31"/>
                <a:gd name="T23" fmla="*/ 23 h 26"/>
                <a:gd name="T24" fmla="*/ 31 w 31"/>
                <a:gd name="T25" fmla="*/ 23 h 26"/>
                <a:gd name="T26" fmla="*/ 31 w 31"/>
                <a:gd name="T27" fmla="*/ 2 h 26"/>
                <a:gd name="T28" fmla="*/ 30 w 31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6">
                  <a:moveTo>
                    <a:pt x="3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3"/>
                    <a:pt x="2" y="2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6"/>
                    <a:pt x="16" y="26"/>
                    <a:pt x="16" y="25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4"/>
                    <a:pt x="31" y="24"/>
                    <a:pt x="31" y="2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0" y="0"/>
                  </a:cubicBezTo>
                  <a:close/>
                </a:path>
              </a:pathLst>
            </a:custGeom>
            <a:solidFill>
              <a:srgbClr val="C7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216"/>
            <p:cNvSpPr>
              <a:spLocks/>
            </p:cNvSpPr>
            <p:nvPr/>
          </p:nvSpPr>
          <p:spPr bwMode="auto">
            <a:xfrm>
              <a:off x="4621213" y="4276725"/>
              <a:ext cx="349250" cy="123825"/>
            </a:xfrm>
            <a:custGeom>
              <a:avLst/>
              <a:gdLst>
                <a:gd name="T0" fmla="*/ 33 w 34"/>
                <a:gd name="T1" fmla="*/ 1 h 12"/>
                <a:gd name="T2" fmla="*/ 33 w 34"/>
                <a:gd name="T3" fmla="*/ 1 h 12"/>
                <a:gd name="T4" fmla="*/ 1 w 34"/>
                <a:gd name="T5" fmla="*/ 1 h 12"/>
                <a:gd name="T6" fmla="*/ 1 w 34"/>
                <a:gd name="T7" fmla="*/ 1 h 12"/>
                <a:gd name="T8" fmla="*/ 1 w 34"/>
                <a:gd name="T9" fmla="*/ 1 h 12"/>
                <a:gd name="T10" fmla="*/ 1 w 34"/>
                <a:gd name="T11" fmla="*/ 10 h 12"/>
                <a:gd name="T12" fmla="*/ 1 w 34"/>
                <a:gd name="T13" fmla="*/ 11 h 12"/>
                <a:gd name="T14" fmla="*/ 17 w 34"/>
                <a:gd name="T15" fmla="*/ 11 h 12"/>
                <a:gd name="T16" fmla="*/ 33 w 34"/>
                <a:gd name="T17" fmla="*/ 11 h 12"/>
                <a:gd name="T18" fmla="*/ 33 w 34"/>
                <a:gd name="T19" fmla="*/ 10 h 12"/>
                <a:gd name="T20" fmla="*/ 34 w 34"/>
                <a:gd name="T21" fmla="*/ 1 h 12"/>
                <a:gd name="T22" fmla="*/ 33 w 34"/>
                <a:gd name="T2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12">
                  <a:moveTo>
                    <a:pt x="33" y="1"/>
                  </a:moveTo>
                  <a:cubicBezTo>
                    <a:pt x="33" y="1"/>
                    <a:pt x="33" y="1"/>
                    <a:pt x="3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4"/>
                    <a:pt x="1" y="7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2" y="12"/>
                    <a:pt x="28" y="12"/>
                    <a:pt x="33" y="11"/>
                  </a:cubicBezTo>
                  <a:cubicBezTo>
                    <a:pt x="33" y="11"/>
                    <a:pt x="33" y="11"/>
                    <a:pt x="33" y="10"/>
                  </a:cubicBezTo>
                  <a:cubicBezTo>
                    <a:pt x="33" y="7"/>
                    <a:pt x="34" y="4"/>
                    <a:pt x="34" y="1"/>
                  </a:cubicBezTo>
                  <a:cubicBezTo>
                    <a:pt x="34" y="1"/>
                    <a:pt x="33" y="0"/>
                    <a:pt x="3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217"/>
            <p:cNvSpPr>
              <a:spLocks/>
            </p:cNvSpPr>
            <p:nvPr/>
          </p:nvSpPr>
          <p:spPr bwMode="auto">
            <a:xfrm>
              <a:off x="4621213" y="4267200"/>
              <a:ext cx="349250" cy="30163"/>
            </a:xfrm>
            <a:custGeom>
              <a:avLst/>
              <a:gdLst>
                <a:gd name="T0" fmla="*/ 34 w 34"/>
                <a:gd name="T1" fmla="*/ 0 h 3"/>
                <a:gd name="T2" fmla="*/ 34 w 34"/>
                <a:gd name="T3" fmla="*/ 0 h 3"/>
                <a:gd name="T4" fmla="*/ 0 w 34"/>
                <a:gd name="T5" fmla="*/ 0 h 3"/>
                <a:gd name="T6" fmla="*/ 0 w 34"/>
                <a:gd name="T7" fmla="*/ 0 h 3"/>
                <a:gd name="T8" fmla="*/ 0 w 34"/>
                <a:gd name="T9" fmla="*/ 1 h 3"/>
                <a:gd name="T10" fmla="*/ 0 w 34"/>
                <a:gd name="T11" fmla="*/ 2 h 3"/>
                <a:gd name="T12" fmla="*/ 0 w 34"/>
                <a:gd name="T13" fmla="*/ 3 h 3"/>
                <a:gd name="T14" fmla="*/ 34 w 34"/>
                <a:gd name="T15" fmla="*/ 3 h 3"/>
                <a:gd name="T16" fmla="*/ 34 w 34"/>
                <a:gd name="T17" fmla="*/ 2 h 3"/>
                <a:gd name="T18" fmla="*/ 34 w 34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"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3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2" y="3"/>
                    <a:pt x="23" y="3"/>
                    <a:pt x="34" y="3"/>
                  </a:cubicBezTo>
                  <a:cubicBezTo>
                    <a:pt x="34" y="3"/>
                    <a:pt x="34" y="2"/>
                    <a:pt x="34" y="2"/>
                  </a:cubicBezTo>
                  <a:cubicBezTo>
                    <a:pt x="34" y="1"/>
                    <a:pt x="34" y="1"/>
                    <a:pt x="34" y="0"/>
                  </a:cubicBezTo>
                  <a:close/>
                </a:path>
              </a:pathLst>
            </a:custGeom>
            <a:solidFill>
              <a:srgbClr val="99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1218"/>
            <p:cNvSpPr>
              <a:spLocks noChangeArrowheads="1"/>
            </p:cNvSpPr>
            <p:nvPr/>
          </p:nvSpPr>
          <p:spPr bwMode="auto">
            <a:xfrm>
              <a:off x="5103813" y="4071938"/>
              <a:ext cx="298450" cy="225425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219"/>
            <p:cNvSpPr>
              <a:spLocks/>
            </p:cNvSpPr>
            <p:nvPr/>
          </p:nvSpPr>
          <p:spPr bwMode="auto">
            <a:xfrm>
              <a:off x="5092700" y="4060825"/>
              <a:ext cx="319088" cy="268288"/>
            </a:xfrm>
            <a:custGeom>
              <a:avLst/>
              <a:gdLst>
                <a:gd name="T0" fmla="*/ 30 w 31"/>
                <a:gd name="T1" fmla="*/ 0 h 26"/>
                <a:gd name="T2" fmla="*/ 1 w 31"/>
                <a:gd name="T3" fmla="*/ 0 h 26"/>
                <a:gd name="T4" fmla="*/ 0 w 31"/>
                <a:gd name="T5" fmla="*/ 2 h 26"/>
                <a:gd name="T6" fmla="*/ 0 w 31"/>
                <a:gd name="T7" fmla="*/ 21 h 26"/>
                <a:gd name="T8" fmla="*/ 2 w 31"/>
                <a:gd name="T9" fmla="*/ 21 h 26"/>
                <a:gd name="T10" fmla="*/ 2 w 31"/>
                <a:gd name="T11" fmla="*/ 2 h 26"/>
                <a:gd name="T12" fmla="*/ 15 w 31"/>
                <a:gd name="T13" fmla="*/ 2 h 26"/>
                <a:gd name="T14" fmla="*/ 15 w 31"/>
                <a:gd name="T15" fmla="*/ 25 h 26"/>
                <a:gd name="T16" fmla="*/ 17 w 31"/>
                <a:gd name="T17" fmla="*/ 25 h 26"/>
                <a:gd name="T18" fmla="*/ 17 w 31"/>
                <a:gd name="T19" fmla="*/ 2 h 26"/>
                <a:gd name="T20" fmla="*/ 29 w 31"/>
                <a:gd name="T21" fmla="*/ 2 h 26"/>
                <a:gd name="T22" fmla="*/ 29 w 31"/>
                <a:gd name="T23" fmla="*/ 23 h 26"/>
                <a:gd name="T24" fmla="*/ 31 w 31"/>
                <a:gd name="T25" fmla="*/ 23 h 26"/>
                <a:gd name="T26" fmla="*/ 31 w 31"/>
                <a:gd name="T27" fmla="*/ 2 h 26"/>
                <a:gd name="T28" fmla="*/ 30 w 31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6">
                  <a:moveTo>
                    <a:pt x="3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3"/>
                    <a:pt x="2" y="2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7" y="26"/>
                    <a:pt x="17" y="2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4"/>
                    <a:pt x="31" y="24"/>
                    <a:pt x="31" y="2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0" y="0"/>
                  </a:cubicBezTo>
                  <a:close/>
                </a:path>
              </a:pathLst>
            </a:custGeom>
            <a:solidFill>
              <a:srgbClr val="C7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220"/>
            <p:cNvSpPr>
              <a:spLocks/>
            </p:cNvSpPr>
            <p:nvPr/>
          </p:nvSpPr>
          <p:spPr bwMode="auto">
            <a:xfrm>
              <a:off x="5083175" y="4276725"/>
              <a:ext cx="339725" cy="123825"/>
            </a:xfrm>
            <a:custGeom>
              <a:avLst/>
              <a:gdLst>
                <a:gd name="T0" fmla="*/ 32 w 33"/>
                <a:gd name="T1" fmla="*/ 1 h 12"/>
                <a:gd name="T2" fmla="*/ 32 w 33"/>
                <a:gd name="T3" fmla="*/ 1 h 12"/>
                <a:gd name="T4" fmla="*/ 1 w 33"/>
                <a:gd name="T5" fmla="*/ 1 h 12"/>
                <a:gd name="T6" fmla="*/ 0 w 33"/>
                <a:gd name="T7" fmla="*/ 1 h 12"/>
                <a:gd name="T8" fmla="*/ 0 w 33"/>
                <a:gd name="T9" fmla="*/ 1 h 12"/>
                <a:gd name="T10" fmla="*/ 0 w 33"/>
                <a:gd name="T11" fmla="*/ 10 h 12"/>
                <a:gd name="T12" fmla="*/ 1 w 33"/>
                <a:gd name="T13" fmla="*/ 11 h 12"/>
                <a:gd name="T14" fmla="*/ 17 w 33"/>
                <a:gd name="T15" fmla="*/ 11 h 12"/>
                <a:gd name="T16" fmla="*/ 32 w 33"/>
                <a:gd name="T17" fmla="*/ 11 h 12"/>
                <a:gd name="T18" fmla="*/ 33 w 33"/>
                <a:gd name="T19" fmla="*/ 10 h 12"/>
                <a:gd name="T20" fmla="*/ 33 w 33"/>
                <a:gd name="T21" fmla="*/ 1 h 12"/>
                <a:gd name="T22" fmla="*/ 32 w 33"/>
                <a:gd name="T2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12"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0" y="11"/>
                    <a:pt x="1" y="11"/>
                    <a:pt x="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2" y="12"/>
                    <a:pt x="27" y="12"/>
                    <a:pt x="32" y="11"/>
                  </a:cubicBezTo>
                  <a:cubicBezTo>
                    <a:pt x="33" y="11"/>
                    <a:pt x="33" y="11"/>
                    <a:pt x="33" y="10"/>
                  </a:cubicBezTo>
                  <a:cubicBezTo>
                    <a:pt x="33" y="7"/>
                    <a:pt x="33" y="4"/>
                    <a:pt x="33" y="1"/>
                  </a:cubicBezTo>
                  <a:cubicBezTo>
                    <a:pt x="33" y="1"/>
                    <a:pt x="33" y="0"/>
                    <a:pt x="3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221"/>
            <p:cNvSpPr>
              <a:spLocks/>
            </p:cNvSpPr>
            <p:nvPr/>
          </p:nvSpPr>
          <p:spPr bwMode="auto">
            <a:xfrm>
              <a:off x="5073650" y="4267200"/>
              <a:ext cx="358775" cy="30163"/>
            </a:xfrm>
            <a:custGeom>
              <a:avLst/>
              <a:gdLst>
                <a:gd name="T0" fmla="*/ 35 w 35"/>
                <a:gd name="T1" fmla="*/ 0 h 3"/>
                <a:gd name="T2" fmla="*/ 34 w 35"/>
                <a:gd name="T3" fmla="*/ 0 h 3"/>
                <a:gd name="T4" fmla="*/ 1 w 35"/>
                <a:gd name="T5" fmla="*/ 0 h 3"/>
                <a:gd name="T6" fmla="*/ 0 w 35"/>
                <a:gd name="T7" fmla="*/ 0 h 3"/>
                <a:gd name="T8" fmla="*/ 0 w 35"/>
                <a:gd name="T9" fmla="*/ 1 h 3"/>
                <a:gd name="T10" fmla="*/ 0 w 35"/>
                <a:gd name="T11" fmla="*/ 2 h 3"/>
                <a:gd name="T12" fmla="*/ 1 w 35"/>
                <a:gd name="T13" fmla="*/ 3 h 3"/>
                <a:gd name="T14" fmla="*/ 35 w 35"/>
                <a:gd name="T15" fmla="*/ 3 h 3"/>
                <a:gd name="T16" fmla="*/ 35 w 35"/>
                <a:gd name="T17" fmla="*/ 2 h 3"/>
                <a:gd name="T18" fmla="*/ 35 w 35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23" y="0"/>
                    <a:pt x="1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2" y="3"/>
                    <a:pt x="23" y="3"/>
                    <a:pt x="35" y="3"/>
                  </a:cubicBezTo>
                  <a:cubicBezTo>
                    <a:pt x="35" y="3"/>
                    <a:pt x="35" y="2"/>
                    <a:pt x="35" y="2"/>
                  </a:cubicBezTo>
                  <a:cubicBezTo>
                    <a:pt x="35" y="1"/>
                    <a:pt x="35" y="1"/>
                    <a:pt x="35" y="0"/>
                  </a:cubicBezTo>
                  <a:close/>
                </a:path>
              </a:pathLst>
            </a:custGeom>
            <a:solidFill>
              <a:srgbClr val="99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1222"/>
            <p:cNvSpPr>
              <a:spLocks noChangeArrowheads="1"/>
            </p:cNvSpPr>
            <p:nvPr/>
          </p:nvSpPr>
          <p:spPr bwMode="auto">
            <a:xfrm>
              <a:off x="4198938" y="4565650"/>
              <a:ext cx="298450" cy="225425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223"/>
            <p:cNvSpPr>
              <a:spLocks/>
            </p:cNvSpPr>
            <p:nvPr/>
          </p:nvSpPr>
          <p:spPr bwMode="auto">
            <a:xfrm>
              <a:off x="4189413" y="4554538"/>
              <a:ext cx="317500" cy="268288"/>
            </a:xfrm>
            <a:custGeom>
              <a:avLst/>
              <a:gdLst>
                <a:gd name="T0" fmla="*/ 30 w 31"/>
                <a:gd name="T1" fmla="*/ 0 h 26"/>
                <a:gd name="T2" fmla="*/ 1 w 31"/>
                <a:gd name="T3" fmla="*/ 0 h 26"/>
                <a:gd name="T4" fmla="*/ 0 w 31"/>
                <a:gd name="T5" fmla="*/ 2 h 26"/>
                <a:gd name="T6" fmla="*/ 0 w 31"/>
                <a:gd name="T7" fmla="*/ 21 h 26"/>
                <a:gd name="T8" fmla="*/ 2 w 31"/>
                <a:gd name="T9" fmla="*/ 21 h 26"/>
                <a:gd name="T10" fmla="*/ 2 w 31"/>
                <a:gd name="T11" fmla="*/ 2 h 26"/>
                <a:gd name="T12" fmla="*/ 15 w 31"/>
                <a:gd name="T13" fmla="*/ 2 h 26"/>
                <a:gd name="T14" fmla="*/ 15 w 31"/>
                <a:gd name="T15" fmla="*/ 25 h 26"/>
                <a:gd name="T16" fmla="*/ 17 w 31"/>
                <a:gd name="T17" fmla="*/ 25 h 26"/>
                <a:gd name="T18" fmla="*/ 17 w 31"/>
                <a:gd name="T19" fmla="*/ 2 h 26"/>
                <a:gd name="T20" fmla="*/ 29 w 31"/>
                <a:gd name="T21" fmla="*/ 2 h 26"/>
                <a:gd name="T22" fmla="*/ 29 w 31"/>
                <a:gd name="T23" fmla="*/ 23 h 26"/>
                <a:gd name="T24" fmla="*/ 31 w 31"/>
                <a:gd name="T25" fmla="*/ 23 h 26"/>
                <a:gd name="T26" fmla="*/ 31 w 31"/>
                <a:gd name="T27" fmla="*/ 2 h 26"/>
                <a:gd name="T28" fmla="*/ 30 w 31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6">
                  <a:moveTo>
                    <a:pt x="3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3"/>
                    <a:pt x="2" y="2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7" y="26"/>
                    <a:pt x="17" y="2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4"/>
                    <a:pt x="31" y="24"/>
                    <a:pt x="31" y="2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0" y="0"/>
                  </a:cubicBezTo>
                  <a:close/>
                </a:path>
              </a:pathLst>
            </a:custGeom>
            <a:solidFill>
              <a:srgbClr val="C7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224"/>
            <p:cNvSpPr>
              <a:spLocks/>
            </p:cNvSpPr>
            <p:nvPr/>
          </p:nvSpPr>
          <p:spPr bwMode="auto">
            <a:xfrm>
              <a:off x="4178300" y="4770438"/>
              <a:ext cx="339725" cy="123825"/>
            </a:xfrm>
            <a:custGeom>
              <a:avLst/>
              <a:gdLst>
                <a:gd name="T0" fmla="*/ 32 w 33"/>
                <a:gd name="T1" fmla="*/ 1 h 12"/>
                <a:gd name="T2" fmla="*/ 32 w 33"/>
                <a:gd name="T3" fmla="*/ 1 h 12"/>
                <a:gd name="T4" fmla="*/ 1 w 33"/>
                <a:gd name="T5" fmla="*/ 1 h 12"/>
                <a:gd name="T6" fmla="*/ 0 w 33"/>
                <a:gd name="T7" fmla="*/ 1 h 12"/>
                <a:gd name="T8" fmla="*/ 0 w 33"/>
                <a:gd name="T9" fmla="*/ 1 h 12"/>
                <a:gd name="T10" fmla="*/ 0 w 33"/>
                <a:gd name="T11" fmla="*/ 10 h 12"/>
                <a:gd name="T12" fmla="*/ 1 w 33"/>
                <a:gd name="T13" fmla="*/ 11 h 12"/>
                <a:gd name="T14" fmla="*/ 17 w 33"/>
                <a:gd name="T15" fmla="*/ 11 h 12"/>
                <a:gd name="T16" fmla="*/ 32 w 33"/>
                <a:gd name="T17" fmla="*/ 11 h 12"/>
                <a:gd name="T18" fmla="*/ 33 w 33"/>
                <a:gd name="T19" fmla="*/ 10 h 12"/>
                <a:gd name="T20" fmla="*/ 33 w 33"/>
                <a:gd name="T21" fmla="*/ 1 h 12"/>
                <a:gd name="T22" fmla="*/ 32 w 33"/>
                <a:gd name="T2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12"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2" y="12"/>
                    <a:pt x="27" y="12"/>
                    <a:pt x="32" y="11"/>
                  </a:cubicBezTo>
                  <a:cubicBezTo>
                    <a:pt x="32" y="11"/>
                    <a:pt x="33" y="11"/>
                    <a:pt x="33" y="10"/>
                  </a:cubicBezTo>
                  <a:cubicBezTo>
                    <a:pt x="33" y="7"/>
                    <a:pt x="33" y="4"/>
                    <a:pt x="33" y="1"/>
                  </a:cubicBezTo>
                  <a:cubicBezTo>
                    <a:pt x="33" y="1"/>
                    <a:pt x="33" y="0"/>
                    <a:pt x="3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225"/>
            <p:cNvSpPr>
              <a:spLocks/>
            </p:cNvSpPr>
            <p:nvPr/>
          </p:nvSpPr>
          <p:spPr bwMode="auto">
            <a:xfrm>
              <a:off x="4168775" y="4760913"/>
              <a:ext cx="358775" cy="30163"/>
            </a:xfrm>
            <a:custGeom>
              <a:avLst/>
              <a:gdLst>
                <a:gd name="T0" fmla="*/ 35 w 35"/>
                <a:gd name="T1" fmla="*/ 0 h 3"/>
                <a:gd name="T2" fmla="*/ 34 w 35"/>
                <a:gd name="T3" fmla="*/ 0 h 3"/>
                <a:gd name="T4" fmla="*/ 1 w 35"/>
                <a:gd name="T5" fmla="*/ 0 h 3"/>
                <a:gd name="T6" fmla="*/ 0 w 35"/>
                <a:gd name="T7" fmla="*/ 0 h 3"/>
                <a:gd name="T8" fmla="*/ 0 w 35"/>
                <a:gd name="T9" fmla="*/ 1 h 3"/>
                <a:gd name="T10" fmla="*/ 0 w 35"/>
                <a:gd name="T11" fmla="*/ 2 h 3"/>
                <a:gd name="T12" fmla="*/ 1 w 35"/>
                <a:gd name="T13" fmla="*/ 3 h 3"/>
                <a:gd name="T14" fmla="*/ 34 w 35"/>
                <a:gd name="T15" fmla="*/ 3 h 3"/>
                <a:gd name="T16" fmla="*/ 35 w 35"/>
                <a:gd name="T17" fmla="*/ 2 h 3"/>
                <a:gd name="T18" fmla="*/ 35 w 35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23" y="0"/>
                    <a:pt x="1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2" y="3"/>
                    <a:pt x="23" y="3"/>
                    <a:pt x="34" y="3"/>
                  </a:cubicBezTo>
                  <a:cubicBezTo>
                    <a:pt x="35" y="3"/>
                    <a:pt x="35" y="2"/>
                    <a:pt x="35" y="2"/>
                  </a:cubicBezTo>
                  <a:cubicBezTo>
                    <a:pt x="35" y="1"/>
                    <a:pt x="35" y="1"/>
                    <a:pt x="35" y="0"/>
                  </a:cubicBezTo>
                  <a:close/>
                </a:path>
              </a:pathLst>
            </a:custGeom>
            <a:solidFill>
              <a:srgbClr val="99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1226"/>
            <p:cNvSpPr>
              <a:spLocks noChangeArrowheads="1"/>
            </p:cNvSpPr>
            <p:nvPr/>
          </p:nvSpPr>
          <p:spPr bwMode="auto">
            <a:xfrm>
              <a:off x="4651375" y="4565650"/>
              <a:ext cx="298450" cy="225425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1227"/>
            <p:cNvSpPr>
              <a:spLocks noChangeArrowheads="1"/>
            </p:cNvSpPr>
            <p:nvPr/>
          </p:nvSpPr>
          <p:spPr bwMode="auto">
            <a:xfrm>
              <a:off x="4651375" y="4565650"/>
              <a:ext cx="298450" cy="22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228"/>
            <p:cNvSpPr>
              <a:spLocks/>
            </p:cNvSpPr>
            <p:nvPr/>
          </p:nvSpPr>
          <p:spPr bwMode="auto">
            <a:xfrm>
              <a:off x="4641850" y="4554538"/>
              <a:ext cx="317500" cy="268288"/>
            </a:xfrm>
            <a:custGeom>
              <a:avLst/>
              <a:gdLst>
                <a:gd name="T0" fmla="*/ 30 w 31"/>
                <a:gd name="T1" fmla="*/ 0 h 26"/>
                <a:gd name="T2" fmla="*/ 1 w 31"/>
                <a:gd name="T3" fmla="*/ 0 h 26"/>
                <a:gd name="T4" fmla="*/ 0 w 31"/>
                <a:gd name="T5" fmla="*/ 2 h 26"/>
                <a:gd name="T6" fmla="*/ 0 w 31"/>
                <a:gd name="T7" fmla="*/ 21 h 26"/>
                <a:gd name="T8" fmla="*/ 2 w 31"/>
                <a:gd name="T9" fmla="*/ 21 h 26"/>
                <a:gd name="T10" fmla="*/ 2 w 31"/>
                <a:gd name="T11" fmla="*/ 2 h 26"/>
                <a:gd name="T12" fmla="*/ 14 w 31"/>
                <a:gd name="T13" fmla="*/ 2 h 26"/>
                <a:gd name="T14" fmla="*/ 14 w 31"/>
                <a:gd name="T15" fmla="*/ 25 h 26"/>
                <a:gd name="T16" fmla="*/ 16 w 31"/>
                <a:gd name="T17" fmla="*/ 25 h 26"/>
                <a:gd name="T18" fmla="*/ 16 w 31"/>
                <a:gd name="T19" fmla="*/ 2 h 26"/>
                <a:gd name="T20" fmla="*/ 29 w 31"/>
                <a:gd name="T21" fmla="*/ 2 h 26"/>
                <a:gd name="T22" fmla="*/ 29 w 31"/>
                <a:gd name="T23" fmla="*/ 23 h 26"/>
                <a:gd name="T24" fmla="*/ 31 w 31"/>
                <a:gd name="T25" fmla="*/ 23 h 26"/>
                <a:gd name="T26" fmla="*/ 31 w 31"/>
                <a:gd name="T27" fmla="*/ 2 h 26"/>
                <a:gd name="T28" fmla="*/ 30 w 31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6">
                  <a:moveTo>
                    <a:pt x="3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3"/>
                    <a:pt x="2" y="2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6"/>
                    <a:pt x="16" y="26"/>
                    <a:pt x="16" y="25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4"/>
                    <a:pt x="31" y="24"/>
                    <a:pt x="31" y="2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0" y="0"/>
                  </a:cubicBezTo>
                </a:path>
              </a:pathLst>
            </a:custGeom>
            <a:solidFill>
              <a:srgbClr val="C7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229"/>
            <p:cNvSpPr>
              <a:spLocks/>
            </p:cNvSpPr>
            <p:nvPr/>
          </p:nvSpPr>
          <p:spPr bwMode="auto">
            <a:xfrm>
              <a:off x="4621213" y="4770438"/>
              <a:ext cx="349250" cy="123825"/>
            </a:xfrm>
            <a:custGeom>
              <a:avLst/>
              <a:gdLst>
                <a:gd name="T0" fmla="*/ 33 w 34"/>
                <a:gd name="T1" fmla="*/ 1 h 12"/>
                <a:gd name="T2" fmla="*/ 33 w 34"/>
                <a:gd name="T3" fmla="*/ 1 h 12"/>
                <a:gd name="T4" fmla="*/ 1 w 34"/>
                <a:gd name="T5" fmla="*/ 1 h 12"/>
                <a:gd name="T6" fmla="*/ 1 w 34"/>
                <a:gd name="T7" fmla="*/ 1 h 12"/>
                <a:gd name="T8" fmla="*/ 1 w 34"/>
                <a:gd name="T9" fmla="*/ 1 h 12"/>
                <a:gd name="T10" fmla="*/ 1 w 34"/>
                <a:gd name="T11" fmla="*/ 10 h 12"/>
                <a:gd name="T12" fmla="*/ 1 w 34"/>
                <a:gd name="T13" fmla="*/ 11 h 12"/>
                <a:gd name="T14" fmla="*/ 17 w 34"/>
                <a:gd name="T15" fmla="*/ 11 h 12"/>
                <a:gd name="T16" fmla="*/ 33 w 34"/>
                <a:gd name="T17" fmla="*/ 11 h 12"/>
                <a:gd name="T18" fmla="*/ 33 w 34"/>
                <a:gd name="T19" fmla="*/ 10 h 12"/>
                <a:gd name="T20" fmla="*/ 34 w 34"/>
                <a:gd name="T21" fmla="*/ 1 h 12"/>
                <a:gd name="T22" fmla="*/ 33 w 34"/>
                <a:gd name="T2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12">
                  <a:moveTo>
                    <a:pt x="33" y="1"/>
                  </a:moveTo>
                  <a:cubicBezTo>
                    <a:pt x="33" y="1"/>
                    <a:pt x="33" y="1"/>
                    <a:pt x="3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4"/>
                    <a:pt x="1" y="7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2" y="12"/>
                    <a:pt x="28" y="12"/>
                    <a:pt x="33" y="11"/>
                  </a:cubicBezTo>
                  <a:cubicBezTo>
                    <a:pt x="33" y="11"/>
                    <a:pt x="33" y="11"/>
                    <a:pt x="33" y="10"/>
                  </a:cubicBezTo>
                  <a:cubicBezTo>
                    <a:pt x="33" y="7"/>
                    <a:pt x="34" y="4"/>
                    <a:pt x="34" y="1"/>
                  </a:cubicBezTo>
                  <a:cubicBezTo>
                    <a:pt x="34" y="1"/>
                    <a:pt x="33" y="0"/>
                    <a:pt x="33" y="1"/>
                  </a:cubicBezTo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30"/>
            <p:cNvSpPr>
              <a:spLocks/>
            </p:cNvSpPr>
            <p:nvPr/>
          </p:nvSpPr>
          <p:spPr bwMode="auto">
            <a:xfrm>
              <a:off x="4621213" y="4760913"/>
              <a:ext cx="349250" cy="30163"/>
            </a:xfrm>
            <a:custGeom>
              <a:avLst/>
              <a:gdLst>
                <a:gd name="T0" fmla="*/ 34 w 34"/>
                <a:gd name="T1" fmla="*/ 0 h 3"/>
                <a:gd name="T2" fmla="*/ 34 w 34"/>
                <a:gd name="T3" fmla="*/ 0 h 3"/>
                <a:gd name="T4" fmla="*/ 0 w 34"/>
                <a:gd name="T5" fmla="*/ 0 h 3"/>
                <a:gd name="T6" fmla="*/ 0 w 34"/>
                <a:gd name="T7" fmla="*/ 0 h 3"/>
                <a:gd name="T8" fmla="*/ 0 w 34"/>
                <a:gd name="T9" fmla="*/ 1 h 3"/>
                <a:gd name="T10" fmla="*/ 0 w 34"/>
                <a:gd name="T11" fmla="*/ 2 h 3"/>
                <a:gd name="T12" fmla="*/ 0 w 34"/>
                <a:gd name="T13" fmla="*/ 3 h 3"/>
                <a:gd name="T14" fmla="*/ 34 w 34"/>
                <a:gd name="T15" fmla="*/ 3 h 3"/>
                <a:gd name="T16" fmla="*/ 34 w 34"/>
                <a:gd name="T17" fmla="*/ 2 h 3"/>
                <a:gd name="T18" fmla="*/ 34 w 34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"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3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2" y="3"/>
                    <a:pt x="23" y="3"/>
                    <a:pt x="34" y="3"/>
                  </a:cubicBezTo>
                  <a:cubicBezTo>
                    <a:pt x="34" y="3"/>
                    <a:pt x="34" y="2"/>
                    <a:pt x="34" y="2"/>
                  </a:cubicBezTo>
                  <a:cubicBezTo>
                    <a:pt x="34" y="1"/>
                    <a:pt x="34" y="1"/>
                    <a:pt x="34" y="0"/>
                  </a:cubicBezTo>
                </a:path>
              </a:pathLst>
            </a:custGeom>
            <a:solidFill>
              <a:srgbClr val="99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1231"/>
            <p:cNvSpPr>
              <a:spLocks noChangeArrowheads="1"/>
            </p:cNvSpPr>
            <p:nvPr/>
          </p:nvSpPr>
          <p:spPr bwMode="auto">
            <a:xfrm>
              <a:off x="5103813" y="4565650"/>
              <a:ext cx="298450" cy="225425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1232"/>
            <p:cNvSpPr>
              <a:spLocks noChangeArrowheads="1"/>
            </p:cNvSpPr>
            <p:nvPr/>
          </p:nvSpPr>
          <p:spPr bwMode="auto">
            <a:xfrm>
              <a:off x="5103813" y="4565650"/>
              <a:ext cx="298450" cy="22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33"/>
            <p:cNvSpPr>
              <a:spLocks/>
            </p:cNvSpPr>
            <p:nvPr/>
          </p:nvSpPr>
          <p:spPr bwMode="auto">
            <a:xfrm>
              <a:off x="5092700" y="4554538"/>
              <a:ext cx="319088" cy="268288"/>
            </a:xfrm>
            <a:custGeom>
              <a:avLst/>
              <a:gdLst>
                <a:gd name="T0" fmla="*/ 30 w 31"/>
                <a:gd name="T1" fmla="*/ 0 h 26"/>
                <a:gd name="T2" fmla="*/ 1 w 31"/>
                <a:gd name="T3" fmla="*/ 0 h 26"/>
                <a:gd name="T4" fmla="*/ 0 w 31"/>
                <a:gd name="T5" fmla="*/ 2 h 26"/>
                <a:gd name="T6" fmla="*/ 0 w 31"/>
                <a:gd name="T7" fmla="*/ 21 h 26"/>
                <a:gd name="T8" fmla="*/ 2 w 31"/>
                <a:gd name="T9" fmla="*/ 21 h 26"/>
                <a:gd name="T10" fmla="*/ 2 w 31"/>
                <a:gd name="T11" fmla="*/ 2 h 26"/>
                <a:gd name="T12" fmla="*/ 15 w 31"/>
                <a:gd name="T13" fmla="*/ 2 h 26"/>
                <a:gd name="T14" fmla="*/ 15 w 31"/>
                <a:gd name="T15" fmla="*/ 25 h 26"/>
                <a:gd name="T16" fmla="*/ 17 w 31"/>
                <a:gd name="T17" fmla="*/ 25 h 26"/>
                <a:gd name="T18" fmla="*/ 17 w 31"/>
                <a:gd name="T19" fmla="*/ 2 h 26"/>
                <a:gd name="T20" fmla="*/ 29 w 31"/>
                <a:gd name="T21" fmla="*/ 2 h 26"/>
                <a:gd name="T22" fmla="*/ 29 w 31"/>
                <a:gd name="T23" fmla="*/ 23 h 26"/>
                <a:gd name="T24" fmla="*/ 31 w 31"/>
                <a:gd name="T25" fmla="*/ 23 h 26"/>
                <a:gd name="T26" fmla="*/ 31 w 31"/>
                <a:gd name="T27" fmla="*/ 2 h 26"/>
                <a:gd name="T28" fmla="*/ 30 w 31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6">
                  <a:moveTo>
                    <a:pt x="3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3"/>
                    <a:pt x="2" y="2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7" y="26"/>
                    <a:pt x="17" y="2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4"/>
                    <a:pt x="31" y="24"/>
                    <a:pt x="31" y="2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0" y="0"/>
                  </a:cubicBezTo>
                </a:path>
              </a:pathLst>
            </a:custGeom>
            <a:solidFill>
              <a:srgbClr val="C7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34"/>
            <p:cNvSpPr>
              <a:spLocks/>
            </p:cNvSpPr>
            <p:nvPr/>
          </p:nvSpPr>
          <p:spPr bwMode="auto">
            <a:xfrm>
              <a:off x="5083175" y="4770438"/>
              <a:ext cx="339725" cy="123825"/>
            </a:xfrm>
            <a:custGeom>
              <a:avLst/>
              <a:gdLst>
                <a:gd name="T0" fmla="*/ 32 w 33"/>
                <a:gd name="T1" fmla="*/ 1 h 12"/>
                <a:gd name="T2" fmla="*/ 32 w 33"/>
                <a:gd name="T3" fmla="*/ 1 h 12"/>
                <a:gd name="T4" fmla="*/ 1 w 33"/>
                <a:gd name="T5" fmla="*/ 1 h 12"/>
                <a:gd name="T6" fmla="*/ 0 w 33"/>
                <a:gd name="T7" fmla="*/ 1 h 12"/>
                <a:gd name="T8" fmla="*/ 0 w 33"/>
                <a:gd name="T9" fmla="*/ 1 h 12"/>
                <a:gd name="T10" fmla="*/ 0 w 33"/>
                <a:gd name="T11" fmla="*/ 10 h 12"/>
                <a:gd name="T12" fmla="*/ 1 w 33"/>
                <a:gd name="T13" fmla="*/ 11 h 12"/>
                <a:gd name="T14" fmla="*/ 17 w 33"/>
                <a:gd name="T15" fmla="*/ 11 h 12"/>
                <a:gd name="T16" fmla="*/ 32 w 33"/>
                <a:gd name="T17" fmla="*/ 11 h 12"/>
                <a:gd name="T18" fmla="*/ 33 w 33"/>
                <a:gd name="T19" fmla="*/ 10 h 12"/>
                <a:gd name="T20" fmla="*/ 33 w 33"/>
                <a:gd name="T21" fmla="*/ 1 h 12"/>
                <a:gd name="T22" fmla="*/ 32 w 33"/>
                <a:gd name="T2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12"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0" y="11"/>
                    <a:pt x="1" y="11"/>
                    <a:pt x="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2" y="12"/>
                    <a:pt x="27" y="12"/>
                    <a:pt x="32" y="11"/>
                  </a:cubicBezTo>
                  <a:cubicBezTo>
                    <a:pt x="33" y="11"/>
                    <a:pt x="33" y="11"/>
                    <a:pt x="33" y="10"/>
                  </a:cubicBezTo>
                  <a:cubicBezTo>
                    <a:pt x="33" y="7"/>
                    <a:pt x="33" y="4"/>
                    <a:pt x="33" y="1"/>
                  </a:cubicBezTo>
                  <a:cubicBezTo>
                    <a:pt x="33" y="1"/>
                    <a:pt x="33" y="0"/>
                    <a:pt x="3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35"/>
            <p:cNvSpPr>
              <a:spLocks/>
            </p:cNvSpPr>
            <p:nvPr/>
          </p:nvSpPr>
          <p:spPr bwMode="auto">
            <a:xfrm>
              <a:off x="5073650" y="4760913"/>
              <a:ext cx="358775" cy="30163"/>
            </a:xfrm>
            <a:custGeom>
              <a:avLst/>
              <a:gdLst>
                <a:gd name="T0" fmla="*/ 35 w 35"/>
                <a:gd name="T1" fmla="*/ 0 h 3"/>
                <a:gd name="T2" fmla="*/ 34 w 35"/>
                <a:gd name="T3" fmla="*/ 0 h 3"/>
                <a:gd name="T4" fmla="*/ 1 w 35"/>
                <a:gd name="T5" fmla="*/ 0 h 3"/>
                <a:gd name="T6" fmla="*/ 0 w 35"/>
                <a:gd name="T7" fmla="*/ 0 h 3"/>
                <a:gd name="T8" fmla="*/ 0 w 35"/>
                <a:gd name="T9" fmla="*/ 1 h 3"/>
                <a:gd name="T10" fmla="*/ 0 w 35"/>
                <a:gd name="T11" fmla="*/ 2 h 3"/>
                <a:gd name="T12" fmla="*/ 1 w 35"/>
                <a:gd name="T13" fmla="*/ 3 h 3"/>
                <a:gd name="T14" fmla="*/ 35 w 35"/>
                <a:gd name="T15" fmla="*/ 3 h 3"/>
                <a:gd name="T16" fmla="*/ 35 w 35"/>
                <a:gd name="T17" fmla="*/ 2 h 3"/>
                <a:gd name="T18" fmla="*/ 35 w 35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23" y="0"/>
                    <a:pt x="1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2" y="3"/>
                    <a:pt x="23" y="3"/>
                    <a:pt x="35" y="3"/>
                  </a:cubicBezTo>
                  <a:cubicBezTo>
                    <a:pt x="35" y="3"/>
                    <a:pt x="35" y="2"/>
                    <a:pt x="35" y="2"/>
                  </a:cubicBezTo>
                  <a:cubicBezTo>
                    <a:pt x="35" y="1"/>
                    <a:pt x="35" y="1"/>
                    <a:pt x="35" y="0"/>
                  </a:cubicBezTo>
                  <a:close/>
                </a:path>
              </a:pathLst>
            </a:custGeom>
            <a:solidFill>
              <a:srgbClr val="99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1236"/>
            <p:cNvSpPr>
              <a:spLocks noChangeArrowheads="1"/>
            </p:cNvSpPr>
            <p:nvPr/>
          </p:nvSpPr>
          <p:spPr bwMode="auto">
            <a:xfrm>
              <a:off x="4198938" y="5059363"/>
              <a:ext cx="298450" cy="225425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1237"/>
            <p:cNvSpPr>
              <a:spLocks noChangeArrowheads="1"/>
            </p:cNvSpPr>
            <p:nvPr/>
          </p:nvSpPr>
          <p:spPr bwMode="auto">
            <a:xfrm>
              <a:off x="4198938" y="5059363"/>
              <a:ext cx="298450" cy="22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238"/>
            <p:cNvSpPr>
              <a:spLocks/>
            </p:cNvSpPr>
            <p:nvPr/>
          </p:nvSpPr>
          <p:spPr bwMode="auto">
            <a:xfrm>
              <a:off x="4189413" y="5048250"/>
              <a:ext cx="317500" cy="266700"/>
            </a:xfrm>
            <a:custGeom>
              <a:avLst/>
              <a:gdLst>
                <a:gd name="T0" fmla="*/ 30 w 31"/>
                <a:gd name="T1" fmla="*/ 0 h 26"/>
                <a:gd name="T2" fmla="*/ 1 w 31"/>
                <a:gd name="T3" fmla="*/ 0 h 26"/>
                <a:gd name="T4" fmla="*/ 0 w 31"/>
                <a:gd name="T5" fmla="*/ 2 h 26"/>
                <a:gd name="T6" fmla="*/ 0 w 31"/>
                <a:gd name="T7" fmla="*/ 21 h 26"/>
                <a:gd name="T8" fmla="*/ 2 w 31"/>
                <a:gd name="T9" fmla="*/ 21 h 26"/>
                <a:gd name="T10" fmla="*/ 2 w 31"/>
                <a:gd name="T11" fmla="*/ 2 h 26"/>
                <a:gd name="T12" fmla="*/ 15 w 31"/>
                <a:gd name="T13" fmla="*/ 2 h 26"/>
                <a:gd name="T14" fmla="*/ 15 w 31"/>
                <a:gd name="T15" fmla="*/ 25 h 26"/>
                <a:gd name="T16" fmla="*/ 17 w 31"/>
                <a:gd name="T17" fmla="*/ 25 h 26"/>
                <a:gd name="T18" fmla="*/ 17 w 31"/>
                <a:gd name="T19" fmla="*/ 2 h 26"/>
                <a:gd name="T20" fmla="*/ 29 w 31"/>
                <a:gd name="T21" fmla="*/ 2 h 26"/>
                <a:gd name="T22" fmla="*/ 29 w 31"/>
                <a:gd name="T23" fmla="*/ 23 h 26"/>
                <a:gd name="T24" fmla="*/ 31 w 31"/>
                <a:gd name="T25" fmla="*/ 23 h 26"/>
                <a:gd name="T26" fmla="*/ 31 w 31"/>
                <a:gd name="T27" fmla="*/ 2 h 26"/>
                <a:gd name="T28" fmla="*/ 30 w 31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6">
                  <a:moveTo>
                    <a:pt x="3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3"/>
                    <a:pt x="2" y="2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7" y="26"/>
                    <a:pt x="17" y="2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4"/>
                    <a:pt x="31" y="24"/>
                    <a:pt x="31" y="2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0" y="0"/>
                  </a:cubicBezTo>
                </a:path>
              </a:pathLst>
            </a:custGeom>
            <a:solidFill>
              <a:srgbClr val="C7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39"/>
            <p:cNvSpPr>
              <a:spLocks/>
            </p:cNvSpPr>
            <p:nvPr/>
          </p:nvSpPr>
          <p:spPr bwMode="auto">
            <a:xfrm>
              <a:off x="4178300" y="5264150"/>
              <a:ext cx="339725" cy="123825"/>
            </a:xfrm>
            <a:custGeom>
              <a:avLst/>
              <a:gdLst>
                <a:gd name="T0" fmla="*/ 32 w 33"/>
                <a:gd name="T1" fmla="*/ 1 h 12"/>
                <a:gd name="T2" fmla="*/ 32 w 33"/>
                <a:gd name="T3" fmla="*/ 1 h 12"/>
                <a:gd name="T4" fmla="*/ 1 w 33"/>
                <a:gd name="T5" fmla="*/ 1 h 12"/>
                <a:gd name="T6" fmla="*/ 0 w 33"/>
                <a:gd name="T7" fmla="*/ 1 h 12"/>
                <a:gd name="T8" fmla="*/ 0 w 33"/>
                <a:gd name="T9" fmla="*/ 1 h 12"/>
                <a:gd name="T10" fmla="*/ 0 w 33"/>
                <a:gd name="T11" fmla="*/ 10 h 12"/>
                <a:gd name="T12" fmla="*/ 1 w 33"/>
                <a:gd name="T13" fmla="*/ 11 h 12"/>
                <a:gd name="T14" fmla="*/ 17 w 33"/>
                <a:gd name="T15" fmla="*/ 11 h 12"/>
                <a:gd name="T16" fmla="*/ 32 w 33"/>
                <a:gd name="T17" fmla="*/ 11 h 12"/>
                <a:gd name="T18" fmla="*/ 33 w 33"/>
                <a:gd name="T19" fmla="*/ 10 h 12"/>
                <a:gd name="T20" fmla="*/ 33 w 33"/>
                <a:gd name="T21" fmla="*/ 1 h 12"/>
                <a:gd name="T22" fmla="*/ 32 w 33"/>
                <a:gd name="T2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12"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2" y="12"/>
                    <a:pt x="27" y="12"/>
                    <a:pt x="32" y="11"/>
                  </a:cubicBezTo>
                  <a:cubicBezTo>
                    <a:pt x="32" y="11"/>
                    <a:pt x="33" y="11"/>
                    <a:pt x="33" y="10"/>
                  </a:cubicBezTo>
                  <a:cubicBezTo>
                    <a:pt x="33" y="7"/>
                    <a:pt x="33" y="4"/>
                    <a:pt x="33" y="1"/>
                  </a:cubicBezTo>
                  <a:cubicBezTo>
                    <a:pt x="33" y="1"/>
                    <a:pt x="33" y="0"/>
                    <a:pt x="3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240"/>
            <p:cNvSpPr>
              <a:spLocks/>
            </p:cNvSpPr>
            <p:nvPr/>
          </p:nvSpPr>
          <p:spPr bwMode="auto">
            <a:xfrm>
              <a:off x="4168775" y="5254625"/>
              <a:ext cx="358775" cy="30163"/>
            </a:xfrm>
            <a:custGeom>
              <a:avLst/>
              <a:gdLst>
                <a:gd name="T0" fmla="*/ 35 w 35"/>
                <a:gd name="T1" fmla="*/ 0 h 3"/>
                <a:gd name="T2" fmla="*/ 34 w 35"/>
                <a:gd name="T3" fmla="*/ 0 h 3"/>
                <a:gd name="T4" fmla="*/ 1 w 35"/>
                <a:gd name="T5" fmla="*/ 0 h 3"/>
                <a:gd name="T6" fmla="*/ 0 w 35"/>
                <a:gd name="T7" fmla="*/ 0 h 3"/>
                <a:gd name="T8" fmla="*/ 0 w 35"/>
                <a:gd name="T9" fmla="*/ 1 h 3"/>
                <a:gd name="T10" fmla="*/ 0 w 35"/>
                <a:gd name="T11" fmla="*/ 2 h 3"/>
                <a:gd name="T12" fmla="*/ 1 w 35"/>
                <a:gd name="T13" fmla="*/ 3 h 3"/>
                <a:gd name="T14" fmla="*/ 34 w 35"/>
                <a:gd name="T15" fmla="*/ 3 h 3"/>
                <a:gd name="T16" fmla="*/ 35 w 35"/>
                <a:gd name="T17" fmla="*/ 2 h 3"/>
                <a:gd name="T18" fmla="*/ 35 w 35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23" y="0"/>
                    <a:pt x="1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2" y="3"/>
                    <a:pt x="23" y="3"/>
                    <a:pt x="34" y="3"/>
                  </a:cubicBezTo>
                  <a:cubicBezTo>
                    <a:pt x="35" y="3"/>
                    <a:pt x="35" y="2"/>
                    <a:pt x="35" y="2"/>
                  </a:cubicBezTo>
                  <a:cubicBezTo>
                    <a:pt x="35" y="1"/>
                    <a:pt x="35" y="1"/>
                    <a:pt x="35" y="0"/>
                  </a:cubicBezTo>
                </a:path>
              </a:pathLst>
            </a:custGeom>
            <a:solidFill>
              <a:srgbClr val="99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1241"/>
            <p:cNvSpPr>
              <a:spLocks noChangeArrowheads="1"/>
            </p:cNvSpPr>
            <p:nvPr/>
          </p:nvSpPr>
          <p:spPr bwMode="auto">
            <a:xfrm>
              <a:off x="4198938" y="5551488"/>
              <a:ext cx="298450" cy="227013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1242"/>
            <p:cNvSpPr>
              <a:spLocks noChangeArrowheads="1"/>
            </p:cNvSpPr>
            <p:nvPr/>
          </p:nvSpPr>
          <p:spPr bwMode="auto">
            <a:xfrm>
              <a:off x="4198938" y="5551488"/>
              <a:ext cx="298450" cy="227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243"/>
            <p:cNvSpPr>
              <a:spLocks/>
            </p:cNvSpPr>
            <p:nvPr/>
          </p:nvSpPr>
          <p:spPr bwMode="auto">
            <a:xfrm>
              <a:off x="4189413" y="5541963"/>
              <a:ext cx="317500" cy="266700"/>
            </a:xfrm>
            <a:custGeom>
              <a:avLst/>
              <a:gdLst>
                <a:gd name="T0" fmla="*/ 30 w 31"/>
                <a:gd name="T1" fmla="*/ 0 h 26"/>
                <a:gd name="T2" fmla="*/ 1 w 31"/>
                <a:gd name="T3" fmla="*/ 0 h 26"/>
                <a:gd name="T4" fmla="*/ 0 w 31"/>
                <a:gd name="T5" fmla="*/ 2 h 26"/>
                <a:gd name="T6" fmla="*/ 0 w 31"/>
                <a:gd name="T7" fmla="*/ 21 h 26"/>
                <a:gd name="T8" fmla="*/ 2 w 31"/>
                <a:gd name="T9" fmla="*/ 21 h 26"/>
                <a:gd name="T10" fmla="*/ 2 w 31"/>
                <a:gd name="T11" fmla="*/ 2 h 26"/>
                <a:gd name="T12" fmla="*/ 15 w 31"/>
                <a:gd name="T13" fmla="*/ 2 h 26"/>
                <a:gd name="T14" fmla="*/ 15 w 31"/>
                <a:gd name="T15" fmla="*/ 25 h 26"/>
                <a:gd name="T16" fmla="*/ 17 w 31"/>
                <a:gd name="T17" fmla="*/ 25 h 26"/>
                <a:gd name="T18" fmla="*/ 17 w 31"/>
                <a:gd name="T19" fmla="*/ 2 h 26"/>
                <a:gd name="T20" fmla="*/ 29 w 31"/>
                <a:gd name="T21" fmla="*/ 2 h 26"/>
                <a:gd name="T22" fmla="*/ 29 w 31"/>
                <a:gd name="T23" fmla="*/ 23 h 26"/>
                <a:gd name="T24" fmla="*/ 31 w 31"/>
                <a:gd name="T25" fmla="*/ 23 h 26"/>
                <a:gd name="T26" fmla="*/ 31 w 31"/>
                <a:gd name="T27" fmla="*/ 2 h 26"/>
                <a:gd name="T28" fmla="*/ 30 w 31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6">
                  <a:moveTo>
                    <a:pt x="3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3"/>
                    <a:pt x="2" y="2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7" y="26"/>
                    <a:pt x="17" y="2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4"/>
                    <a:pt x="31" y="24"/>
                    <a:pt x="31" y="2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0" y="0"/>
                  </a:cubicBezTo>
                </a:path>
              </a:pathLst>
            </a:custGeom>
            <a:solidFill>
              <a:srgbClr val="C7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244"/>
            <p:cNvSpPr>
              <a:spLocks/>
            </p:cNvSpPr>
            <p:nvPr/>
          </p:nvSpPr>
          <p:spPr bwMode="auto">
            <a:xfrm>
              <a:off x="4178300" y="5757863"/>
              <a:ext cx="339725" cy="123825"/>
            </a:xfrm>
            <a:custGeom>
              <a:avLst/>
              <a:gdLst>
                <a:gd name="T0" fmla="*/ 32 w 33"/>
                <a:gd name="T1" fmla="*/ 1 h 12"/>
                <a:gd name="T2" fmla="*/ 32 w 33"/>
                <a:gd name="T3" fmla="*/ 1 h 12"/>
                <a:gd name="T4" fmla="*/ 1 w 33"/>
                <a:gd name="T5" fmla="*/ 1 h 12"/>
                <a:gd name="T6" fmla="*/ 0 w 33"/>
                <a:gd name="T7" fmla="*/ 1 h 12"/>
                <a:gd name="T8" fmla="*/ 0 w 33"/>
                <a:gd name="T9" fmla="*/ 1 h 12"/>
                <a:gd name="T10" fmla="*/ 0 w 33"/>
                <a:gd name="T11" fmla="*/ 10 h 12"/>
                <a:gd name="T12" fmla="*/ 1 w 33"/>
                <a:gd name="T13" fmla="*/ 11 h 12"/>
                <a:gd name="T14" fmla="*/ 17 w 33"/>
                <a:gd name="T15" fmla="*/ 11 h 12"/>
                <a:gd name="T16" fmla="*/ 32 w 33"/>
                <a:gd name="T17" fmla="*/ 11 h 12"/>
                <a:gd name="T18" fmla="*/ 33 w 33"/>
                <a:gd name="T19" fmla="*/ 10 h 12"/>
                <a:gd name="T20" fmla="*/ 33 w 33"/>
                <a:gd name="T21" fmla="*/ 1 h 12"/>
                <a:gd name="T22" fmla="*/ 32 w 33"/>
                <a:gd name="T2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12"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2" y="12"/>
                    <a:pt x="27" y="12"/>
                    <a:pt x="32" y="11"/>
                  </a:cubicBezTo>
                  <a:cubicBezTo>
                    <a:pt x="32" y="11"/>
                    <a:pt x="33" y="11"/>
                    <a:pt x="33" y="10"/>
                  </a:cubicBezTo>
                  <a:cubicBezTo>
                    <a:pt x="33" y="7"/>
                    <a:pt x="33" y="4"/>
                    <a:pt x="33" y="1"/>
                  </a:cubicBezTo>
                  <a:cubicBezTo>
                    <a:pt x="33" y="1"/>
                    <a:pt x="33" y="0"/>
                    <a:pt x="32" y="1"/>
                  </a:cubicBezTo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245"/>
            <p:cNvSpPr>
              <a:spLocks/>
            </p:cNvSpPr>
            <p:nvPr/>
          </p:nvSpPr>
          <p:spPr bwMode="auto">
            <a:xfrm>
              <a:off x="4168775" y="5746750"/>
              <a:ext cx="358775" cy="31750"/>
            </a:xfrm>
            <a:custGeom>
              <a:avLst/>
              <a:gdLst>
                <a:gd name="T0" fmla="*/ 35 w 35"/>
                <a:gd name="T1" fmla="*/ 0 h 3"/>
                <a:gd name="T2" fmla="*/ 34 w 35"/>
                <a:gd name="T3" fmla="*/ 0 h 3"/>
                <a:gd name="T4" fmla="*/ 1 w 35"/>
                <a:gd name="T5" fmla="*/ 0 h 3"/>
                <a:gd name="T6" fmla="*/ 0 w 35"/>
                <a:gd name="T7" fmla="*/ 0 h 3"/>
                <a:gd name="T8" fmla="*/ 0 w 35"/>
                <a:gd name="T9" fmla="*/ 1 h 3"/>
                <a:gd name="T10" fmla="*/ 0 w 35"/>
                <a:gd name="T11" fmla="*/ 2 h 3"/>
                <a:gd name="T12" fmla="*/ 1 w 35"/>
                <a:gd name="T13" fmla="*/ 3 h 3"/>
                <a:gd name="T14" fmla="*/ 34 w 35"/>
                <a:gd name="T15" fmla="*/ 3 h 3"/>
                <a:gd name="T16" fmla="*/ 35 w 35"/>
                <a:gd name="T17" fmla="*/ 2 h 3"/>
                <a:gd name="T18" fmla="*/ 35 w 35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23" y="0"/>
                    <a:pt x="1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2" y="3"/>
                    <a:pt x="23" y="3"/>
                    <a:pt x="34" y="3"/>
                  </a:cubicBezTo>
                  <a:cubicBezTo>
                    <a:pt x="35" y="3"/>
                    <a:pt x="35" y="2"/>
                    <a:pt x="35" y="2"/>
                  </a:cubicBezTo>
                  <a:cubicBezTo>
                    <a:pt x="35" y="1"/>
                    <a:pt x="35" y="1"/>
                    <a:pt x="35" y="0"/>
                  </a:cubicBezTo>
                </a:path>
              </a:pathLst>
            </a:custGeom>
            <a:solidFill>
              <a:srgbClr val="99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246"/>
            <p:cNvSpPr>
              <a:spLocks noChangeArrowheads="1"/>
            </p:cNvSpPr>
            <p:nvPr/>
          </p:nvSpPr>
          <p:spPr bwMode="auto">
            <a:xfrm>
              <a:off x="5124450" y="5551488"/>
              <a:ext cx="298450" cy="227013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1247"/>
            <p:cNvSpPr>
              <a:spLocks noChangeArrowheads="1"/>
            </p:cNvSpPr>
            <p:nvPr/>
          </p:nvSpPr>
          <p:spPr bwMode="auto">
            <a:xfrm>
              <a:off x="5124450" y="5551488"/>
              <a:ext cx="298450" cy="227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248"/>
            <p:cNvSpPr>
              <a:spLocks/>
            </p:cNvSpPr>
            <p:nvPr/>
          </p:nvSpPr>
          <p:spPr bwMode="auto">
            <a:xfrm>
              <a:off x="5113338" y="5541963"/>
              <a:ext cx="319088" cy="266700"/>
            </a:xfrm>
            <a:custGeom>
              <a:avLst/>
              <a:gdLst>
                <a:gd name="T0" fmla="*/ 30 w 31"/>
                <a:gd name="T1" fmla="*/ 0 h 26"/>
                <a:gd name="T2" fmla="*/ 1 w 31"/>
                <a:gd name="T3" fmla="*/ 0 h 26"/>
                <a:gd name="T4" fmla="*/ 0 w 31"/>
                <a:gd name="T5" fmla="*/ 2 h 26"/>
                <a:gd name="T6" fmla="*/ 0 w 31"/>
                <a:gd name="T7" fmla="*/ 21 h 26"/>
                <a:gd name="T8" fmla="*/ 2 w 31"/>
                <a:gd name="T9" fmla="*/ 21 h 26"/>
                <a:gd name="T10" fmla="*/ 2 w 31"/>
                <a:gd name="T11" fmla="*/ 2 h 26"/>
                <a:gd name="T12" fmla="*/ 15 w 31"/>
                <a:gd name="T13" fmla="*/ 2 h 26"/>
                <a:gd name="T14" fmla="*/ 15 w 31"/>
                <a:gd name="T15" fmla="*/ 25 h 26"/>
                <a:gd name="T16" fmla="*/ 17 w 31"/>
                <a:gd name="T17" fmla="*/ 25 h 26"/>
                <a:gd name="T18" fmla="*/ 17 w 31"/>
                <a:gd name="T19" fmla="*/ 2 h 26"/>
                <a:gd name="T20" fmla="*/ 29 w 31"/>
                <a:gd name="T21" fmla="*/ 2 h 26"/>
                <a:gd name="T22" fmla="*/ 29 w 31"/>
                <a:gd name="T23" fmla="*/ 23 h 26"/>
                <a:gd name="T24" fmla="*/ 31 w 31"/>
                <a:gd name="T25" fmla="*/ 23 h 26"/>
                <a:gd name="T26" fmla="*/ 31 w 31"/>
                <a:gd name="T27" fmla="*/ 2 h 26"/>
                <a:gd name="T28" fmla="*/ 30 w 31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6">
                  <a:moveTo>
                    <a:pt x="3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3"/>
                    <a:pt x="2" y="2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7" y="26"/>
                    <a:pt x="17" y="2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4"/>
                    <a:pt x="31" y="24"/>
                    <a:pt x="31" y="2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0" y="0"/>
                  </a:cubicBezTo>
                </a:path>
              </a:pathLst>
            </a:custGeom>
            <a:solidFill>
              <a:srgbClr val="C7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249"/>
            <p:cNvSpPr>
              <a:spLocks/>
            </p:cNvSpPr>
            <p:nvPr/>
          </p:nvSpPr>
          <p:spPr bwMode="auto">
            <a:xfrm>
              <a:off x="5103813" y="5757863"/>
              <a:ext cx="339725" cy="123825"/>
            </a:xfrm>
            <a:custGeom>
              <a:avLst/>
              <a:gdLst>
                <a:gd name="T0" fmla="*/ 32 w 33"/>
                <a:gd name="T1" fmla="*/ 1 h 12"/>
                <a:gd name="T2" fmla="*/ 32 w 33"/>
                <a:gd name="T3" fmla="*/ 1 h 12"/>
                <a:gd name="T4" fmla="*/ 1 w 33"/>
                <a:gd name="T5" fmla="*/ 1 h 12"/>
                <a:gd name="T6" fmla="*/ 0 w 33"/>
                <a:gd name="T7" fmla="*/ 1 h 12"/>
                <a:gd name="T8" fmla="*/ 0 w 33"/>
                <a:gd name="T9" fmla="*/ 1 h 12"/>
                <a:gd name="T10" fmla="*/ 0 w 33"/>
                <a:gd name="T11" fmla="*/ 10 h 12"/>
                <a:gd name="T12" fmla="*/ 1 w 33"/>
                <a:gd name="T13" fmla="*/ 11 h 12"/>
                <a:gd name="T14" fmla="*/ 17 w 33"/>
                <a:gd name="T15" fmla="*/ 11 h 12"/>
                <a:gd name="T16" fmla="*/ 32 w 33"/>
                <a:gd name="T17" fmla="*/ 11 h 12"/>
                <a:gd name="T18" fmla="*/ 33 w 33"/>
                <a:gd name="T19" fmla="*/ 10 h 12"/>
                <a:gd name="T20" fmla="*/ 33 w 33"/>
                <a:gd name="T21" fmla="*/ 1 h 12"/>
                <a:gd name="T22" fmla="*/ 32 w 33"/>
                <a:gd name="T2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12"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0" y="11"/>
                    <a:pt x="1" y="11"/>
                    <a:pt x="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2" y="12"/>
                    <a:pt x="27" y="12"/>
                    <a:pt x="32" y="11"/>
                  </a:cubicBezTo>
                  <a:cubicBezTo>
                    <a:pt x="33" y="11"/>
                    <a:pt x="33" y="11"/>
                    <a:pt x="33" y="10"/>
                  </a:cubicBezTo>
                  <a:cubicBezTo>
                    <a:pt x="33" y="7"/>
                    <a:pt x="33" y="4"/>
                    <a:pt x="33" y="1"/>
                  </a:cubicBezTo>
                  <a:cubicBezTo>
                    <a:pt x="33" y="1"/>
                    <a:pt x="33" y="0"/>
                    <a:pt x="32" y="1"/>
                  </a:cubicBezTo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250"/>
            <p:cNvSpPr>
              <a:spLocks/>
            </p:cNvSpPr>
            <p:nvPr/>
          </p:nvSpPr>
          <p:spPr bwMode="auto">
            <a:xfrm>
              <a:off x="5092700" y="5746750"/>
              <a:ext cx="360363" cy="31750"/>
            </a:xfrm>
            <a:custGeom>
              <a:avLst/>
              <a:gdLst>
                <a:gd name="T0" fmla="*/ 35 w 35"/>
                <a:gd name="T1" fmla="*/ 0 h 3"/>
                <a:gd name="T2" fmla="*/ 34 w 35"/>
                <a:gd name="T3" fmla="*/ 0 h 3"/>
                <a:gd name="T4" fmla="*/ 1 w 35"/>
                <a:gd name="T5" fmla="*/ 0 h 3"/>
                <a:gd name="T6" fmla="*/ 0 w 35"/>
                <a:gd name="T7" fmla="*/ 0 h 3"/>
                <a:gd name="T8" fmla="*/ 0 w 35"/>
                <a:gd name="T9" fmla="*/ 1 h 3"/>
                <a:gd name="T10" fmla="*/ 0 w 35"/>
                <a:gd name="T11" fmla="*/ 2 h 3"/>
                <a:gd name="T12" fmla="*/ 1 w 35"/>
                <a:gd name="T13" fmla="*/ 3 h 3"/>
                <a:gd name="T14" fmla="*/ 35 w 35"/>
                <a:gd name="T15" fmla="*/ 3 h 3"/>
                <a:gd name="T16" fmla="*/ 35 w 35"/>
                <a:gd name="T17" fmla="*/ 2 h 3"/>
                <a:gd name="T18" fmla="*/ 35 w 35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23" y="0"/>
                    <a:pt x="1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2" y="3"/>
                    <a:pt x="23" y="3"/>
                    <a:pt x="35" y="3"/>
                  </a:cubicBezTo>
                  <a:cubicBezTo>
                    <a:pt x="35" y="3"/>
                    <a:pt x="35" y="2"/>
                    <a:pt x="35" y="2"/>
                  </a:cubicBezTo>
                  <a:cubicBezTo>
                    <a:pt x="35" y="1"/>
                    <a:pt x="35" y="1"/>
                    <a:pt x="35" y="0"/>
                  </a:cubicBezTo>
                </a:path>
              </a:pathLst>
            </a:custGeom>
            <a:solidFill>
              <a:srgbClr val="99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1251"/>
            <p:cNvSpPr>
              <a:spLocks noChangeArrowheads="1"/>
            </p:cNvSpPr>
            <p:nvPr/>
          </p:nvSpPr>
          <p:spPr bwMode="auto">
            <a:xfrm>
              <a:off x="4651375" y="5059363"/>
              <a:ext cx="298450" cy="225425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1252"/>
            <p:cNvSpPr>
              <a:spLocks noChangeArrowheads="1"/>
            </p:cNvSpPr>
            <p:nvPr/>
          </p:nvSpPr>
          <p:spPr bwMode="auto">
            <a:xfrm>
              <a:off x="4651375" y="5059363"/>
              <a:ext cx="298450" cy="22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53"/>
            <p:cNvSpPr>
              <a:spLocks/>
            </p:cNvSpPr>
            <p:nvPr/>
          </p:nvSpPr>
          <p:spPr bwMode="auto">
            <a:xfrm>
              <a:off x="4641850" y="5048250"/>
              <a:ext cx="317500" cy="266700"/>
            </a:xfrm>
            <a:custGeom>
              <a:avLst/>
              <a:gdLst>
                <a:gd name="T0" fmla="*/ 30 w 31"/>
                <a:gd name="T1" fmla="*/ 0 h 26"/>
                <a:gd name="T2" fmla="*/ 1 w 31"/>
                <a:gd name="T3" fmla="*/ 0 h 26"/>
                <a:gd name="T4" fmla="*/ 0 w 31"/>
                <a:gd name="T5" fmla="*/ 2 h 26"/>
                <a:gd name="T6" fmla="*/ 0 w 31"/>
                <a:gd name="T7" fmla="*/ 21 h 26"/>
                <a:gd name="T8" fmla="*/ 2 w 31"/>
                <a:gd name="T9" fmla="*/ 21 h 26"/>
                <a:gd name="T10" fmla="*/ 2 w 31"/>
                <a:gd name="T11" fmla="*/ 2 h 26"/>
                <a:gd name="T12" fmla="*/ 14 w 31"/>
                <a:gd name="T13" fmla="*/ 2 h 26"/>
                <a:gd name="T14" fmla="*/ 14 w 31"/>
                <a:gd name="T15" fmla="*/ 25 h 26"/>
                <a:gd name="T16" fmla="*/ 16 w 31"/>
                <a:gd name="T17" fmla="*/ 25 h 26"/>
                <a:gd name="T18" fmla="*/ 16 w 31"/>
                <a:gd name="T19" fmla="*/ 2 h 26"/>
                <a:gd name="T20" fmla="*/ 29 w 31"/>
                <a:gd name="T21" fmla="*/ 2 h 26"/>
                <a:gd name="T22" fmla="*/ 29 w 31"/>
                <a:gd name="T23" fmla="*/ 23 h 26"/>
                <a:gd name="T24" fmla="*/ 31 w 31"/>
                <a:gd name="T25" fmla="*/ 23 h 26"/>
                <a:gd name="T26" fmla="*/ 31 w 31"/>
                <a:gd name="T27" fmla="*/ 2 h 26"/>
                <a:gd name="T28" fmla="*/ 30 w 31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6">
                  <a:moveTo>
                    <a:pt x="3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3"/>
                    <a:pt x="2" y="2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6"/>
                    <a:pt x="16" y="26"/>
                    <a:pt x="16" y="25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4"/>
                    <a:pt x="31" y="24"/>
                    <a:pt x="31" y="2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0" y="0"/>
                  </a:cubicBezTo>
                </a:path>
              </a:pathLst>
            </a:custGeom>
            <a:solidFill>
              <a:srgbClr val="C7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54"/>
            <p:cNvSpPr>
              <a:spLocks/>
            </p:cNvSpPr>
            <p:nvPr/>
          </p:nvSpPr>
          <p:spPr bwMode="auto">
            <a:xfrm>
              <a:off x="4621213" y="5264150"/>
              <a:ext cx="349250" cy="123825"/>
            </a:xfrm>
            <a:custGeom>
              <a:avLst/>
              <a:gdLst>
                <a:gd name="T0" fmla="*/ 33 w 34"/>
                <a:gd name="T1" fmla="*/ 1 h 12"/>
                <a:gd name="T2" fmla="*/ 33 w 34"/>
                <a:gd name="T3" fmla="*/ 1 h 12"/>
                <a:gd name="T4" fmla="*/ 1 w 34"/>
                <a:gd name="T5" fmla="*/ 1 h 12"/>
                <a:gd name="T6" fmla="*/ 1 w 34"/>
                <a:gd name="T7" fmla="*/ 1 h 12"/>
                <a:gd name="T8" fmla="*/ 1 w 34"/>
                <a:gd name="T9" fmla="*/ 1 h 12"/>
                <a:gd name="T10" fmla="*/ 1 w 34"/>
                <a:gd name="T11" fmla="*/ 10 h 12"/>
                <a:gd name="T12" fmla="*/ 1 w 34"/>
                <a:gd name="T13" fmla="*/ 11 h 12"/>
                <a:gd name="T14" fmla="*/ 17 w 34"/>
                <a:gd name="T15" fmla="*/ 11 h 12"/>
                <a:gd name="T16" fmla="*/ 33 w 34"/>
                <a:gd name="T17" fmla="*/ 11 h 12"/>
                <a:gd name="T18" fmla="*/ 33 w 34"/>
                <a:gd name="T19" fmla="*/ 10 h 12"/>
                <a:gd name="T20" fmla="*/ 34 w 34"/>
                <a:gd name="T21" fmla="*/ 1 h 12"/>
                <a:gd name="T22" fmla="*/ 33 w 34"/>
                <a:gd name="T2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12">
                  <a:moveTo>
                    <a:pt x="33" y="1"/>
                  </a:moveTo>
                  <a:cubicBezTo>
                    <a:pt x="33" y="1"/>
                    <a:pt x="33" y="1"/>
                    <a:pt x="3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4"/>
                    <a:pt x="1" y="7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2" y="12"/>
                    <a:pt x="28" y="12"/>
                    <a:pt x="33" y="11"/>
                  </a:cubicBezTo>
                  <a:cubicBezTo>
                    <a:pt x="33" y="11"/>
                    <a:pt x="33" y="11"/>
                    <a:pt x="33" y="10"/>
                  </a:cubicBezTo>
                  <a:cubicBezTo>
                    <a:pt x="33" y="7"/>
                    <a:pt x="34" y="4"/>
                    <a:pt x="34" y="1"/>
                  </a:cubicBezTo>
                  <a:cubicBezTo>
                    <a:pt x="34" y="1"/>
                    <a:pt x="33" y="0"/>
                    <a:pt x="33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55"/>
            <p:cNvSpPr>
              <a:spLocks/>
            </p:cNvSpPr>
            <p:nvPr/>
          </p:nvSpPr>
          <p:spPr bwMode="auto">
            <a:xfrm>
              <a:off x="4621213" y="5254625"/>
              <a:ext cx="349250" cy="30163"/>
            </a:xfrm>
            <a:custGeom>
              <a:avLst/>
              <a:gdLst>
                <a:gd name="T0" fmla="*/ 34 w 34"/>
                <a:gd name="T1" fmla="*/ 0 h 3"/>
                <a:gd name="T2" fmla="*/ 34 w 34"/>
                <a:gd name="T3" fmla="*/ 0 h 3"/>
                <a:gd name="T4" fmla="*/ 0 w 34"/>
                <a:gd name="T5" fmla="*/ 0 h 3"/>
                <a:gd name="T6" fmla="*/ 0 w 34"/>
                <a:gd name="T7" fmla="*/ 0 h 3"/>
                <a:gd name="T8" fmla="*/ 0 w 34"/>
                <a:gd name="T9" fmla="*/ 1 h 3"/>
                <a:gd name="T10" fmla="*/ 0 w 34"/>
                <a:gd name="T11" fmla="*/ 2 h 3"/>
                <a:gd name="T12" fmla="*/ 0 w 34"/>
                <a:gd name="T13" fmla="*/ 3 h 3"/>
                <a:gd name="T14" fmla="*/ 34 w 34"/>
                <a:gd name="T15" fmla="*/ 3 h 3"/>
                <a:gd name="T16" fmla="*/ 34 w 34"/>
                <a:gd name="T17" fmla="*/ 2 h 3"/>
                <a:gd name="T18" fmla="*/ 34 w 34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"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3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2" y="3"/>
                    <a:pt x="23" y="3"/>
                    <a:pt x="34" y="3"/>
                  </a:cubicBezTo>
                  <a:cubicBezTo>
                    <a:pt x="34" y="3"/>
                    <a:pt x="34" y="2"/>
                    <a:pt x="34" y="2"/>
                  </a:cubicBezTo>
                  <a:cubicBezTo>
                    <a:pt x="34" y="1"/>
                    <a:pt x="34" y="1"/>
                    <a:pt x="34" y="0"/>
                  </a:cubicBezTo>
                  <a:close/>
                </a:path>
              </a:pathLst>
            </a:custGeom>
            <a:solidFill>
              <a:srgbClr val="99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1256"/>
            <p:cNvSpPr>
              <a:spLocks noChangeArrowheads="1"/>
            </p:cNvSpPr>
            <p:nvPr/>
          </p:nvSpPr>
          <p:spPr bwMode="auto">
            <a:xfrm>
              <a:off x="5103813" y="5059363"/>
              <a:ext cx="298450" cy="225425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1257"/>
            <p:cNvSpPr>
              <a:spLocks noChangeArrowheads="1"/>
            </p:cNvSpPr>
            <p:nvPr/>
          </p:nvSpPr>
          <p:spPr bwMode="auto">
            <a:xfrm>
              <a:off x="5103813" y="5059363"/>
              <a:ext cx="298450" cy="22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58"/>
            <p:cNvSpPr>
              <a:spLocks/>
            </p:cNvSpPr>
            <p:nvPr/>
          </p:nvSpPr>
          <p:spPr bwMode="auto">
            <a:xfrm>
              <a:off x="5092700" y="5048250"/>
              <a:ext cx="319088" cy="266700"/>
            </a:xfrm>
            <a:custGeom>
              <a:avLst/>
              <a:gdLst>
                <a:gd name="T0" fmla="*/ 30 w 31"/>
                <a:gd name="T1" fmla="*/ 0 h 26"/>
                <a:gd name="T2" fmla="*/ 1 w 31"/>
                <a:gd name="T3" fmla="*/ 0 h 26"/>
                <a:gd name="T4" fmla="*/ 0 w 31"/>
                <a:gd name="T5" fmla="*/ 2 h 26"/>
                <a:gd name="T6" fmla="*/ 0 w 31"/>
                <a:gd name="T7" fmla="*/ 21 h 26"/>
                <a:gd name="T8" fmla="*/ 2 w 31"/>
                <a:gd name="T9" fmla="*/ 21 h 26"/>
                <a:gd name="T10" fmla="*/ 2 w 31"/>
                <a:gd name="T11" fmla="*/ 2 h 26"/>
                <a:gd name="T12" fmla="*/ 15 w 31"/>
                <a:gd name="T13" fmla="*/ 2 h 26"/>
                <a:gd name="T14" fmla="*/ 15 w 31"/>
                <a:gd name="T15" fmla="*/ 25 h 26"/>
                <a:gd name="T16" fmla="*/ 17 w 31"/>
                <a:gd name="T17" fmla="*/ 25 h 26"/>
                <a:gd name="T18" fmla="*/ 17 w 31"/>
                <a:gd name="T19" fmla="*/ 2 h 26"/>
                <a:gd name="T20" fmla="*/ 29 w 31"/>
                <a:gd name="T21" fmla="*/ 2 h 26"/>
                <a:gd name="T22" fmla="*/ 29 w 31"/>
                <a:gd name="T23" fmla="*/ 23 h 26"/>
                <a:gd name="T24" fmla="*/ 31 w 31"/>
                <a:gd name="T25" fmla="*/ 23 h 26"/>
                <a:gd name="T26" fmla="*/ 31 w 31"/>
                <a:gd name="T27" fmla="*/ 2 h 26"/>
                <a:gd name="T28" fmla="*/ 30 w 31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6">
                  <a:moveTo>
                    <a:pt x="3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3"/>
                    <a:pt x="2" y="2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7" y="26"/>
                    <a:pt x="17" y="2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4"/>
                    <a:pt x="31" y="24"/>
                    <a:pt x="31" y="2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0" y="0"/>
                  </a:cubicBezTo>
                </a:path>
              </a:pathLst>
            </a:custGeom>
            <a:solidFill>
              <a:srgbClr val="C7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59"/>
            <p:cNvSpPr>
              <a:spLocks/>
            </p:cNvSpPr>
            <p:nvPr/>
          </p:nvSpPr>
          <p:spPr bwMode="auto">
            <a:xfrm>
              <a:off x="5083175" y="5264150"/>
              <a:ext cx="339725" cy="123825"/>
            </a:xfrm>
            <a:custGeom>
              <a:avLst/>
              <a:gdLst>
                <a:gd name="T0" fmla="*/ 32 w 33"/>
                <a:gd name="T1" fmla="*/ 1 h 12"/>
                <a:gd name="T2" fmla="*/ 32 w 33"/>
                <a:gd name="T3" fmla="*/ 1 h 12"/>
                <a:gd name="T4" fmla="*/ 1 w 33"/>
                <a:gd name="T5" fmla="*/ 1 h 12"/>
                <a:gd name="T6" fmla="*/ 0 w 33"/>
                <a:gd name="T7" fmla="*/ 1 h 12"/>
                <a:gd name="T8" fmla="*/ 0 w 33"/>
                <a:gd name="T9" fmla="*/ 1 h 12"/>
                <a:gd name="T10" fmla="*/ 0 w 33"/>
                <a:gd name="T11" fmla="*/ 10 h 12"/>
                <a:gd name="T12" fmla="*/ 1 w 33"/>
                <a:gd name="T13" fmla="*/ 11 h 12"/>
                <a:gd name="T14" fmla="*/ 17 w 33"/>
                <a:gd name="T15" fmla="*/ 11 h 12"/>
                <a:gd name="T16" fmla="*/ 32 w 33"/>
                <a:gd name="T17" fmla="*/ 11 h 12"/>
                <a:gd name="T18" fmla="*/ 33 w 33"/>
                <a:gd name="T19" fmla="*/ 10 h 12"/>
                <a:gd name="T20" fmla="*/ 33 w 33"/>
                <a:gd name="T21" fmla="*/ 1 h 12"/>
                <a:gd name="T22" fmla="*/ 32 w 33"/>
                <a:gd name="T23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12"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7"/>
                    <a:pt x="0" y="10"/>
                  </a:cubicBezTo>
                  <a:cubicBezTo>
                    <a:pt x="0" y="11"/>
                    <a:pt x="1" y="11"/>
                    <a:pt x="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2" y="12"/>
                    <a:pt x="27" y="12"/>
                    <a:pt x="32" y="11"/>
                  </a:cubicBezTo>
                  <a:cubicBezTo>
                    <a:pt x="33" y="11"/>
                    <a:pt x="33" y="11"/>
                    <a:pt x="33" y="10"/>
                  </a:cubicBezTo>
                  <a:cubicBezTo>
                    <a:pt x="33" y="7"/>
                    <a:pt x="33" y="4"/>
                    <a:pt x="33" y="1"/>
                  </a:cubicBezTo>
                  <a:cubicBezTo>
                    <a:pt x="33" y="1"/>
                    <a:pt x="33" y="0"/>
                    <a:pt x="32" y="1"/>
                  </a:cubicBez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260"/>
            <p:cNvSpPr>
              <a:spLocks/>
            </p:cNvSpPr>
            <p:nvPr/>
          </p:nvSpPr>
          <p:spPr bwMode="auto">
            <a:xfrm>
              <a:off x="5073650" y="5254625"/>
              <a:ext cx="358775" cy="30163"/>
            </a:xfrm>
            <a:custGeom>
              <a:avLst/>
              <a:gdLst>
                <a:gd name="T0" fmla="*/ 35 w 35"/>
                <a:gd name="T1" fmla="*/ 0 h 3"/>
                <a:gd name="T2" fmla="*/ 34 w 35"/>
                <a:gd name="T3" fmla="*/ 0 h 3"/>
                <a:gd name="T4" fmla="*/ 1 w 35"/>
                <a:gd name="T5" fmla="*/ 0 h 3"/>
                <a:gd name="T6" fmla="*/ 0 w 35"/>
                <a:gd name="T7" fmla="*/ 0 h 3"/>
                <a:gd name="T8" fmla="*/ 0 w 35"/>
                <a:gd name="T9" fmla="*/ 1 h 3"/>
                <a:gd name="T10" fmla="*/ 0 w 35"/>
                <a:gd name="T11" fmla="*/ 2 h 3"/>
                <a:gd name="T12" fmla="*/ 1 w 35"/>
                <a:gd name="T13" fmla="*/ 3 h 3"/>
                <a:gd name="T14" fmla="*/ 35 w 35"/>
                <a:gd name="T15" fmla="*/ 3 h 3"/>
                <a:gd name="T16" fmla="*/ 35 w 35"/>
                <a:gd name="T17" fmla="*/ 2 h 3"/>
                <a:gd name="T18" fmla="*/ 35 w 35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23" y="0"/>
                    <a:pt x="1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2" y="3"/>
                    <a:pt x="23" y="3"/>
                    <a:pt x="35" y="3"/>
                  </a:cubicBezTo>
                  <a:cubicBezTo>
                    <a:pt x="35" y="3"/>
                    <a:pt x="35" y="2"/>
                    <a:pt x="35" y="2"/>
                  </a:cubicBezTo>
                  <a:cubicBezTo>
                    <a:pt x="35" y="1"/>
                    <a:pt x="35" y="1"/>
                    <a:pt x="35" y="0"/>
                  </a:cubicBezTo>
                  <a:close/>
                </a:path>
              </a:pathLst>
            </a:custGeom>
            <a:solidFill>
              <a:srgbClr val="99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261"/>
            <p:cNvSpPr>
              <a:spLocks/>
            </p:cNvSpPr>
            <p:nvPr/>
          </p:nvSpPr>
          <p:spPr bwMode="auto">
            <a:xfrm>
              <a:off x="4641850" y="5665788"/>
              <a:ext cx="307975" cy="482600"/>
            </a:xfrm>
            <a:custGeom>
              <a:avLst/>
              <a:gdLst>
                <a:gd name="T0" fmla="*/ 0 w 30"/>
                <a:gd name="T1" fmla="*/ 45 h 47"/>
                <a:gd name="T2" fmla="*/ 0 w 30"/>
                <a:gd name="T3" fmla="*/ 47 h 47"/>
                <a:gd name="T4" fmla="*/ 30 w 30"/>
                <a:gd name="T5" fmla="*/ 47 h 47"/>
                <a:gd name="T6" fmla="*/ 30 w 30"/>
                <a:gd name="T7" fmla="*/ 1 h 47"/>
                <a:gd name="T8" fmla="*/ 30 w 30"/>
                <a:gd name="T9" fmla="*/ 1 h 47"/>
                <a:gd name="T10" fmla="*/ 29 w 30"/>
                <a:gd name="T11" fmla="*/ 1 h 47"/>
                <a:gd name="T12" fmla="*/ 1 w 30"/>
                <a:gd name="T13" fmla="*/ 1 h 47"/>
                <a:gd name="T14" fmla="*/ 0 w 30"/>
                <a:gd name="T15" fmla="*/ 2 h 47"/>
                <a:gd name="T16" fmla="*/ 0 w 30"/>
                <a:gd name="T17" fmla="*/ 26 h 47"/>
                <a:gd name="T18" fmla="*/ 0 w 30"/>
                <a:gd name="T19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7">
                  <a:moveTo>
                    <a:pt x="0" y="45"/>
                  </a:moveTo>
                  <a:cubicBezTo>
                    <a:pt x="0" y="45"/>
                    <a:pt x="0" y="46"/>
                    <a:pt x="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32"/>
                    <a:pt x="30" y="17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0" y="0"/>
                    <a:pt x="10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0"/>
                    <a:pt x="0" y="18"/>
                    <a:pt x="0" y="26"/>
                  </a:cubicBezTo>
                  <a:lnTo>
                    <a:pt x="0" y="45"/>
                  </a:lnTo>
                  <a:close/>
                </a:path>
              </a:pathLst>
            </a:custGeom>
            <a:solidFill>
              <a:srgbClr val="C7B2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62"/>
            <p:cNvSpPr>
              <a:spLocks/>
            </p:cNvSpPr>
            <p:nvPr/>
          </p:nvSpPr>
          <p:spPr bwMode="auto">
            <a:xfrm>
              <a:off x="4692650" y="5716588"/>
              <a:ext cx="215900" cy="185738"/>
            </a:xfrm>
            <a:custGeom>
              <a:avLst/>
              <a:gdLst>
                <a:gd name="T0" fmla="*/ 20 w 21"/>
                <a:gd name="T1" fmla="*/ 18 h 18"/>
                <a:gd name="T2" fmla="*/ 20 w 21"/>
                <a:gd name="T3" fmla="*/ 12 h 18"/>
                <a:gd name="T4" fmla="*/ 21 w 21"/>
                <a:gd name="T5" fmla="*/ 1 h 18"/>
                <a:gd name="T6" fmla="*/ 20 w 21"/>
                <a:gd name="T7" fmla="*/ 0 h 18"/>
                <a:gd name="T8" fmla="*/ 2 w 21"/>
                <a:gd name="T9" fmla="*/ 0 h 18"/>
                <a:gd name="T10" fmla="*/ 1 w 21"/>
                <a:gd name="T11" fmla="*/ 1 h 18"/>
                <a:gd name="T12" fmla="*/ 1 w 21"/>
                <a:gd name="T13" fmla="*/ 1 h 18"/>
                <a:gd name="T14" fmla="*/ 1 w 21"/>
                <a:gd name="T15" fmla="*/ 13 h 18"/>
                <a:gd name="T16" fmla="*/ 0 w 21"/>
                <a:gd name="T17" fmla="*/ 18 h 18"/>
                <a:gd name="T18" fmla="*/ 20 w 21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8">
                  <a:moveTo>
                    <a:pt x="20" y="18"/>
                  </a:moveTo>
                  <a:cubicBezTo>
                    <a:pt x="20" y="16"/>
                    <a:pt x="20" y="14"/>
                    <a:pt x="20" y="12"/>
                  </a:cubicBezTo>
                  <a:cubicBezTo>
                    <a:pt x="20" y="9"/>
                    <a:pt x="20" y="5"/>
                    <a:pt x="21" y="1"/>
                  </a:cubicBezTo>
                  <a:cubicBezTo>
                    <a:pt x="21" y="1"/>
                    <a:pt x="21" y="0"/>
                    <a:pt x="20" y="0"/>
                  </a:cubicBezTo>
                  <a:cubicBezTo>
                    <a:pt x="14" y="1"/>
                    <a:pt x="8" y="0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5"/>
                    <a:pt x="1" y="10"/>
                    <a:pt x="1" y="13"/>
                  </a:cubicBezTo>
                  <a:cubicBezTo>
                    <a:pt x="0" y="14"/>
                    <a:pt x="0" y="16"/>
                    <a:pt x="0" y="18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D7FF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63"/>
            <p:cNvSpPr>
              <a:spLocks/>
            </p:cNvSpPr>
            <p:nvPr/>
          </p:nvSpPr>
          <p:spPr bwMode="auto">
            <a:xfrm>
              <a:off x="4692650" y="5962650"/>
              <a:ext cx="215900" cy="176213"/>
            </a:xfrm>
            <a:custGeom>
              <a:avLst/>
              <a:gdLst>
                <a:gd name="T0" fmla="*/ 21 w 21"/>
                <a:gd name="T1" fmla="*/ 0 h 17"/>
                <a:gd name="T2" fmla="*/ 1 w 21"/>
                <a:gd name="T3" fmla="*/ 0 h 17"/>
                <a:gd name="T4" fmla="*/ 1 w 21"/>
                <a:gd name="T5" fmla="*/ 11 h 17"/>
                <a:gd name="T6" fmla="*/ 0 w 21"/>
                <a:gd name="T7" fmla="*/ 17 h 17"/>
                <a:gd name="T8" fmla="*/ 9 w 21"/>
                <a:gd name="T9" fmla="*/ 16 h 17"/>
                <a:gd name="T10" fmla="*/ 20 w 21"/>
                <a:gd name="T11" fmla="*/ 16 h 17"/>
                <a:gd name="T12" fmla="*/ 20 w 21"/>
                <a:gd name="T13" fmla="*/ 16 h 17"/>
                <a:gd name="T14" fmla="*/ 20 w 21"/>
                <a:gd name="T15" fmla="*/ 10 h 17"/>
                <a:gd name="T16" fmla="*/ 21 w 21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7">
                  <a:moveTo>
                    <a:pt x="2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4"/>
                    <a:pt x="1" y="8"/>
                    <a:pt x="1" y="11"/>
                  </a:cubicBezTo>
                  <a:cubicBezTo>
                    <a:pt x="0" y="12"/>
                    <a:pt x="0" y="17"/>
                    <a:pt x="0" y="17"/>
                  </a:cubicBezTo>
                  <a:cubicBezTo>
                    <a:pt x="0" y="17"/>
                    <a:pt x="7" y="16"/>
                    <a:pt x="9" y="16"/>
                  </a:cubicBezTo>
                  <a:cubicBezTo>
                    <a:pt x="12" y="16"/>
                    <a:pt x="16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4"/>
                    <a:pt x="20" y="12"/>
                    <a:pt x="20" y="10"/>
                  </a:cubicBezTo>
                  <a:cubicBezTo>
                    <a:pt x="20" y="7"/>
                    <a:pt x="20" y="4"/>
                    <a:pt x="21" y="0"/>
                  </a:cubicBezTo>
                  <a:close/>
                </a:path>
              </a:pathLst>
            </a:custGeom>
            <a:solidFill>
              <a:srgbClr val="D7FF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64"/>
            <p:cNvSpPr>
              <a:spLocks/>
            </p:cNvSpPr>
            <p:nvPr/>
          </p:nvSpPr>
          <p:spPr bwMode="auto">
            <a:xfrm>
              <a:off x="4867275" y="5902325"/>
              <a:ext cx="61913" cy="60325"/>
            </a:xfrm>
            <a:custGeom>
              <a:avLst/>
              <a:gdLst>
                <a:gd name="T0" fmla="*/ 5 w 6"/>
                <a:gd name="T1" fmla="*/ 2 h 6"/>
                <a:gd name="T2" fmla="*/ 4 w 6"/>
                <a:gd name="T3" fmla="*/ 1 h 6"/>
                <a:gd name="T4" fmla="*/ 1 w 6"/>
                <a:gd name="T5" fmla="*/ 2 h 6"/>
                <a:gd name="T6" fmla="*/ 2 w 6"/>
                <a:gd name="T7" fmla="*/ 5 h 6"/>
                <a:gd name="T8" fmla="*/ 2 w 6"/>
                <a:gd name="T9" fmla="*/ 6 h 6"/>
                <a:gd name="T10" fmla="*/ 3 w 6"/>
                <a:gd name="T11" fmla="*/ 6 h 6"/>
                <a:gd name="T12" fmla="*/ 5 w 6"/>
                <a:gd name="T13" fmla="*/ 5 h 6"/>
                <a:gd name="T14" fmla="*/ 5 w 6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5" y="2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6" y="4"/>
                    <a:pt x="6" y="3"/>
                    <a:pt x="5" y="2"/>
                  </a:cubicBezTo>
                  <a:close/>
                </a:path>
              </a:pathLst>
            </a:custGeom>
            <a:solidFill>
              <a:srgbClr val="5D3E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265"/>
            <p:cNvSpPr>
              <a:spLocks/>
            </p:cNvSpPr>
            <p:nvPr/>
          </p:nvSpPr>
          <p:spPr bwMode="auto">
            <a:xfrm>
              <a:off x="4003675" y="3835400"/>
              <a:ext cx="1614488" cy="142875"/>
            </a:xfrm>
            <a:custGeom>
              <a:avLst/>
              <a:gdLst>
                <a:gd name="T0" fmla="*/ 156 w 157"/>
                <a:gd name="T1" fmla="*/ 1 h 14"/>
                <a:gd name="T2" fmla="*/ 77 w 157"/>
                <a:gd name="T3" fmla="*/ 2 h 14"/>
                <a:gd name="T4" fmla="*/ 50 w 157"/>
                <a:gd name="T5" fmla="*/ 1 h 14"/>
                <a:gd name="T6" fmla="*/ 1 w 157"/>
                <a:gd name="T7" fmla="*/ 2 h 14"/>
                <a:gd name="T8" fmla="*/ 0 w 157"/>
                <a:gd name="T9" fmla="*/ 3 h 14"/>
                <a:gd name="T10" fmla="*/ 0 w 157"/>
                <a:gd name="T11" fmla="*/ 7 h 14"/>
                <a:gd name="T12" fmla="*/ 1 w 157"/>
                <a:gd name="T13" fmla="*/ 8 h 14"/>
                <a:gd name="T14" fmla="*/ 1 w 157"/>
                <a:gd name="T15" fmla="*/ 11 h 14"/>
                <a:gd name="T16" fmla="*/ 2 w 157"/>
                <a:gd name="T17" fmla="*/ 12 h 14"/>
                <a:gd name="T18" fmla="*/ 78 w 157"/>
                <a:gd name="T19" fmla="*/ 14 h 14"/>
                <a:gd name="T20" fmla="*/ 156 w 157"/>
                <a:gd name="T21" fmla="*/ 13 h 14"/>
                <a:gd name="T22" fmla="*/ 157 w 157"/>
                <a:gd name="T23" fmla="*/ 12 h 14"/>
                <a:gd name="T24" fmla="*/ 157 w 157"/>
                <a:gd name="T25" fmla="*/ 2 h 14"/>
                <a:gd name="T26" fmla="*/ 156 w 157"/>
                <a:gd name="T2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14">
                  <a:moveTo>
                    <a:pt x="156" y="1"/>
                  </a:moveTo>
                  <a:cubicBezTo>
                    <a:pt x="130" y="2"/>
                    <a:pt x="103" y="2"/>
                    <a:pt x="77" y="2"/>
                  </a:cubicBezTo>
                  <a:cubicBezTo>
                    <a:pt x="68" y="2"/>
                    <a:pt x="59" y="2"/>
                    <a:pt x="50" y="1"/>
                  </a:cubicBezTo>
                  <a:cubicBezTo>
                    <a:pt x="34" y="1"/>
                    <a:pt x="18" y="0"/>
                    <a:pt x="1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9"/>
                    <a:pt x="1" y="10"/>
                    <a:pt x="1" y="11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27" y="13"/>
                    <a:pt x="53" y="14"/>
                    <a:pt x="78" y="14"/>
                  </a:cubicBezTo>
                  <a:cubicBezTo>
                    <a:pt x="104" y="14"/>
                    <a:pt x="130" y="13"/>
                    <a:pt x="156" y="13"/>
                  </a:cubicBezTo>
                  <a:cubicBezTo>
                    <a:pt x="156" y="13"/>
                    <a:pt x="157" y="12"/>
                    <a:pt x="157" y="12"/>
                  </a:cubicBezTo>
                  <a:cubicBezTo>
                    <a:pt x="157" y="9"/>
                    <a:pt x="157" y="5"/>
                    <a:pt x="157" y="2"/>
                  </a:cubicBezTo>
                  <a:cubicBezTo>
                    <a:pt x="157" y="2"/>
                    <a:pt x="156" y="1"/>
                    <a:pt x="156" y="1"/>
                  </a:cubicBezTo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266"/>
            <p:cNvSpPr>
              <a:spLocks/>
            </p:cNvSpPr>
            <p:nvPr/>
          </p:nvSpPr>
          <p:spPr bwMode="auto">
            <a:xfrm>
              <a:off x="3962400" y="3722688"/>
              <a:ext cx="1706563" cy="236538"/>
            </a:xfrm>
            <a:custGeom>
              <a:avLst/>
              <a:gdLst>
                <a:gd name="T0" fmla="*/ 159 w 166"/>
                <a:gd name="T1" fmla="*/ 6 h 23"/>
                <a:gd name="T2" fmla="*/ 154 w 166"/>
                <a:gd name="T3" fmla="*/ 6 h 23"/>
                <a:gd name="T4" fmla="*/ 151 w 166"/>
                <a:gd name="T5" fmla="*/ 6 h 23"/>
                <a:gd name="T6" fmla="*/ 140 w 166"/>
                <a:gd name="T7" fmla="*/ 5 h 23"/>
                <a:gd name="T8" fmla="*/ 134 w 166"/>
                <a:gd name="T9" fmla="*/ 6 h 23"/>
                <a:gd name="T10" fmla="*/ 130 w 166"/>
                <a:gd name="T11" fmla="*/ 4 h 23"/>
                <a:gd name="T12" fmla="*/ 124 w 166"/>
                <a:gd name="T13" fmla="*/ 4 h 23"/>
                <a:gd name="T14" fmla="*/ 117 w 166"/>
                <a:gd name="T15" fmla="*/ 5 h 23"/>
                <a:gd name="T16" fmla="*/ 115 w 166"/>
                <a:gd name="T17" fmla="*/ 6 h 23"/>
                <a:gd name="T18" fmla="*/ 108 w 166"/>
                <a:gd name="T19" fmla="*/ 6 h 23"/>
                <a:gd name="T20" fmla="*/ 103 w 166"/>
                <a:gd name="T21" fmla="*/ 3 h 23"/>
                <a:gd name="T22" fmla="*/ 96 w 166"/>
                <a:gd name="T23" fmla="*/ 4 h 23"/>
                <a:gd name="T24" fmla="*/ 91 w 166"/>
                <a:gd name="T25" fmla="*/ 4 h 23"/>
                <a:gd name="T26" fmla="*/ 90 w 166"/>
                <a:gd name="T27" fmla="*/ 5 h 23"/>
                <a:gd name="T28" fmla="*/ 85 w 166"/>
                <a:gd name="T29" fmla="*/ 6 h 23"/>
                <a:gd name="T30" fmla="*/ 80 w 166"/>
                <a:gd name="T31" fmla="*/ 5 h 23"/>
                <a:gd name="T32" fmla="*/ 76 w 166"/>
                <a:gd name="T33" fmla="*/ 7 h 23"/>
                <a:gd name="T34" fmla="*/ 66 w 166"/>
                <a:gd name="T35" fmla="*/ 5 h 23"/>
                <a:gd name="T36" fmla="*/ 63 w 166"/>
                <a:gd name="T37" fmla="*/ 5 h 23"/>
                <a:gd name="T38" fmla="*/ 56 w 166"/>
                <a:gd name="T39" fmla="*/ 5 h 23"/>
                <a:gd name="T40" fmla="*/ 48 w 166"/>
                <a:gd name="T41" fmla="*/ 4 h 23"/>
                <a:gd name="T42" fmla="*/ 46 w 166"/>
                <a:gd name="T43" fmla="*/ 2 h 23"/>
                <a:gd name="T44" fmla="*/ 38 w 166"/>
                <a:gd name="T45" fmla="*/ 5 h 23"/>
                <a:gd name="T46" fmla="*/ 35 w 166"/>
                <a:gd name="T47" fmla="*/ 8 h 23"/>
                <a:gd name="T48" fmla="*/ 32 w 166"/>
                <a:gd name="T49" fmla="*/ 7 h 23"/>
                <a:gd name="T50" fmla="*/ 28 w 166"/>
                <a:gd name="T51" fmla="*/ 8 h 23"/>
                <a:gd name="T52" fmla="*/ 27 w 166"/>
                <a:gd name="T53" fmla="*/ 7 h 23"/>
                <a:gd name="T54" fmla="*/ 19 w 166"/>
                <a:gd name="T55" fmla="*/ 5 h 23"/>
                <a:gd name="T56" fmla="*/ 11 w 166"/>
                <a:gd name="T57" fmla="*/ 5 h 23"/>
                <a:gd name="T58" fmla="*/ 7 w 166"/>
                <a:gd name="T59" fmla="*/ 5 h 23"/>
                <a:gd name="T60" fmla="*/ 2 w 166"/>
                <a:gd name="T61" fmla="*/ 9 h 23"/>
                <a:gd name="T62" fmla="*/ 1 w 166"/>
                <a:gd name="T63" fmla="*/ 15 h 23"/>
                <a:gd name="T64" fmla="*/ 13 w 166"/>
                <a:gd name="T65" fmla="*/ 16 h 23"/>
                <a:gd name="T66" fmla="*/ 15 w 166"/>
                <a:gd name="T67" fmla="*/ 17 h 23"/>
                <a:gd name="T68" fmla="*/ 22 w 166"/>
                <a:gd name="T69" fmla="*/ 19 h 23"/>
                <a:gd name="T70" fmla="*/ 27 w 166"/>
                <a:gd name="T71" fmla="*/ 18 h 23"/>
                <a:gd name="T72" fmla="*/ 33 w 166"/>
                <a:gd name="T73" fmla="*/ 17 h 23"/>
                <a:gd name="T74" fmla="*/ 39 w 166"/>
                <a:gd name="T75" fmla="*/ 16 h 23"/>
                <a:gd name="T76" fmla="*/ 42 w 166"/>
                <a:gd name="T77" fmla="*/ 16 h 23"/>
                <a:gd name="T78" fmla="*/ 45 w 166"/>
                <a:gd name="T79" fmla="*/ 18 h 23"/>
                <a:gd name="T80" fmla="*/ 60 w 166"/>
                <a:gd name="T81" fmla="*/ 16 h 23"/>
                <a:gd name="T82" fmla="*/ 61 w 166"/>
                <a:gd name="T83" fmla="*/ 17 h 23"/>
                <a:gd name="T84" fmla="*/ 69 w 166"/>
                <a:gd name="T85" fmla="*/ 18 h 23"/>
                <a:gd name="T86" fmla="*/ 76 w 166"/>
                <a:gd name="T87" fmla="*/ 20 h 23"/>
                <a:gd name="T88" fmla="*/ 82 w 166"/>
                <a:gd name="T89" fmla="*/ 17 h 23"/>
                <a:gd name="T90" fmla="*/ 88 w 166"/>
                <a:gd name="T91" fmla="*/ 18 h 23"/>
                <a:gd name="T92" fmla="*/ 94 w 166"/>
                <a:gd name="T93" fmla="*/ 17 h 23"/>
                <a:gd name="T94" fmla="*/ 99 w 166"/>
                <a:gd name="T95" fmla="*/ 18 h 23"/>
                <a:gd name="T96" fmla="*/ 110 w 166"/>
                <a:gd name="T97" fmla="*/ 18 h 23"/>
                <a:gd name="T98" fmla="*/ 120 w 166"/>
                <a:gd name="T99" fmla="*/ 18 h 23"/>
                <a:gd name="T100" fmla="*/ 127 w 166"/>
                <a:gd name="T101" fmla="*/ 17 h 23"/>
                <a:gd name="T102" fmla="*/ 135 w 166"/>
                <a:gd name="T103" fmla="*/ 18 h 23"/>
                <a:gd name="T104" fmla="*/ 137 w 166"/>
                <a:gd name="T105" fmla="*/ 19 h 23"/>
                <a:gd name="T106" fmla="*/ 143 w 166"/>
                <a:gd name="T107" fmla="*/ 19 h 23"/>
                <a:gd name="T108" fmla="*/ 153 w 166"/>
                <a:gd name="T109" fmla="*/ 18 h 23"/>
                <a:gd name="T110" fmla="*/ 156 w 166"/>
                <a:gd name="T111" fmla="*/ 18 h 23"/>
                <a:gd name="T112" fmla="*/ 166 w 166"/>
                <a:gd name="T11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6" h="23">
                  <a:moveTo>
                    <a:pt x="162" y="5"/>
                  </a:moveTo>
                  <a:cubicBezTo>
                    <a:pt x="161" y="5"/>
                    <a:pt x="160" y="5"/>
                    <a:pt x="159" y="6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7" y="5"/>
                    <a:pt x="155" y="6"/>
                    <a:pt x="154" y="6"/>
                  </a:cubicBezTo>
                  <a:cubicBezTo>
                    <a:pt x="154" y="6"/>
                    <a:pt x="153" y="6"/>
                    <a:pt x="152" y="6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50" y="5"/>
                    <a:pt x="148" y="4"/>
                    <a:pt x="147" y="5"/>
                  </a:cubicBezTo>
                  <a:cubicBezTo>
                    <a:pt x="145" y="3"/>
                    <a:pt x="142" y="3"/>
                    <a:pt x="140" y="5"/>
                  </a:cubicBezTo>
                  <a:cubicBezTo>
                    <a:pt x="139" y="3"/>
                    <a:pt x="135" y="3"/>
                    <a:pt x="134" y="5"/>
                  </a:cubicBezTo>
                  <a:cubicBezTo>
                    <a:pt x="134" y="6"/>
                    <a:pt x="134" y="6"/>
                    <a:pt x="134" y="6"/>
                  </a:cubicBezTo>
                  <a:cubicBezTo>
                    <a:pt x="133" y="5"/>
                    <a:pt x="133" y="5"/>
                    <a:pt x="132" y="5"/>
                  </a:cubicBezTo>
                  <a:cubicBezTo>
                    <a:pt x="132" y="5"/>
                    <a:pt x="131" y="4"/>
                    <a:pt x="130" y="4"/>
                  </a:cubicBezTo>
                  <a:cubicBezTo>
                    <a:pt x="128" y="2"/>
                    <a:pt x="125" y="2"/>
                    <a:pt x="124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3" y="4"/>
                    <a:pt x="123" y="4"/>
                    <a:pt x="122" y="4"/>
                  </a:cubicBezTo>
                  <a:cubicBezTo>
                    <a:pt x="120" y="3"/>
                    <a:pt x="118" y="3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6" y="5"/>
                    <a:pt x="116" y="5"/>
                    <a:pt x="115" y="6"/>
                  </a:cubicBezTo>
                  <a:cubicBezTo>
                    <a:pt x="115" y="3"/>
                    <a:pt x="111" y="3"/>
                    <a:pt x="110" y="5"/>
                  </a:cubicBezTo>
                  <a:cubicBezTo>
                    <a:pt x="109" y="5"/>
                    <a:pt x="109" y="6"/>
                    <a:pt x="108" y="6"/>
                  </a:cubicBezTo>
                  <a:cubicBezTo>
                    <a:pt x="108" y="5"/>
                    <a:pt x="108" y="5"/>
                    <a:pt x="107" y="4"/>
                  </a:cubicBezTo>
                  <a:cubicBezTo>
                    <a:pt x="106" y="2"/>
                    <a:pt x="104" y="2"/>
                    <a:pt x="103" y="3"/>
                  </a:cubicBezTo>
                  <a:cubicBezTo>
                    <a:pt x="102" y="3"/>
                    <a:pt x="101" y="4"/>
                    <a:pt x="100" y="4"/>
                  </a:cubicBezTo>
                  <a:cubicBezTo>
                    <a:pt x="99" y="4"/>
                    <a:pt x="98" y="4"/>
                    <a:pt x="96" y="4"/>
                  </a:cubicBezTo>
                  <a:cubicBezTo>
                    <a:pt x="96" y="4"/>
                    <a:pt x="96" y="5"/>
                    <a:pt x="96" y="5"/>
                  </a:cubicBezTo>
                  <a:cubicBezTo>
                    <a:pt x="95" y="3"/>
                    <a:pt x="93" y="3"/>
                    <a:pt x="91" y="4"/>
                  </a:cubicBezTo>
                  <a:cubicBezTo>
                    <a:pt x="91" y="4"/>
                    <a:pt x="90" y="5"/>
                    <a:pt x="90" y="5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88" y="4"/>
                    <a:pt x="87" y="5"/>
                    <a:pt x="86" y="5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5"/>
                  </a:cubicBezTo>
                  <a:cubicBezTo>
                    <a:pt x="83" y="4"/>
                    <a:pt x="82" y="4"/>
                    <a:pt x="80" y="5"/>
                  </a:cubicBezTo>
                  <a:cubicBezTo>
                    <a:pt x="80" y="5"/>
                    <a:pt x="79" y="5"/>
                    <a:pt x="78" y="5"/>
                  </a:cubicBezTo>
                  <a:cubicBezTo>
                    <a:pt x="77" y="6"/>
                    <a:pt x="76" y="6"/>
                    <a:pt x="76" y="7"/>
                  </a:cubicBezTo>
                  <a:cubicBezTo>
                    <a:pt x="75" y="7"/>
                    <a:pt x="74" y="6"/>
                    <a:pt x="73" y="6"/>
                  </a:cubicBezTo>
                  <a:cubicBezTo>
                    <a:pt x="72" y="4"/>
                    <a:pt x="69" y="3"/>
                    <a:pt x="66" y="5"/>
                  </a:cubicBezTo>
                  <a:cubicBezTo>
                    <a:pt x="66" y="5"/>
                    <a:pt x="65" y="5"/>
                    <a:pt x="65" y="5"/>
                  </a:cubicBezTo>
                  <a:cubicBezTo>
                    <a:pt x="64" y="5"/>
                    <a:pt x="64" y="5"/>
                    <a:pt x="63" y="5"/>
                  </a:cubicBezTo>
                  <a:cubicBezTo>
                    <a:pt x="63" y="5"/>
                    <a:pt x="62" y="6"/>
                    <a:pt x="61" y="6"/>
                  </a:cubicBezTo>
                  <a:cubicBezTo>
                    <a:pt x="60" y="5"/>
                    <a:pt x="58" y="5"/>
                    <a:pt x="56" y="5"/>
                  </a:cubicBezTo>
                  <a:cubicBezTo>
                    <a:pt x="55" y="4"/>
                    <a:pt x="53" y="5"/>
                    <a:pt x="51" y="6"/>
                  </a:cubicBezTo>
                  <a:cubicBezTo>
                    <a:pt x="50" y="5"/>
                    <a:pt x="49" y="4"/>
                    <a:pt x="48" y="4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3"/>
                    <a:pt x="46" y="2"/>
                    <a:pt x="46" y="2"/>
                  </a:cubicBezTo>
                  <a:cubicBezTo>
                    <a:pt x="44" y="0"/>
                    <a:pt x="42" y="0"/>
                    <a:pt x="41" y="2"/>
                  </a:cubicBezTo>
                  <a:cubicBezTo>
                    <a:pt x="40" y="3"/>
                    <a:pt x="39" y="4"/>
                    <a:pt x="38" y="5"/>
                  </a:cubicBezTo>
                  <a:cubicBezTo>
                    <a:pt x="38" y="5"/>
                    <a:pt x="37" y="5"/>
                    <a:pt x="37" y="6"/>
                  </a:cubicBezTo>
                  <a:cubicBezTo>
                    <a:pt x="36" y="6"/>
                    <a:pt x="36" y="7"/>
                    <a:pt x="35" y="8"/>
                  </a:cubicBezTo>
                  <a:cubicBezTo>
                    <a:pt x="34" y="7"/>
                    <a:pt x="34" y="7"/>
                    <a:pt x="33" y="7"/>
                  </a:cubicBezTo>
                  <a:cubicBezTo>
                    <a:pt x="33" y="7"/>
                    <a:pt x="33" y="7"/>
                    <a:pt x="32" y="7"/>
                  </a:cubicBezTo>
                  <a:cubicBezTo>
                    <a:pt x="31" y="7"/>
                    <a:pt x="30" y="7"/>
                    <a:pt x="30" y="8"/>
                  </a:cubicBezTo>
                  <a:cubicBezTo>
                    <a:pt x="29" y="7"/>
                    <a:pt x="29" y="7"/>
                    <a:pt x="28" y="8"/>
                  </a:cubicBezTo>
                  <a:cubicBezTo>
                    <a:pt x="28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6" y="6"/>
                    <a:pt x="25" y="6"/>
                    <a:pt x="24" y="5"/>
                  </a:cubicBezTo>
                  <a:cubicBezTo>
                    <a:pt x="22" y="4"/>
                    <a:pt x="20" y="5"/>
                    <a:pt x="19" y="5"/>
                  </a:cubicBezTo>
                  <a:cubicBezTo>
                    <a:pt x="18" y="5"/>
                    <a:pt x="17" y="4"/>
                    <a:pt x="15" y="5"/>
                  </a:cubicBezTo>
                  <a:cubicBezTo>
                    <a:pt x="14" y="4"/>
                    <a:pt x="13" y="4"/>
                    <a:pt x="11" y="5"/>
                  </a:cubicBezTo>
                  <a:cubicBezTo>
                    <a:pt x="10" y="5"/>
                    <a:pt x="9" y="5"/>
                    <a:pt x="9" y="6"/>
                  </a:cubicBezTo>
                  <a:cubicBezTo>
                    <a:pt x="8" y="5"/>
                    <a:pt x="7" y="5"/>
                    <a:pt x="7" y="5"/>
                  </a:cubicBezTo>
                  <a:cubicBezTo>
                    <a:pt x="5" y="6"/>
                    <a:pt x="4" y="6"/>
                    <a:pt x="3" y="7"/>
                  </a:cubicBezTo>
                  <a:cubicBezTo>
                    <a:pt x="2" y="7"/>
                    <a:pt x="2" y="8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0" y="11"/>
                    <a:pt x="0" y="13"/>
                    <a:pt x="1" y="15"/>
                  </a:cubicBezTo>
                  <a:cubicBezTo>
                    <a:pt x="2" y="16"/>
                    <a:pt x="3" y="16"/>
                    <a:pt x="5" y="16"/>
                  </a:cubicBezTo>
                  <a:cubicBezTo>
                    <a:pt x="7" y="18"/>
                    <a:pt x="11" y="18"/>
                    <a:pt x="13" y="16"/>
                  </a:cubicBezTo>
                  <a:cubicBezTo>
                    <a:pt x="13" y="16"/>
                    <a:pt x="13" y="16"/>
                    <a:pt x="14" y="16"/>
                  </a:cubicBezTo>
                  <a:cubicBezTo>
                    <a:pt x="14" y="17"/>
                    <a:pt x="15" y="17"/>
                    <a:pt x="15" y="17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9"/>
                    <a:pt x="20" y="20"/>
                    <a:pt x="22" y="19"/>
                  </a:cubicBezTo>
                  <a:cubicBezTo>
                    <a:pt x="23" y="19"/>
                    <a:pt x="25" y="18"/>
                    <a:pt x="26" y="17"/>
                  </a:cubicBezTo>
                  <a:cubicBezTo>
                    <a:pt x="26" y="18"/>
                    <a:pt x="26" y="18"/>
                    <a:pt x="27" y="18"/>
                  </a:cubicBezTo>
                  <a:cubicBezTo>
                    <a:pt x="28" y="18"/>
                    <a:pt x="30" y="18"/>
                    <a:pt x="31" y="17"/>
                  </a:cubicBezTo>
                  <a:cubicBezTo>
                    <a:pt x="32" y="17"/>
                    <a:pt x="32" y="17"/>
                    <a:pt x="33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6" y="18"/>
                    <a:pt x="37" y="17"/>
                    <a:pt x="39" y="16"/>
                  </a:cubicBezTo>
                  <a:cubicBezTo>
                    <a:pt x="40" y="16"/>
                    <a:pt x="40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7"/>
                    <a:pt x="43" y="17"/>
                  </a:cubicBezTo>
                  <a:cubicBezTo>
                    <a:pt x="44" y="17"/>
                    <a:pt x="44" y="18"/>
                    <a:pt x="45" y="18"/>
                  </a:cubicBezTo>
                  <a:cubicBezTo>
                    <a:pt x="49" y="21"/>
                    <a:pt x="54" y="20"/>
                    <a:pt x="57" y="17"/>
                  </a:cubicBezTo>
                  <a:cubicBezTo>
                    <a:pt x="58" y="17"/>
                    <a:pt x="59" y="17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3" y="19"/>
                    <a:pt x="66" y="19"/>
                    <a:pt x="69" y="18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70" y="18"/>
                    <a:pt x="71" y="18"/>
                  </a:cubicBezTo>
                  <a:cubicBezTo>
                    <a:pt x="72" y="19"/>
                    <a:pt x="74" y="20"/>
                    <a:pt x="76" y="20"/>
                  </a:cubicBezTo>
                  <a:cubicBezTo>
                    <a:pt x="78" y="20"/>
                    <a:pt x="80" y="19"/>
                    <a:pt x="81" y="18"/>
                  </a:cubicBezTo>
                  <a:cubicBezTo>
                    <a:pt x="82" y="18"/>
                    <a:pt x="82" y="18"/>
                    <a:pt x="82" y="17"/>
                  </a:cubicBezTo>
                  <a:cubicBezTo>
                    <a:pt x="84" y="18"/>
                    <a:pt x="86" y="19"/>
                    <a:pt x="88" y="18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8" y="18"/>
                    <a:pt x="89" y="18"/>
                    <a:pt x="90" y="18"/>
                  </a:cubicBezTo>
                  <a:cubicBezTo>
                    <a:pt x="91" y="18"/>
                    <a:pt x="93" y="18"/>
                    <a:pt x="94" y="17"/>
                  </a:cubicBezTo>
                  <a:cubicBezTo>
                    <a:pt x="95" y="17"/>
                    <a:pt x="96" y="17"/>
                    <a:pt x="97" y="17"/>
                  </a:cubicBezTo>
                  <a:cubicBezTo>
                    <a:pt x="98" y="17"/>
                    <a:pt x="98" y="18"/>
                    <a:pt x="99" y="18"/>
                  </a:cubicBezTo>
                  <a:cubicBezTo>
                    <a:pt x="100" y="18"/>
                    <a:pt x="102" y="18"/>
                    <a:pt x="103" y="18"/>
                  </a:cubicBezTo>
                  <a:cubicBezTo>
                    <a:pt x="106" y="19"/>
                    <a:pt x="108" y="19"/>
                    <a:pt x="110" y="18"/>
                  </a:cubicBezTo>
                  <a:cubicBezTo>
                    <a:pt x="111" y="19"/>
                    <a:pt x="112" y="19"/>
                    <a:pt x="114" y="19"/>
                  </a:cubicBezTo>
                  <a:cubicBezTo>
                    <a:pt x="116" y="20"/>
                    <a:pt x="119" y="19"/>
                    <a:pt x="120" y="18"/>
                  </a:cubicBezTo>
                  <a:cubicBezTo>
                    <a:pt x="122" y="18"/>
                    <a:pt x="123" y="18"/>
                    <a:pt x="125" y="18"/>
                  </a:cubicBezTo>
                  <a:cubicBezTo>
                    <a:pt x="125" y="18"/>
                    <a:pt x="126" y="17"/>
                    <a:pt x="127" y="17"/>
                  </a:cubicBezTo>
                  <a:cubicBezTo>
                    <a:pt x="128" y="18"/>
                    <a:pt x="129" y="18"/>
                    <a:pt x="130" y="18"/>
                  </a:cubicBezTo>
                  <a:cubicBezTo>
                    <a:pt x="131" y="19"/>
                    <a:pt x="133" y="19"/>
                    <a:pt x="135" y="18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5" y="19"/>
                    <a:pt x="136" y="19"/>
                    <a:pt x="137" y="19"/>
                  </a:cubicBezTo>
                  <a:cubicBezTo>
                    <a:pt x="139" y="19"/>
                    <a:pt x="141" y="19"/>
                    <a:pt x="142" y="18"/>
                  </a:cubicBezTo>
                  <a:cubicBezTo>
                    <a:pt x="142" y="19"/>
                    <a:pt x="143" y="19"/>
                    <a:pt x="143" y="19"/>
                  </a:cubicBezTo>
                  <a:cubicBezTo>
                    <a:pt x="144" y="19"/>
                    <a:pt x="146" y="20"/>
                    <a:pt x="147" y="19"/>
                  </a:cubicBezTo>
                  <a:cubicBezTo>
                    <a:pt x="150" y="20"/>
                    <a:pt x="152" y="19"/>
                    <a:pt x="153" y="18"/>
                  </a:cubicBezTo>
                  <a:cubicBezTo>
                    <a:pt x="154" y="18"/>
                    <a:pt x="154" y="18"/>
                    <a:pt x="155" y="18"/>
                  </a:cubicBezTo>
                  <a:cubicBezTo>
                    <a:pt x="155" y="18"/>
                    <a:pt x="156" y="18"/>
                    <a:pt x="156" y="18"/>
                  </a:cubicBezTo>
                  <a:cubicBezTo>
                    <a:pt x="157" y="18"/>
                    <a:pt x="157" y="19"/>
                    <a:pt x="157" y="19"/>
                  </a:cubicBezTo>
                  <a:cubicBezTo>
                    <a:pt x="164" y="23"/>
                    <a:pt x="166" y="12"/>
                    <a:pt x="166" y="9"/>
                  </a:cubicBezTo>
                  <a:cubicBezTo>
                    <a:pt x="166" y="6"/>
                    <a:pt x="164" y="5"/>
                    <a:pt x="162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267"/>
            <p:cNvSpPr>
              <a:spLocks/>
            </p:cNvSpPr>
            <p:nvPr/>
          </p:nvSpPr>
          <p:spPr bwMode="auto">
            <a:xfrm>
              <a:off x="4157663" y="4225925"/>
              <a:ext cx="369888" cy="71438"/>
            </a:xfrm>
            <a:custGeom>
              <a:avLst/>
              <a:gdLst>
                <a:gd name="T0" fmla="*/ 36 w 36"/>
                <a:gd name="T1" fmla="*/ 2 h 7"/>
                <a:gd name="T2" fmla="*/ 36 w 36"/>
                <a:gd name="T3" fmla="*/ 2 h 7"/>
                <a:gd name="T4" fmla="*/ 36 w 36"/>
                <a:gd name="T5" fmla="*/ 2 h 7"/>
                <a:gd name="T6" fmla="*/ 34 w 36"/>
                <a:gd name="T7" fmla="*/ 1 h 7"/>
                <a:gd name="T8" fmla="*/ 34 w 36"/>
                <a:gd name="T9" fmla="*/ 1 h 7"/>
                <a:gd name="T10" fmla="*/ 32 w 36"/>
                <a:gd name="T11" fmla="*/ 1 h 7"/>
                <a:gd name="T12" fmla="*/ 32 w 36"/>
                <a:gd name="T13" fmla="*/ 1 h 7"/>
                <a:gd name="T14" fmla="*/ 30 w 36"/>
                <a:gd name="T15" fmla="*/ 1 h 7"/>
                <a:gd name="T16" fmla="*/ 30 w 36"/>
                <a:gd name="T17" fmla="*/ 1 h 7"/>
                <a:gd name="T18" fmla="*/ 29 w 36"/>
                <a:gd name="T19" fmla="*/ 1 h 7"/>
                <a:gd name="T20" fmla="*/ 27 w 36"/>
                <a:gd name="T21" fmla="*/ 1 h 7"/>
                <a:gd name="T22" fmla="*/ 27 w 36"/>
                <a:gd name="T23" fmla="*/ 1 h 7"/>
                <a:gd name="T24" fmla="*/ 26 w 36"/>
                <a:gd name="T25" fmla="*/ 1 h 7"/>
                <a:gd name="T26" fmla="*/ 25 w 36"/>
                <a:gd name="T27" fmla="*/ 1 h 7"/>
                <a:gd name="T28" fmla="*/ 24 w 36"/>
                <a:gd name="T29" fmla="*/ 1 h 7"/>
                <a:gd name="T30" fmla="*/ 24 w 36"/>
                <a:gd name="T31" fmla="*/ 1 h 7"/>
                <a:gd name="T32" fmla="*/ 22 w 36"/>
                <a:gd name="T33" fmla="*/ 1 h 7"/>
                <a:gd name="T34" fmla="*/ 21 w 36"/>
                <a:gd name="T35" fmla="*/ 1 h 7"/>
                <a:gd name="T36" fmla="*/ 21 w 36"/>
                <a:gd name="T37" fmla="*/ 1 h 7"/>
                <a:gd name="T38" fmla="*/ 20 w 36"/>
                <a:gd name="T39" fmla="*/ 1 h 7"/>
                <a:gd name="T40" fmla="*/ 19 w 36"/>
                <a:gd name="T41" fmla="*/ 2 h 7"/>
                <a:gd name="T42" fmla="*/ 18 w 36"/>
                <a:gd name="T43" fmla="*/ 1 h 7"/>
                <a:gd name="T44" fmla="*/ 16 w 36"/>
                <a:gd name="T45" fmla="*/ 1 h 7"/>
                <a:gd name="T46" fmla="*/ 14 w 36"/>
                <a:gd name="T47" fmla="*/ 1 h 7"/>
                <a:gd name="T48" fmla="*/ 13 w 36"/>
                <a:gd name="T49" fmla="*/ 2 h 7"/>
                <a:gd name="T50" fmla="*/ 12 w 36"/>
                <a:gd name="T51" fmla="*/ 1 h 7"/>
                <a:gd name="T52" fmla="*/ 10 w 36"/>
                <a:gd name="T53" fmla="*/ 1 h 7"/>
                <a:gd name="T54" fmla="*/ 10 w 36"/>
                <a:gd name="T55" fmla="*/ 1 h 7"/>
                <a:gd name="T56" fmla="*/ 9 w 36"/>
                <a:gd name="T57" fmla="*/ 1 h 7"/>
                <a:gd name="T58" fmla="*/ 8 w 36"/>
                <a:gd name="T59" fmla="*/ 1 h 7"/>
                <a:gd name="T60" fmla="*/ 8 w 36"/>
                <a:gd name="T61" fmla="*/ 2 h 7"/>
                <a:gd name="T62" fmla="*/ 6 w 36"/>
                <a:gd name="T63" fmla="*/ 2 h 7"/>
                <a:gd name="T64" fmla="*/ 5 w 36"/>
                <a:gd name="T65" fmla="*/ 2 h 7"/>
                <a:gd name="T66" fmla="*/ 4 w 36"/>
                <a:gd name="T67" fmla="*/ 2 h 7"/>
                <a:gd name="T68" fmla="*/ 4 w 36"/>
                <a:gd name="T69" fmla="*/ 1 h 7"/>
                <a:gd name="T70" fmla="*/ 3 w 36"/>
                <a:gd name="T71" fmla="*/ 1 h 7"/>
                <a:gd name="T72" fmla="*/ 2 w 36"/>
                <a:gd name="T73" fmla="*/ 2 h 7"/>
                <a:gd name="T74" fmla="*/ 1 w 36"/>
                <a:gd name="T75" fmla="*/ 2 h 7"/>
                <a:gd name="T76" fmla="*/ 1 w 36"/>
                <a:gd name="T77" fmla="*/ 3 h 7"/>
                <a:gd name="T78" fmla="*/ 0 w 36"/>
                <a:gd name="T79" fmla="*/ 4 h 7"/>
                <a:gd name="T80" fmla="*/ 3 w 36"/>
                <a:gd name="T81" fmla="*/ 5 h 7"/>
                <a:gd name="T82" fmla="*/ 4 w 36"/>
                <a:gd name="T83" fmla="*/ 5 h 7"/>
                <a:gd name="T84" fmla="*/ 7 w 36"/>
                <a:gd name="T85" fmla="*/ 5 h 7"/>
                <a:gd name="T86" fmla="*/ 9 w 36"/>
                <a:gd name="T87" fmla="*/ 5 h 7"/>
                <a:gd name="T88" fmla="*/ 11 w 36"/>
                <a:gd name="T89" fmla="*/ 5 h 7"/>
                <a:gd name="T90" fmla="*/ 14 w 36"/>
                <a:gd name="T91" fmla="*/ 6 h 7"/>
                <a:gd name="T92" fmla="*/ 15 w 36"/>
                <a:gd name="T93" fmla="*/ 6 h 7"/>
                <a:gd name="T94" fmla="*/ 17 w 36"/>
                <a:gd name="T95" fmla="*/ 6 h 7"/>
                <a:gd name="T96" fmla="*/ 20 w 36"/>
                <a:gd name="T97" fmla="*/ 6 h 7"/>
                <a:gd name="T98" fmla="*/ 20 w 36"/>
                <a:gd name="T99" fmla="*/ 6 h 7"/>
                <a:gd name="T100" fmla="*/ 23 w 36"/>
                <a:gd name="T101" fmla="*/ 5 h 7"/>
                <a:gd name="T102" fmla="*/ 24 w 36"/>
                <a:gd name="T103" fmla="*/ 5 h 7"/>
                <a:gd name="T104" fmla="*/ 26 w 36"/>
                <a:gd name="T105" fmla="*/ 5 h 7"/>
                <a:gd name="T106" fmla="*/ 28 w 36"/>
                <a:gd name="T107" fmla="*/ 5 h 7"/>
                <a:gd name="T108" fmla="*/ 31 w 36"/>
                <a:gd name="T109" fmla="*/ 5 h 7"/>
                <a:gd name="T110" fmla="*/ 33 w 36"/>
                <a:gd name="T111" fmla="*/ 5 h 7"/>
                <a:gd name="T112" fmla="*/ 33 w 36"/>
                <a:gd name="T113" fmla="*/ 5 h 7"/>
                <a:gd name="T114" fmla="*/ 34 w 36"/>
                <a:gd name="T115" fmla="*/ 5 h 7"/>
                <a:gd name="T116" fmla="*/ 35 w 36"/>
                <a:gd name="T117" fmla="*/ 5 h 7"/>
                <a:gd name="T118" fmla="*/ 36 w 36"/>
                <a:gd name="T119" fmla="*/ 4 h 7"/>
                <a:gd name="T120" fmla="*/ 36 w 36"/>
                <a:gd name="T121" fmla="*/ 4 h 7"/>
                <a:gd name="T122" fmla="*/ 36 w 36"/>
                <a:gd name="T12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" h="7">
                  <a:moveTo>
                    <a:pt x="36" y="2"/>
                  </a:move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1"/>
                    <a:pt x="35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0"/>
                    <a:pt x="33" y="0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0"/>
                    <a:pt x="28" y="0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0"/>
                    <a:pt x="25" y="1"/>
                    <a:pt x="2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2" y="1"/>
                    <a:pt x="22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19" y="1"/>
                    <a:pt x="19" y="2"/>
                    <a:pt x="19" y="2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14" y="1"/>
                    <a:pt x="13" y="1"/>
                    <a:pt x="13" y="2"/>
                  </a:cubicBezTo>
                  <a:cubicBezTo>
                    <a:pt x="12" y="2"/>
                    <a:pt x="12" y="1"/>
                    <a:pt x="12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6"/>
                    <a:pt x="2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6"/>
                    <a:pt x="6" y="6"/>
                    <a:pt x="7" y="5"/>
                  </a:cubicBezTo>
                  <a:cubicBezTo>
                    <a:pt x="7" y="6"/>
                    <a:pt x="8" y="6"/>
                    <a:pt x="9" y="5"/>
                  </a:cubicBezTo>
                  <a:cubicBezTo>
                    <a:pt x="10" y="6"/>
                    <a:pt x="11" y="5"/>
                    <a:pt x="11" y="5"/>
                  </a:cubicBezTo>
                  <a:cubicBezTo>
                    <a:pt x="12" y="6"/>
                    <a:pt x="13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8" y="6"/>
                    <a:pt x="19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2" y="7"/>
                    <a:pt x="23" y="6"/>
                    <a:pt x="23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5"/>
                    <a:pt x="26" y="5"/>
                    <a:pt x="26" y="5"/>
                  </a:cubicBezTo>
                  <a:cubicBezTo>
                    <a:pt x="27" y="5"/>
                    <a:pt x="28" y="5"/>
                    <a:pt x="28" y="5"/>
                  </a:cubicBezTo>
                  <a:cubicBezTo>
                    <a:pt x="29" y="5"/>
                    <a:pt x="30" y="5"/>
                    <a:pt x="31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68"/>
            <p:cNvSpPr>
              <a:spLocks/>
            </p:cNvSpPr>
            <p:nvPr/>
          </p:nvSpPr>
          <p:spPr bwMode="auto">
            <a:xfrm>
              <a:off x="4610100" y="4719638"/>
              <a:ext cx="369888" cy="61913"/>
            </a:xfrm>
            <a:custGeom>
              <a:avLst/>
              <a:gdLst>
                <a:gd name="T0" fmla="*/ 36 w 36"/>
                <a:gd name="T1" fmla="*/ 2 h 6"/>
                <a:gd name="T2" fmla="*/ 35 w 36"/>
                <a:gd name="T3" fmla="*/ 2 h 6"/>
                <a:gd name="T4" fmla="*/ 35 w 36"/>
                <a:gd name="T5" fmla="*/ 2 h 6"/>
                <a:gd name="T6" fmla="*/ 34 w 36"/>
                <a:gd name="T7" fmla="*/ 1 h 6"/>
                <a:gd name="T8" fmla="*/ 34 w 36"/>
                <a:gd name="T9" fmla="*/ 1 h 6"/>
                <a:gd name="T10" fmla="*/ 32 w 36"/>
                <a:gd name="T11" fmla="*/ 0 h 6"/>
                <a:gd name="T12" fmla="*/ 32 w 36"/>
                <a:gd name="T13" fmla="*/ 0 h 6"/>
                <a:gd name="T14" fmla="*/ 30 w 36"/>
                <a:gd name="T15" fmla="*/ 1 h 6"/>
                <a:gd name="T16" fmla="*/ 30 w 36"/>
                <a:gd name="T17" fmla="*/ 1 h 6"/>
                <a:gd name="T18" fmla="*/ 29 w 36"/>
                <a:gd name="T19" fmla="*/ 0 h 6"/>
                <a:gd name="T20" fmla="*/ 27 w 36"/>
                <a:gd name="T21" fmla="*/ 1 h 6"/>
                <a:gd name="T22" fmla="*/ 26 w 36"/>
                <a:gd name="T23" fmla="*/ 0 h 6"/>
                <a:gd name="T24" fmla="*/ 26 w 36"/>
                <a:gd name="T25" fmla="*/ 0 h 6"/>
                <a:gd name="T26" fmla="*/ 24 w 36"/>
                <a:gd name="T27" fmla="*/ 1 h 6"/>
                <a:gd name="T28" fmla="*/ 24 w 36"/>
                <a:gd name="T29" fmla="*/ 1 h 6"/>
                <a:gd name="T30" fmla="*/ 24 w 36"/>
                <a:gd name="T31" fmla="*/ 1 h 6"/>
                <a:gd name="T32" fmla="*/ 22 w 36"/>
                <a:gd name="T33" fmla="*/ 1 h 6"/>
                <a:gd name="T34" fmla="*/ 21 w 36"/>
                <a:gd name="T35" fmla="*/ 1 h 6"/>
                <a:gd name="T36" fmla="*/ 21 w 36"/>
                <a:gd name="T37" fmla="*/ 1 h 6"/>
                <a:gd name="T38" fmla="*/ 19 w 36"/>
                <a:gd name="T39" fmla="*/ 1 h 6"/>
                <a:gd name="T40" fmla="*/ 19 w 36"/>
                <a:gd name="T41" fmla="*/ 2 h 6"/>
                <a:gd name="T42" fmla="*/ 17 w 36"/>
                <a:gd name="T43" fmla="*/ 1 h 6"/>
                <a:gd name="T44" fmla="*/ 16 w 36"/>
                <a:gd name="T45" fmla="*/ 1 h 6"/>
                <a:gd name="T46" fmla="*/ 14 w 36"/>
                <a:gd name="T47" fmla="*/ 1 h 6"/>
                <a:gd name="T48" fmla="*/ 13 w 36"/>
                <a:gd name="T49" fmla="*/ 2 h 6"/>
                <a:gd name="T50" fmla="*/ 12 w 36"/>
                <a:gd name="T51" fmla="*/ 1 h 6"/>
                <a:gd name="T52" fmla="*/ 10 w 36"/>
                <a:gd name="T53" fmla="*/ 1 h 6"/>
                <a:gd name="T54" fmla="*/ 10 w 36"/>
                <a:gd name="T55" fmla="*/ 1 h 6"/>
                <a:gd name="T56" fmla="*/ 8 w 36"/>
                <a:gd name="T57" fmla="*/ 1 h 6"/>
                <a:gd name="T58" fmla="*/ 8 w 36"/>
                <a:gd name="T59" fmla="*/ 1 h 6"/>
                <a:gd name="T60" fmla="*/ 7 w 36"/>
                <a:gd name="T61" fmla="*/ 2 h 6"/>
                <a:gd name="T62" fmla="*/ 5 w 36"/>
                <a:gd name="T63" fmla="*/ 2 h 6"/>
                <a:gd name="T64" fmla="*/ 5 w 36"/>
                <a:gd name="T65" fmla="*/ 2 h 6"/>
                <a:gd name="T66" fmla="*/ 4 w 36"/>
                <a:gd name="T67" fmla="*/ 2 h 6"/>
                <a:gd name="T68" fmla="*/ 3 w 36"/>
                <a:gd name="T69" fmla="*/ 1 h 6"/>
                <a:gd name="T70" fmla="*/ 3 w 36"/>
                <a:gd name="T71" fmla="*/ 1 h 6"/>
                <a:gd name="T72" fmla="*/ 2 w 36"/>
                <a:gd name="T73" fmla="*/ 2 h 6"/>
                <a:gd name="T74" fmla="*/ 1 w 36"/>
                <a:gd name="T75" fmla="*/ 2 h 6"/>
                <a:gd name="T76" fmla="*/ 0 w 36"/>
                <a:gd name="T77" fmla="*/ 2 h 6"/>
                <a:gd name="T78" fmla="*/ 0 w 36"/>
                <a:gd name="T79" fmla="*/ 4 h 6"/>
                <a:gd name="T80" fmla="*/ 3 w 36"/>
                <a:gd name="T81" fmla="*/ 5 h 6"/>
                <a:gd name="T82" fmla="*/ 4 w 36"/>
                <a:gd name="T83" fmla="*/ 5 h 6"/>
                <a:gd name="T84" fmla="*/ 6 w 36"/>
                <a:gd name="T85" fmla="*/ 5 h 6"/>
                <a:gd name="T86" fmla="*/ 9 w 36"/>
                <a:gd name="T87" fmla="*/ 5 h 6"/>
                <a:gd name="T88" fmla="*/ 11 w 36"/>
                <a:gd name="T89" fmla="*/ 5 h 6"/>
                <a:gd name="T90" fmla="*/ 14 w 36"/>
                <a:gd name="T91" fmla="*/ 5 h 6"/>
                <a:gd name="T92" fmla="*/ 15 w 36"/>
                <a:gd name="T93" fmla="*/ 6 h 6"/>
                <a:gd name="T94" fmla="*/ 17 w 36"/>
                <a:gd name="T95" fmla="*/ 5 h 6"/>
                <a:gd name="T96" fmla="*/ 20 w 36"/>
                <a:gd name="T97" fmla="*/ 6 h 6"/>
                <a:gd name="T98" fmla="*/ 20 w 36"/>
                <a:gd name="T99" fmla="*/ 6 h 6"/>
                <a:gd name="T100" fmla="*/ 23 w 36"/>
                <a:gd name="T101" fmla="*/ 5 h 6"/>
                <a:gd name="T102" fmla="*/ 24 w 36"/>
                <a:gd name="T103" fmla="*/ 5 h 6"/>
                <a:gd name="T104" fmla="*/ 26 w 36"/>
                <a:gd name="T105" fmla="*/ 5 h 6"/>
                <a:gd name="T106" fmla="*/ 28 w 36"/>
                <a:gd name="T107" fmla="*/ 5 h 6"/>
                <a:gd name="T108" fmla="*/ 31 w 36"/>
                <a:gd name="T109" fmla="*/ 5 h 6"/>
                <a:gd name="T110" fmla="*/ 33 w 36"/>
                <a:gd name="T111" fmla="*/ 4 h 6"/>
                <a:gd name="T112" fmla="*/ 33 w 36"/>
                <a:gd name="T113" fmla="*/ 5 h 6"/>
                <a:gd name="T114" fmla="*/ 34 w 36"/>
                <a:gd name="T115" fmla="*/ 5 h 6"/>
                <a:gd name="T116" fmla="*/ 35 w 36"/>
                <a:gd name="T117" fmla="*/ 5 h 6"/>
                <a:gd name="T118" fmla="*/ 36 w 36"/>
                <a:gd name="T119" fmla="*/ 4 h 6"/>
                <a:gd name="T120" fmla="*/ 36 w 36"/>
                <a:gd name="T121" fmla="*/ 3 h 6"/>
                <a:gd name="T122" fmla="*/ 36 w 36"/>
                <a:gd name="T12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" h="6">
                  <a:moveTo>
                    <a:pt x="36" y="2"/>
                  </a:moveTo>
                  <a:cubicBezTo>
                    <a:pt x="36" y="2"/>
                    <a:pt x="36" y="2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1"/>
                    <a:pt x="35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1"/>
                    <a:pt x="29" y="1"/>
                    <a:pt x="29" y="0"/>
                  </a:cubicBezTo>
                  <a:cubicBezTo>
                    <a:pt x="28" y="0"/>
                    <a:pt x="27" y="0"/>
                    <a:pt x="27" y="1"/>
                  </a:cubicBezTo>
                  <a:cubicBezTo>
                    <a:pt x="27" y="1"/>
                    <a:pt x="27" y="1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1"/>
                    <a:pt x="19" y="1"/>
                  </a:cubicBezTo>
                  <a:cubicBezTo>
                    <a:pt x="19" y="1"/>
                    <a:pt x="19" y="1"/>
                    <a:pt x="19" y="2"/>
                  </a:cubicBezTo>
                  <a:cubicBezTo>
                    <a:pt x="18" y="1"/>
                    <a:pt x="18" y="1"/>
                    <a:pt x="17" y="1"/>
                  </a:cubicBezTo>
                  <a:cubicBezTo>
                    <a:pt x="17" y="0"/>
                    <a:pt x="16" y="1"/>
                    <a:pt x="16" y="1"/>
                  </a:cubicBezTo>
                  <a:cubicBezTo>
                    <a:pt x="15" y="1"/>
                    <a:pt x="15" y="0"/>
                    <a:pt x="14" y="1"/>
                  </a:cubicBezTo>
                  <a:cubicBezTo>
                    <a:pt x="13" y="1"/>
                    <a:pt x="13" y="1"/>
                    <a:pt x="13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2"/>
                    <a:pt x="7" y="2"/>
                  </a:cubicBezTo>
                  <a:cubicBezTo>
                    <a:pt x="6" y="1"/>
                    <a:pt x="6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6"/>
                    <a:pt x="2" y="6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6"/>
                    <a:pt x="6" y="5"/>
                  </a:cubicBezTo>
                  <a:cubicBezTo>
                    <a:pt x="7" y="6"/>
                    <a:pt x="8" y="6"/>
                    <a:pt x="9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3" y="6"/>
                    <a:pt x="14" y="5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5" y="6"/>
                    <a:pt x="16" y="6"/>
                    <a:pt x="17" y="5"/>
                  </a:cubicBezTo>
                  <a:cubicBezTo>
                    <a:pt x="18" y="6"/>
                    <a:pt x="19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2" y="6"/>
                    <a:pt x="23" y="6"/>
                    <a:pt x="23" y="5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6" y="5"/>
                  </a:cubicBezTo>
                  <a:cubicBezTo>
                    <a:pt x="27" y="5"/>
                    <a:pt x="27" y="5"/>
                    <a:pt x="28" y="5"/>
                  </a:cubicBezTo>
                  <a:cubicBezTo>
                    <a:pt x="29" y="5"/>
                    <a:pt x="30" y="5"/>
                    <a:pt x="31" y="5"/>
                  </a:cubicBezTo>
                  <a:cubicBezTo>
                    <a:pt x="32" y="5"/>
                    <a:pt x="32" y="5"/>
                    <a:pt x="33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5" y="5"/>
                    <a:pt x="35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269"/>
            <p:cNvSpPr>
              <a:spLocks/>
            </p:cNvSpPr>
            <p:nvPr/>
          </p:nvSpPr>
          <p:spPr bwMode="auto">
            <a:xfrm>
              <a:off x="4157663" y="5716588"/>
              <a:ext cx="369888" cy="61913"/>
            </a:xfrm>
            <a:custGeom>
              <a:avLst/>
              <a:gdLst>
                <a:gd name="T0" fmla="*/ 36 w 36"/>
                <a:gd name="T1" fmla="*/ 2 h 6"/>
                <a:gd name="T2" fmla="*/ 36 w 36"/>
                <a:gd name="T3" fmla="*/ 1 h 6"/>
                <a:gd name="T4" fmla="*/ 36 w 36"/>
                <a:gd name="T5" fmla="*/ 1 h 6"/>
                <a:gd name="T6" fmla="*/ 34 w 36"/>
                <a:gd name="T7" fmla="*/ 1 h 6"/>
                <a:gd name="T8" fmla="*/ 34 w 36"/>
                <a:gd name="T9" fmla="*/ 1 h 6"/>
                <a:gd name="T10" fmla="*/ 32 w 36"/>
                <a:gd name="T11" fmla="*/ 0 h 6"/>
                <a:gd name="T12" fmla="*/ 32 w 36"/>
                <a:gd name="T13" fmla="*/ 0 h 6"/>
                <a:gd name="T14" fmla="*/ 30 w 36"/>
                <a:gd name="T15" fmla="*/ 1 h 6"/>
                <a:gd name="T16" fmla="*/ 30 w 36"/>
                <a:gd name="T17" fmla="*/ 1 h 6"/>
                <a:gd name="T18" fmla="*/ 29 w 36"/>
                <a:gd name="T19" fmla="*/ 0 h 6"/>
                <a:gd name="T20" fmla="*/ 27 w 36"/>
                <a:gd name="T21" fmla="*/ 1 h 6"/>
                <a:gd name="T22" fmla="*/ 27 w 36"/>
                <a:gd name="T23" fmla="*/ 0 h 6"/>
                <a:gd name="T24" fmla="*/ 26 w 36"/>
                <a:gd name="T25" fmla="*/ 0 h 6"/>
                <a:gd name="T26" fmla="*/ 25 w 36"/>
                <a:gd name="T27" fmla="*/ 1 h 6"/>
                <a:gd name="T28" fmla="*/ 24 w 36"/>
                <a:gd name="T29" fmla="*/ 1 h 6"/>
                <a:gd name="T30" fmla="*/ 24 w 36"/>
                <a:gd name="T31" fmla="*/ 1 h 6"/>
                <a:gd name="T32" fmla="*/ 22 w 36"/>
                <a:gd name="T33" fmla="*/ 1 h 6"/>
                <a:gd name="T34" fmla="*/ 21 w 36"/>
                <a:gd name="T35" fmla="*/ 1 h 6"/>
                <a:gd name="T36" fmla="*/ 21 w 36"/>
                <a:gd name="T37" fmla="*/ 1 h 6"/>
                <a:gd name="T38" fmla="*/ 20 w 36"/>
                <a:gd name="T39" fmla="*/ 1 h 6"/>
                <a:gd name="T40" fmla="*/ 19 w 36"/>
                <a:gd name="T41" fmla="*/ 2 h 6"/>
                <a:gd name="T42" fmla="*/ 18 w 36"/>
                <a:gd name="T43" fmla="*/ 1 h 6"/>
                <a:gd name="T44" fmla="*/ 16 w 36"/>
                <a:gd name="T45" fmla="*/ 1 h 6"/>
                <a:gd name="T46" fmla="*/ 14 w 36"/>
                <a:gd name="T47" fmla="*/ 0 h 6"/>
                <a:gd name="T48" fmla="*/ 13 w 36"/>
                <a:gd name="T49" fmla="*/ 2 h 6"/>
                <a:gd name="T50" fmla="*/ 12 w 36"/>
                <a:gd name="T51" fmla="*/ 1 h 6"/>
                <a:gd name="T52" fmla="*/ 10 w 36"/>
                <a:gd name="T53" fmla="*/ 1 h 6"/>
                <a:gd name="T54" fmla="*/ 10 w 36"/>
                <a:gd name="T55" fmla="*/ 1 h 6"/>
                <a:gd name="T56" fmla="*/ 9 w 36"/>
                <a:gd name="T57" fmla="*/ 1 h 6"/>
                <a:gd name="T58" fmla="*/ 8 w 36"/>
                <a:gd name="T59" fmla="*/ 1 h 6"/>
                <a:gd name="T60" fmla="*/ 8 w 36"/>
                <a:gd name="T61" fmla="*/ 1 h 6"/>
                <a:gd name="T62" fmla="*/ 6 w 36"/>
                <a:gd name="T63" fmla="*/ 2 h 6"/>
                <a:gd name="T64" fmla="*/ 5 w 36"/>
                <a:gd name="T65" fmla="*/ 1 h 6"/>
                <a:gd name="T66" fmla="*/ 4 w 36"/>
                <a:gd name="T67" fmla="*/ 2 h 6"/>
                <a:gd name="T68" fmla="*/ 4 w 36"/>
                <a:gd name="T69" fmla="*/ 1 h 6"/>
                <a:gd name="T70" fmla="*/ 3 w 36"/>
                <a:gd name="T71" fmla="*/ 1 h 6"/>
                <a:gd name="T72" fmla="*/ 2 w 36"/>
                <a:gd name="T73" fmla="*/ 2 h 6"/>
                <a:gd name="T74" fmla="*/ 1 w 36"/>
                <a:gd name="T75" fmla="*/ 2 h 6"/>
                <a:gd name="T76" fmla="*/ 1 w 36"/>
                <a:gd name="T77" fmla="*/ 2 h 6"/>
                <a:gd name="T78" fmla="*/ 0 w 36"/>
                <a:gd name="T79" fmla="*/ 4 h 6"/>
                <a:gd name="T80" fmla="*/ 3 w 36"/>
                <a:gd name="T81" fmla="*/ 5 h 6"/>
                <a:gd name="T82" fmla="*/ 4 w 36"/>
                <a:gd name="T83" fmla="*/ 5 h 6"/>
                <a:gd name="T84" fmla="*/ 7 w 36"/>
                <a:gd name="T85" fmla="*/ 5 h 6"/>
                <a:gd name="T86" fmla="*/ 9 w 36"/>
                <a:gd name="T87" fmla="*/ 5 h 6"/>
                <a:gd name="T88" fmla="*/ 11 w 36"/>
                <a:gd name="T89" fmla="*/ 5 h 6"/>
                <a:gd name="T90" fmla="*/ 14 w 36"/>
                <a:gd name="T91" fmla="*/ 5 h 6"/>
                <a:gd name="T92" fmla="*/ 15 w 36"/>
                <a:gd name="T93" fmla="*/ 6 h 6"/>
                <a:gd name="T94" fmla="*/ 17 w 36"/>
                <a:gd name="T95" fmla="*/ 5 h 6"/>
                <a:gd name="T96" fmla="*/ 20 w 36"/>
                <a:gd name="T97" fmla="*/ 6 h 6"/>
                <a:gd name="T98" fmla="*/ 20 w 36"/>
                <a:gd name="T99" fmla="*/ 6 h 6"/>
                <a:gd name="T100" fmla="*/ 23 w 36"/>
                <a:gd name="T101" fmla="*/ 5 h 6"/>
                <a:gd name="T102" fmla="*/ 24 w 36"/>
                <a:gd name="T103" fmla="*/ 5 h 6"/>
                <a:gd name="T104" fmla="*/ 26 w 36"/>
                <a:gd name="T105" fmla="*/ 5 h 6"/>
                <a:gd name="T106" fmla="*/ 28 w 36"/>
                <a:gd name="T107" fmla="*/ 5 h 6"/>
                <a:gd name="T108" fmla="*/ 31 w 36"/>
                <a:gd name="T109" fmla="*/ 4 h 6"/>
                <a:gd name="T110" fmla="*/ 33 w 36"/>
                <a:gd name="T111" fmla="*/ 4 h 6"/>
                <a:gd name="T112" fmla="*/ 33 w 36"/>
                <a:gd name="T113" fmla="*/ 4 h 6"/>
                <a:gd name="T114" fmla="*/ 34 w 36"/>
                <a:gd name="T115" fmla="*/ 5 h 6"/>
                <a:gd name="T116" fmla="*/ 35 w 36"/>
                <a:gd name="T117" fmla="*/ 4 h 6"/>
                <a:gd name="T118" fmla="*/ 36 w 36"/>
                <a:gd name="T119" fmla="*/ 4 h 6"/>
                <a:gd name="T120" fmla="*/ 36 w 36"/>
                <a:gd name="T121" fmla="*/ 3 h 6"/>
                <a:gd name="T122" fmla="*/ 36 w 36"/>
                <a:gd name="T12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" h="6">
                  <a:moveTo>
                    <a:pt x="36" y="2"/>
                  </a:moveTo>
                  <a:cubicBezTo>
                    <a:pt x="36" y="2"/>
                    <a:pt x="36" y="2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5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0"/>
                  </a:cubicBezTo>
                  <a:cubicBezTo>
                    <a:pt x="29" y="0"/>
                    <a:pt x="28" y="0"/>
                    <a:pt x="27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1"/>
                    <a:pt x="2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2" y="1"/>
                    <a:pt x="22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19" y="1"/>
                    <a:pt x="19" y="1"/>
                    <a:pt x="19" y="2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4" y="1"/>
                    <a:pt x="13" y="1"/>
                    <a:pt x="13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7" y="6"/>
                    <a:pt x="8" y="5"/>
                    <a:pt x="9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3" y="5"/>
                    <a:pt x="14" y="5"/>
                  </a:cubicBezTo>
                  <a:cubicBezTo>
                    <a:pt x="14" y="5"/>
                    <a:pt x="15" y="6"/>
                    <a:pt x="15" y="6"/>
                  </a:cubicBezTo>
                  <a:cubicBezTo>
                    <a:pt x="16" y="6"/>
                    <a:pt x="16" y="5"/>
                    <a:pt x="17" y="5"/>
                  </a:cubicBezTo>
                  <a:cubicBezTo>
                    <a:pt x="18" y="6"/>
                    <a:pt x="19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2" y="6"/>
                    <a:pt x="23" y="6"/>
                    <a:pt x="23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5"/>
                    <a:pt x="26" y="5"/>
                    <a:pt x="26" y="5"/>
                  </a:cubicBezTo>
                  <a:cubicBezTo>
                    <a:pt x="27" y="5"/>
                    <a:pt x="28" y="5"/>
                    <a:pt x="28" y="5"/>
                  </a:cubicBezTo>
                  <a:cubicBezTo>
                    <a:pt x="29" y="5"/>
                    <a:pt x="30" y="5"/>
                    <a:pt x="31" y="4"/>
                  </a:cubicBezTo>
                  <a:cubicBezTo>
                    <a:pt x="32" y="4"/>
                    <a:pt x="32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5" y="5"/>
                    <a:pt x="35" y="4"/>
                  </a:cubicBezTo>
                  <a:cubicBezTo>
                    <a:pt x="35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2"/>
                    <a:pt x="36" y="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70"/>
            <p:cNvSpPr>
              <a:spLocks/>
            </p:cNvSpPr>
            <p:nvPr/>
          </p:nvSpPr>
          <p:spPr bwMode="auto">
            <a:xfrm>
              <a:off x="4610100" y="4225925"/>
              <a:ext cx="369888" cy="82550"/>
            </a:xfrm>
            <a:custGeom>
              <a:avLst/>
              <a:gdLst>
                <a:gd name="T0" fmla="*/ 36 w 36"/>
                <a:gd name="T1" fmla="*/ 3 h 8"/>
                <a:gd name="T2" fmla="*/ 35 w 36"/>
                <a:gd name="T3" fmla="*/ 3 h 8"/>
                <a:gd name="T4" fmla="*/ 34 w 36"/>
                <a:gd name="T5" fmla="*/ 2 h 8"/>
                <a:gd name="T6" fmla="*/ 33 w 36"/>
                <a:gd name="T7" fmla="*/ 2 h 8"/>
                <a:gd name="T8" fmla="*/ 31 w 36"/>
                <a:gd name="T9" fmla="*/ 2 h 8"/>
                <a:gd name="T10" fmla="*/ 31 w 36"/>
                <a:gd name="T11" fmla="*/ 2 h 8"/>
                <a:gd name="T12" fmla="*/ 29 w 36"/>
                <a:gd name="T13" fmla="*/ 2 h 8"/>
                <a:gd name="T14" fmla="*/ 29 w 36"/>
                <a:gd name="T15" fmla="*/ 1 h 8"/>
                <a:gd name="T16" fmla="*/ 28 w 36"/>
                <a:gd name="T17" fmla="*/ 1 h 8"/>
                <a:gd name="T18" fmla="*/ 27 w 36"/>
                <a:gd name="T19" fmla="*/ 1 h 8"/>
                <a:gd name="T20" fmla="*/ 27 w 36"/>
                <a:gd name="T21" fmla="*/ 2 h 8"/>
                <a:gd name="T22" fmla="*/ 25 w 36"/>
                <a:gd name="T23" fmla="*/ 1 h 8"/>
                <a:gd name="T24" fmla="*/ 24 w 36"/>
                <a:gd name="T25" fmla="*/ 2 h 8"/>
                <a:gd name="T26" fmla="*/ 23 w 36"/>
                <a:gd name="T27" fmla="*/ 1 h 8"/>
                <a:gd name="T28" fmla="*/ 23 w 36"/>
                <a:gd name="T29" fmla="*/ 1 h 8"/>
                <a:gd name="T30" fmla="*/ 22 w 36"/>
                <a:gd name="T31" fmla="*/ 1 h 8"/>
                <a:gd name="T32" fmla="*/ 21 w 36"/>
                <a:gd name="T33" fmla="*/ 1 h 8"/>
                <a:gd name="T34" fmla="*/ 21 w 36"/>
                <a:gd name="T35" fmla="*/ 1 h 8"/>
                <a:gd name="T36" fmla="*/ 19 w 36"/>
                <a:gd name="T37" fmla="*/ 1 h 8"/>
                <a:gd name="T38" fmla="*/ 19 w 36"/>
                <a:gd name="T39" fmla="*/ 1 h 8"/>
                <a:gd name="T40" fmla="*/ 18 w 36"/>
                <a:gd name="T41" fmla="*/ 0 h 8"/>
                <a:gd name="T42" fmla="*/ 15 w 36"/>
                <a:gd name="T43" fmla="*/ 1 h 8"/>
                <a:gd name="T44" fmla="*/ 15 w 36"/>
                <a:gd name="T45" fmla="*/ 0 h 8"/>
                <a:gd name="T46" fmla="*/ 13 w 36"/>
                <a:gd name="T47" fmla="*/ 1 h 8"/>
                <a:gd name="T48" fmla="*/ 13 w 36"/>
                <a:gd name="T49" fmla="*/ 1 h 8"/>
                <a:gd name="T50" fmla="*/ 12 w 36"/>
                <a:gd name="T51" fmla="*/ 1 h 8"/>
                <a:gd name="T52" fmla="*/ 12 w 36"/>
                <a:gd name="T53" fmla="*/ 1 h 8"/>
                <a:gd name="T54" fmla="*/ 11 w 36"/>
                <a:gd name="T55" fmla="*/ 1 h 8"/>
                <a:gd name="T56" fmla="*/ 10 w 36"/>
                <a:gd name="T57" fmla="*/ 1 h 8"/>
                <a:gd name="T58" fmla="*/ 9 w 36"/>
                <a:gd name="T59" fmla="*/ 2 h 8"/>
                <a:gd name="T60" fmla="*/ 8 w 36"/>
                <a:gd name="T61" fmla="*/ 2 h 8"/>
                <a:gd name="T62" fmla="*/ 8 w 36"/>
                <a:gd name="T63" fmla="*/ 2 h 8"/>
                <a:gd name="T64" fmla="*/ 7 w 36"/>
                <a:gd name="T65" fmla="*/ 1 h 8"/>
                <a:gd name="T66" fmla="*/ 6 w 36"/>
                <a:gd name="T67" fmla="*/ 2 h 8"/>
                <a:gd name="T68" fmla="*/ 5 w 36"/>
                <a:gd name="T69" fmla="*/ 1 h 8"/>
                <a:gd name="T70" fmla="*/ 3 w 36"/>
                <a:gd name="T71" fmla="*/ 2 h 8"/>
                <a:gd name="T72" fmla="*/ 2 w 36"/>
                <a:gd name="T73" fmla="*/ 3 h 8"/>
                <a:gd name="T74" fmla="*/ 1 w 36"/>
                <a:gd name="T75" fmla="*/ 3 h 8"/>
                <a:gd name="T76" fmla="*/ 0 w 36"/>
                <a:gd name="T77" fmla="*/ 5 h 8"/>
                <a:gd name="T78" fmla="*/ 2 w 36"/>
                <a:gd name="T79" fmla="*/ 6 h 8"/>
                <a:gd name="T80" fmla="*/ 2 w 36"/>
                <a:gd name="T81" fmla="*/ 6 h 8"/>
                <a:gd name="T82" fmla="*/ 3 w 36"/>
                <a:gd name="T83" fmla="*/ 7 h 8"/>
                <a:gd name="T84" fmla="*/ 4 w 36"/>
                <a:gd name="T85" fmla="*/ 8 h 8"/>
                <a:gd name="T86" fmla="*/ 6 w 36"/>
                <a:gd name="T87" fmla="*/ 7 h 8"/>
                <a:gd name="T88" fmla="*/ 6 w 36"/>
                <a:gd name="T89" fmla="*/ 6 h 8"/>
                <a:gd name="T90" fmla="*/ 9 w 36"/>
                <a:gd name="T91" fmla="*/ 5 h 8"/>
                <a:gd name="T92" fmla="*/ 10 w 36"/>
                <a:gd name="T93" fmla="*/ 5 h 8"/>
                <a:gd name="T94" fmla="*/ 11 w 36"/>
                <a:gd name="T95" fmla="*/ 5 h 8"/>
                <a:gd name="T96" fmla="*/ 14 w 36"/>
                <a:gd name="T97" fmla="*/ 5 h 8"/>
                <a:gd name="T98" fmla="*/ 17 w 36"/>
                <a:gd name="T99" fmla="*/ 5 h 8"/>
                <a:gd name="T100" fmla="*/ 17 w 36"/>
                <a:gd name="T101" fmla="*/ 5 h 8"/>
                <a:gd name="T102" fmla="*/ 20 w 36"/>
                <a:gd name="T103" fmla="*/ 5 h 8"/>
                <a:gd name="T104" fmla="*/ 22 w 36"/>
                <a:gd name="T105" fmla="*/ 5 h 8"/>
                <a:gd name="T106" fmla="*/ 24 w 36"/>
                <a:gd name="T107" fmla="*/ 5 h 8"/>
                <a:gd name="T108" fmla="*/ 25 w 36"/>
                <a:gd name="T109" fmla="*/ 5 h 8"/>
                <a:gd name="T110" fmla="*/ 27 w 36"/>
                <a:gd name="T111" fmla="*/ 5 h 8"/>
                <a:gd name="T112" fmla="*/ 29 w 36"/>
                <a:gd name="T113" fmla="*/ 5 h 8"/>
                <a:gd name="T114" fmla="*/ 32 w 36"/>
                <a:gd name="T115" fmla="*/ 5 h 8"/>
                <a:gd name="T116" fmla="*/ 33 w 36"/>
                <a:gd name="T117" fmla="*/ 5 h 8"/>
                <a:gd name="T118" fmla="*/ 33 w 36"/>
                <a:gd name="T119" fmla="*/ 5 h 8"/>
                <a:gd name="T120" fmla="*/ 34 w 36"/>
                <a:gd name="T121" fmla="*/ 5 h 8"/>
                <a:gd name="T122" fmla="*/ 36 w 36"/>
                <a:gd name="T12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" h="8">
                  <a:moveTo>
                    <a:pt x="36" y="3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1"/>
                    <a:pt x="32" y="1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1"/>
                    <a:pt x="30" y="1"/>
                    <a:pt x="29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8" y="1"/>
                  </a:cubicBezTo>
                  <a:cubicBezTo>
                    <a:pt x="28" y="1"/>
                    <a:pt x="27" y="1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1"/>
                    <a:pt x="26" y="1"/>
                    <a:pt x="25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24" y="1"/>
                    <a:pt x="24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1"/>
                    <a:pt x="20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6" y="0"/>
                    <a:pt x="16" y="0"/>
                    <a:pt x="15" y="1"/>
                  </a:cubicBezTo>
                  <a:cubicBezTo>
                    <a:pt x="15" y="1"/>
                    <a:pt x="15" y="0"/>
                    <a:pt x="15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1"/>
                    <a:pt x="7" y="1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3" y="7"/>
                    <a:pt x="4" y="8"/>
                    <a:pt x="4" y="8"/>
                  </a:cubicBezTo>
                  <a:cubicBezTo>
                    <a:pt x="5" y="8"/>
                    <a:pt x="5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3" y="5"/>
                    <a:pt x="14" y="5"/>
                  </a:cubicBezTo>
                  <a:cubicBezTo>
                    <a:pt x="15" y="5"/>
                    <a:pt x="16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6"/>
                    <a:pt x="19" y="6"/>
                    <a:pt x="20" y="5"/>
                  </a:cubicBezTo>
                  <a:cubicBezTo>
                    <a:pt x="20" y="6"/>
                    <a:pt x="21" y="6"/>
                    <a:pt x="22" y="5"/>
                  </a:cubicBezTo>
                  <a:cubicBezTo>
                    <a:pt x="23" y="5"/>
                    <a:pt x="24" y="6"/>
                    <a:pt x="2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7" y="5"/>
                    <a:pt x="27" y="5"/>
                  </a:cubicBezTo>
                  <a:cubicBezTo>
                    <a:pt x="28" y="5"/>
                    <a:pt x="29" y="6"/>
                    <a:pt x="29" y="5"/>
                  </a:cubicBezTo>
                  <a:cubicBezTo>
                    <a:pt x="30" y="6"/>
                    <a:pt x="31" y="6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6"/>
                    <a:pt x="34" y="5"/>
                  </a:cubicBezTo>
                  <a:cubicBezTo>
                    <a:pt x="35" y="5"/>
                    <a:pt x="36" y="4"/>
                    <a:pt x="36" y="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71"/>
            <p:cNvSpPr>
              <a:spLocks/>
            </p:cNvSpPr>
            <p:nvPr/>
          </p:nvSpPr>
          <p:spPr bwMode="auto">
            <a:xfrm>
              <a:off x="5062538" y="4214813"/>
              <a:ext cx="381000" cy="82550"/>
            </a:xfrm>
            <a:custGeom>
              <a:avLst/>
              <a:gdLst>
                <a:gd name="T0" fmla="*/ 36 w 37"/>
                <a:gd name="T1" fmla="*/ 4 h 8"/>
                <a:gd name="T2" fmla="*/ 36 w 37"/>
                <a:gd name="T3" fmla="*/ 3 h 8"/>
                <a:gd name="T4" fmla="*/ 35 w 37"/>
                <a:gd name="T5" fmla="*/ 3 h 8"/>
                <a:gd name="T6" fmla="*/ 35 w 37"/>
                <a:gd name="T7" fmla="*/ 3 h 8"/>
                <a:gd name="T8" fmla="*/ 34 w 37"/>
                <a:gd name="T9" fmla="*/ 3 h 8"/>
                <a:gd name="T10" fmla="*/ 33 w 37"/>
                <a:gd name="T11" fmla="*/ 3 h 8"/>
                <a:gd name="T12" fmla="*/ 32 w 37"/>
                <a:gd name="T13" fmla="*/ 3 h 8"/>
                <a:gd name="T14" fmla="*/ 31 w 37"/>
                <a:gd name="T15" fmla="*/ 3 h 8"/>
                <a:gd name="T16" fmla="*/ 29 w 37"/>
                <a:gd name="T17" fmla="*/ 3 h 8"/>
                <a:gd name="T18" fmla="*/ 29 w 37"/>
                <a:gd name="T19" fmla="*/ 3 h 8"/>
                <a:gd name="T20" fmla="*/ 28 w 37"/>
                <a:gd name="T21" fmla="*/ 3 h 8"/>
                <a:gd name="T22" fmla="*/ 28 w 37"/>
                <a:gd name="T23" fmla="*/ 3 h 8"/>
                <a:gd name="T24" fmla="*/ 26 w 37"/>
                <a:gd name="T25" fmla="*/ 1 h 8"/>
                <a:gd name="T26" fmla="*/ 24 w 37"/>
                <a:gd name="T27" fmla="*/ 1 h 8"/>
                <a:gd name="T28" fmla="*/ 23 w 37"/>
                <a:gd name="T29" fmla="*/ 1 h 8"/>
                <a:gd name="T30" fmla="*/ 21 w 37"/>
                <a:gd name="T31" fmla="*/ 3 h 8"/>
                <a:gd name="T32" fmla="*/ 21 w 37"/>
                <a:gd name="T33" fmla="*/ 3 h 8"/>
                <a:gd name="T34" fmla="*/ 20 w 37"/>
                <a:gd name="T35" fmla="*/ 3 h 8"/>
                <a:gd name="T36" fmla="*/ 19 w 37"/>
                <a:gd name="T37" fmla="*/ 2 h 8"/>
                <a:gd name="T38" fmla="*/ 17 w 37"/>
                <a:gd name="T39" fmla="*/ 2 h 8"/>
                <a:gd name="T40" fmla="*/ 17 w 37"/>
                <a:gd name="T41" fmla="*/ 3 h 8"/>
                <a:gd name="T42" fmla="*/ 15 w 37"/>
                <a:gd name="T43" fmla="*/ 2 h 8"/>
                <a:gd name="T44" fmla="*/ 14 w 37"/>
                <a:gd name="T45" fmla="*/ 2 h 8"/>
                <a:gd name="T46" fmla="*/ 14 w 37"/>
                <a:gd name="T47" fmla="*/ 2 h 8"/>
                <a:gd name="T48" fmla="*/ 11 w 37"/>
                <a:gd name="T49" fmla="*/ 2 h 8"/>
                <a:gd name="T50" fmla="*/ 10 w 37"/>
                <a:gd name="T51" fmla="*/ 2 h 8"/>
                <a:gd name="T52" fmla="*/ 9 w 37"/>
                <a:gd name="T53" fmla="*/ 2 h 8"/>
                <a:gd name="T54" fmla="*/ 9 w 37"/>
                <a:gd name="T55" fmla="*/ 2 h 8"/>
                <a:gd name="T56" fmla="*/ 8 w 37"/>
                <a:gd name="T57" fmla="*/ 3 h 8"/>
                <a:gd name="T58" fmla="*/ 7 w 37"/>
                <a:gd name="T59" fmla="*/ 2 h 8"/>
                <a:gd name="T60" fmla="*/ 5 w 37"/>
                <a:gd name="T61" fmla="*/ 3 h 8"/>
                <a:gd name="T62" fmla="*/ 4 w 37"/>
                <a:gd name="T63" fmla="*/ 2 h 8"/>
                <a:gd name="T64" fmla="*/ 3 w 37"/>
                <a:gd name="T65" fmla="*/ 3 h 8"/>
                <a:gd name="T66" fmla="*/ 3 w 37"/>
                <a:gd name="T67" fmla="*/ 3 h 8"/>
                <a:gd name="T68" fmla="*/ 2 w 37"/>
                <a:gd name="T69" fmla="*/ 3 h 8"/>
                <a:gd name="T70" fmla="*/ 1 w 37"/>
                <a:gd name="T71" fmla="*/ 3 h 8"/>
                <a:gd name="T72" fmla="*/ 1 w 37"/>
                <a:gd name="T73" fmla="*/ 4 h 8"/>
                <a:gd name="T74" fmla="*/ 2 w 37"/>
                <a:gd name="T75" fmla="*/ 6 h 8"/>
                <a:gd name="T76" fmla="*/ 4 w 37"/>
                <a:gd name="T77" fmla="*/ 6 h 8"/>
                <a:gd name="T78" fmla="*/ 5 w 37"/>
                <a:gd name="T79" fmla="*/ 6 h 8"/>
                <a:gd name="T80" fmla="*/ 9 w 37"/>
                <a:gd name="T81" fmla="*/ 6 h 8"/>
                <a:gd name="T82" fmla="*/ 13 w 37"/>
                <a:gd name="T83" fmla="*/ 6 h 8"/>
                <a:gd name="T84" fmla="*/ 14 w 37"/>
                <a:gd name="T85" fmla="*/ 6 h 8"/>
                <a:gd name="T86" fmla="*/ 18 w 37"/>
                <a:gd name="T87" fmla="*/ 6 h 8"/>
                <a:gd name="T88" fmla="*/ 19 w 37"/>
                <a:gd name="T89" fmla="*/ 7 h 8"/>
                <a:gd name="T90" fmla="*/ 20 w 37"/>
                <a:gd name="T91" fmla="*/ 7 h 8"/>
                <a:gd name="T92" fmla="*/ 24 w 37"/>
                <a:gd name="T93" fmla="*/ 7 h 8"/>
                <a:gd name="T94" fmla="*/ 25 w 37"/>
                <a:gd name="T95" fmla="*/ 7 h 8"/>
                <a:gd name="T96" fmla="*/ 26 w 37"/>
                <a:gd name="T97" fmla="*/ 7 h 8"/>
                <a:gd name="T98" fmla="*/ 29 w 37"/>
                <a:gd name="T99" fmla="*/ 6 h 8"/>
                <a:gd name="T100" fmla="*/ 30 w 37"/>
                <a:gd name="T101" fmla="*/ 6 h 8"/>
                <a:gd name="T102" fmla="*/ 32 w 37"/>
                <a:gd name="T103" fmla="*/ 6 h 8"/>
                <a:gd name="T104" fmla="*/ 35 w 37"/>
                <a:gd name="T105" fmla="*/ 6 h 8"/>
                <a:gd name="T106" fmla="*/ 35 w 37"/>
                <a:gd name="T107" fmla="*/ 6 h 8"/>
                <a:gd name="T108" fmla="*/ 36 w 37"/>
                <a:gd name="T10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" h="8">
                  <a:moveTo>
                    <a:pt x="36" y="4"/>
                  </a:moveTo>
                  <a:cubicBezTo>
                    <a:pt x="36" y="4"/>
                    <a:pt x="36" y="3"/>
                    <a:pt x="36" y="3"/>
                  </a:cubicBezTo>
                  <a:cubicBezTo>
                    <a:pt x="36" y="3"/>
                    <a:pt x="35" y="3"/>
                    <a:pt x="35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3" y="3"/>
                  </a:cubicBezTo>
                  <a:cubicBezTo>
                    <a:pt x="33" y="3"/>
                    <a:pt x="33" y="2"/>
                    <a:pt x="32" y="3"/>
                  </a:cubicBezTo>
                  <a:cubicBezTo>
                    <a:pt x="32" y="2"/>
                    <a:pt x="31" y="2"/>
                    <a:pt x="31" y="3"/>
                  </a:cubicBezTo>
                  <a:cubicBezTo>
                    <a:pt x="30" y="3"/>
                    <a:pt x="30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2"/>
                    <a:pt x="28" y="3"/>
                    <a:pt x="28" y="3"/>
                  </a:cubicBezTo>
                  <a:cubicBezTo>
                    <a:pt x="28" y="2"/>
                    <a:pt x="27" y="1"/>
                    <a:pt x="26" y="1"/>
                  </a:cubicBezTo>
                  <a:cubicBezTo>
                    <a:pt x="26" y="0"/>
                    <a:pt x="25" y="0"/>
                    <a:pt x="24" y="1"/>
                  </a:cubicBezTo>
                  <a:cubicBezTo>
                    <a:pt x="24" y="0"/>
                    <a:pt x="24" y="0"/>
                    <a:pt x="23" y="1"/>
                  </a:cubicBezTo>
                  <a:cubicBezTo>
                    <a:pt x="22" y="1"/>
                    <a:pt x="21" y="2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2"/>
                    <a:pt x="16" y="2"/>
                    <a:pt x="15" y="2"/>
                  </a:cubicBezTo>
                  <a:cubicBezTo>
                    <a:pt x="15" y="1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1"/>
                    <a:pt x="12" y="1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5" y="2"/>
                    <a:pt x="5" y="3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6"/>
                    <a:pt x="14" y="6"/>
                    <a:pt x="14" y="6"/>
                  </a:cubicBezTo>
                  <a:cubicBezTo>
                    <a:pt x="15" y="6"/>
                    <a:pt x="16" y="6"/>
                    <a:pt x="18" y="6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2" y="8"/>
                    <a:pt x="23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7"/>
                    <a:pt x="26" y="7"/>
                    <a:pt x="26" y="7"/>
                  </a:cubicBezTo>
                  <a:cubicBezTo>
                    <a:pt x="27" y="7"/>
                    <a:pt x="28" y="7"/>
                    <a:pt x="29" y="6"/>
                  </a:cubicBezTo>
                  <a:cubicBezTo>
                    <a:pt x="29" y="7"/>
                    <a:pt x="30" y="7"/>
                    <a:pt x="30" y="6"/>
                  </a:cubicBezTo>
                  <a:cubicBezTo>
                    <a:pt x="31" y="7"/>
                    <a:pt x="32" y="6"/>
                    <a:pt x="32" y="6"/>
                  </a:cubicBezTo>
                  <a:cubicBezTo>
                    <a:pt x="33" y="7"/>
                    <a:pt x="33" y="7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6" y="6"/>
                    <a:pt x="37" y="5"/>
                    <a:pt x="36" y="4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272"/>
            <p:cNvSpPr>
              <a:spLocks/>
            </p:cNvSpPr>
            <p:nvPr/>
          </p:nvSpPr>
          <p:spPr bwMode="auto">
            <a:xfrm>
              <a:off x="4157663" y="5213350"/>
              <a:ext cx="369888" cy="71438"/>
            </a:xfrm>
            <a:custGeom>
              <a:avLst/>
              <a:gdLst>
                <a:gd name="T0" fmla="*/ 36 w 36"/>
                <a:gd name="T1" fmla="*/ 2 h 7"/>
                <a:gd name="T2" fmla="*/ 36 w 36"/>
                <a:gd name="T3" fmla="*/ 2 h 7"/>
                <a:gd name="T4" fmla="*/ 36 w 36"/>
                <a:gd name="T5" fmla="*/ 2 h 7"/>
                <a:gd name="T6" fmla="*/ 34 w 36"/>
                <a:gd name="T7" fmla="*/ 1 h 7"/>
                <a:gd name="T8" fmla="*/ 34 w 36"/>
                <a:gd name="T9" fmla="*/ 1 h 7"/>
                <a:gd name="T10" fmla="*/ 32 w 36"/>
                <a:gd name="T11" fmla="*/ 1 h 7"/>
                <a:gd name="T12" fmla="*/ 32 w 36"/>
                <a:gd name="T13" fmla="*/ 1 h 7"/>
                <a:gd name="T14" fmla="*/ 30 w 36"/>
                <a:gd name="T15" fmla="*/ 1 h 7"/>
                <a:gd name="T16" fmla="*/ 30 w 36"/>
                <a:gd name="T17" fmla="*/ 1 h 7"/>
                <a:gd name="T18" fmla="*/ 29 w 36"/>
                <a:gd name="T19" fmla="*/ 1 h 7"/>
                <a:gd name="T20" fmla="*/ 27 w 36"/>
                <a:gd name="T21" fmla="*/ 1 h 7"/>
                <a:gd name="T22" fmla="*/ 27 w 36"/>
                <a:gd name="T23" fmla="*/ 1 h 7"/>
                <a:gd name="T24" fmla="*/ 26 w 36"/>
                <a:gd name="T25" fmla="*/ 1 h 7"/>
                <a:gd name="T26" fmla="*/ 25 w 36"/>
                <a:gd name="T27" fmla="*/ 1 h 7"/>
                <a:gd name="T28" fmla="*/ 24 w 36"/>
                <a:gd name="T29" fmla="*/ 1 h 7"/>
                <a:gd name="T30" fmla="*/ 24 w 36"/>
                <a:gd name="T31" fmla="*/ 1 h 7"/>
                <a:gd name="T32" fmla="*/ 22 w 36"/>
                <a:gd name="T33" fmla="*/ 1 h 7"/>
                <a:gd name="T34" fmla="*/ 21 w 36"/>
                <a:gd name="T35" fmla="*/ 1 h 7"/>
                <a:gd name="T36" fmla="*/ 21 w 36"/>
                <a:gd name="T37" fmla="*/ 1 h 7"/>
                <a:gd name="T38" fmla="*/ 20 w 36"/>
                <a:gd name="T39" fmla="*/ 1 h 7"/>
                <a:gd name="T40" fmla="*/ 19 w 36"/>
                <a:gd name="T41" fmla="*/ 2 h 7"/>
                <a:gd name="T42" fmla="*/ 18 w 36"/>
                <a:gd name="T43" fmla="*/ 1 h 7"/>
                <a:gd name="T44" fmla="*/ 16 w 36"/>
                <a:gd name="T45" fmla="*/ 1 h 7"/>
                <a:gd name="T46" fmla="*/ 14 w 36"/>
                <a:gd name="T47" fmla="*/ 1 h 7"/>
                <a:gd name="T48" fmla="*/ 13 w 36"/>
                <a:gd name="T49" fmla="*/ 2 h 7"/>
                <a:gd name="T50" fmla="*/ 12 w 36"/>
                <a:gd name="T51" fmla="*/ 1 h 7"/>
                <a:gd name="T52" fmla="*/ 10 w 36"/>
                <a:gd name="T53" fmla="*/ 1 h 7"/>
                <a:gd name="T54" fmla="*/ 10 w 36"/>
                <a:gd name="T55" fmla="*/ 1 h 7"/>
                <a:gd name="T56" fmla="*/ 9 w 36"/>
                <a:gd name="T57" fmla="*/ 1 h 7"/>
                <a:gd name="T58" fmla="*/ 8 w 36"/>
                <a:gd name="T59" fmla="*/ 2 h 7"/>
                <a:gd name="T60" fmla="*/ 8 w 36"/>
                <a:gd name="T61" fmla="*/ 2 h 7"/>
                <a:gd name="T62" fmla="*/ 6 w 36"/>
                <a:gd name="T63" fmla="*/ 2 h 7"/>
                <a:gd name="T64" fmla="*/ 5 w 36"/>
                <a:gd name="T65" fmla="*/ 2 h 7"/>
                <a:gd name="T66" fmla="*/ 4 w 36"/>
                <a:gd name="T67" fmla="*/ 2 h 7"/>
                <a:gd name="T68" fmla="*/ 4 w 36"/>
                <a:gd name="T69" fmla="*/ 1 h 7"/>
                <a:gd name="T70" fmla="*/ 3 w 36"/>
                <a:gd name="T71" fmla="*/ 1 h 7"/>
                <a:gd name="T72" fmla="*/ 2 w 36"/>
                <a:gd name="T73" fmla="*/ 2 h 7"/>
                <a:gd name="T74" fmla="*/ 1 w 36"/>
                <a:gd name="T75" fmla="*/ 2 h 7"/>
                <a:gd name="T76" fmla="*/ 1 w 36"/>
                <a:gd name="T77" fmla="*/ 3 h 7"/>
                <a:gd name="T78" fmla="*/ 0 w 36"/>
                <a:gd name="T79" fmla="*/ 4 h 7"/>
                <a:gd name="T80" fmla="*/ 3 w 36"/>
                <a:gd name="T81" fmla="*/ 5 h 7"/>
                <a:gd name="T82" fmla="*/ 4 w 36"/>
                <a:gd name="T83" fmla="*/ 5 h 7"/>
                <a:gd name="T84" fmla="*/ 7 w 36"/>
                <a:gd name="T85" fmla="*/ 6 h 7"/>
                <a:gd name="T86" fmla="*/ 9 w 36"/>
                <a:gd name="T87" fmla="*/ 5 h 7"/>
                <a:gd name="T88" fmla="*/ 11 w 36"/>
                <a:gd name="T89" fmla="*/ 5 h 7"/>
                <a:gd name="T90" fmla="*/ 14 w 36"/>
                <a:gd name="T91" fmla="*/ 6 h 7"/>
                <a:gd name="T92" fmla="*/ 15 w 36"/>
                <a:gd name="T93" fmla="*/ 6 h 7"/>
                <a:gd name="T94" fmla="*/ 17 w 36"/>
                <a:gd name="T95" fmla="*/ 6 h 7"/>
                <a:gd name="T96" fmla="*/ 20 w 36"/>
                <a:gd name="T97" fmla="*/ 6 h 7"/>
                <a:gd name="T98" fmla="*/ 20 w 36"/>
                <a:gd name="T99" fmla="*/ 6 h 7"/>
                <a:gd name="T100" fmla="*/ 23 w 36"/>
                <a:gd name="T101" fmla="*/ 5 h 7"/>
                <a:gd name="T102" fmla="*/ 24 w 36"/>
                <a:gd name="T103" fmla="*/ 5 h 7"/>
                <a:gd name="T104" fmla="*/ 26 w 36"/>
                <a:gd name="T105" fmla="*/ 5 h 7"/>
                <a:gd name="T106" fmla="*/ 28 w 36"/>
                <a:gd name="T107" fmla="*/ 5 h 7"/>
                <a:gd name="T108" fmla="*/ 31 w 36"/>
                <a:gd name="T109" fmla="*/ 5 h 7"/>
                <a:gd name="T110" fmla="*/ 33 w 36"/>
                <a:gd name="T111" fmla="*/ 5 h 7"/>
                <a:gd name="T112" fmla="*/ 33 w 36"/>
                <a:gd name="T113" fmla="*/ 5 h 7"/>
                <a:gd name="T114" fmla="*/ 34 w 36"/>
                <a:gd name="T115" fmla="*/ 5 h 7"/>
                <a:gd name="T116" fmla="*/ 35 w 36"/>
                <a:gd name="T117" fmla="*/ 5 h 7"/>
                <a:gd name="T118" fmla="*/ 36 w 36"/>
                <a:gd name="T119" fmla="*/ 4 h 7"/>
                <a:gd name="T120" fmla="*/ 36 w 36"/>
                <a:gd name="T121" fmla="*/ 4 h 7"/>
                <a:gd name="T122" fmla="*/ 36 w 36"/>
                <a:gd name="T12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" h="7">
                  <a:moveTo>
                    <a:pt x="36" y="2"/>
                  </a:move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1"/>
                    <a:pt x="35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0"/>
                    <a:pt x="32" y="0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9" y="0"/>
                    <a:pt x="28" y="0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2" y="1"/>
                    <a:pt x="22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19" y="1"/>
                    <a:pt x="19" y="2"/>
                    <a:pt x="19" y="2"/>
                  </a:cubicBezTo>
                  <a:cubicBezTo>
                    <a:pt x="19" y="2"/>
                    <a:pt x="18" y="1"/>
                    <a:pt x="18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14" y="1"/>
                    <a:pt x="13" y="1"/>
                    <a:pt x="13" y="2"/>
                  </a:cubicBezTo>
                  <a:cubicBezTo>
                    <a:pt x="12" y="2"/>
                    <a:pt x="12" y="1"/>
                    <a:pt x="12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6"/>
                    <a:pt x="2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6"/>
                    <a:pt x="6" y="6"/>
                    <a:pt x="7" y="6"/>
                  </a:cubicBezTo>
                  <a:cubicBezTo>
                    <a:pt x="7" y="6"/>
                    <a:pt x="8" y="6"/>
                    <a:pt x="9" y="5"/>
                  </a:cubicBezTo>
                  <a:cubicBezTo>
                    <a:pt x="10" y="6"/>
                    <a:pt x="11" y="6"/>
                    <a:pt x="11" y="5"/>
                  </a:cubicBezTo>
                  <a:cubicBezTo>
                    <a:pt x="12" y="6"/>
                    <a:pt x="13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8" y="6"/>
                    <a:pt x="19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2" y="7"/>
                    <a:pt x="23" y="6"/>
                    <a:pt x="23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5"/>
                    <a:pt x="26" y="5"/>
                    <a:pt x="26" y="5"/>
                  </a:cubicBezTo>
                  <a:cubicBezTo>
                    <a:pt x="27" y="5"/>
                    <a:pt x="28" y="5"/>
                    <a:pt x="28" y="5"/>
                  </a:cubicBezTo>
                  <a:cubicBezTo>
                    <a:pt x="29" y="5"/>
                    <a:pt x="30" y="5"/>
                    <a:pt x="31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4" y="5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273"/>
            <p:cNvSpPr>
              <a:spLocks/>
            </p:cNvSpPr>
            <p:nvPr/>
          </p:nvSpPr>
          <p:spPr bwMode="auto">
            <a:xfrm>
              <a:off x="5092700" y="5707063"/>
              <a:ext cx="371475" cy="71438"/>
            </a:xfrm>
            <a:custGeom>
              <a:avLst/>
              <a:gdLst>
                <a:gd name="T0" fmla="*/ 35 w 36"/>
                <a:gd name="T1" fmla="*/ 3 h 7"/>
                <a:gd name="T2" fmla="*/ 35 w 36"/>
                <a:gd name="T3" fmla="*/ 2 h 7"/>
                <a:gd name="T4" fmla="*/ 35 w 36"/>
                <a:gd name="T5" fmla="*/ 2 h 7"/>
                <a:gd name="T6" fmla="*/ 34 w 36"/>
                <a:gd name="T7" fmla="*/ 2 h 7"/>
                <a:gd name="T8" fmla="*/ 33 w 36"/>
                <a:gd name="T9" fmla="*/ 1 h 7"/>
                <a:gd name="T10" fmla="*/ 31 w 36"/>
                <a:gd name="T11" fmla="*/ 1 h 7"/>
                <a:gd name="T12" fmla="*/ 31 w 36"/>
                <a:gd name="T13" fmla="*/ 1 h 7"/>
                <a:gd name="T14" fmla="*/ 29 w 36"/>
                <a:gd name="T15" fmla="*/ 1 h 7"/>
                <a:gd name="T16" fmla="*/ 29 w 36"/>
                <a:gd name="T17" fmla="*/ 2 h 7"/>
                <a:gd name="T18" fmla="*/ 29 w 36"/>
                <a:gd name="T19" fmla="*/ 1 h 7"/>
                <a:gd name="T20" fmla="*/ 27 w 36"/>
                <a:gd name="T21" fmla="*/ 1 h 7"/>
                <a:gd name="T22" fmla="*/ 26 w 36"/>
                <a:gd name="T23" fmla="*/ 1 h 7"/>
                <a:gd name="T24" fmla="*/ 25 w 36"/>
                <a:gd name="T25" fmla="*/ 1 h 7"/>
                <a:gd name="T26" fmla="*/ 24 w 36"/>
                <a:gd name="T27" fmla="*/ 2 h 7"/>
                <a:gd name="T28" fmla="*/ 24 w 36"/>
                <a:gd name="T29" fmla="*/ 2 h 7"/>
                <a:gd name="T30" fmla="*/ 23 w 36"/>
                <a:gd name="T31" fmla="*/ 2 h 7"/>
                <a:gd name="T32" fmla="*/ 22 w 36"/>
                <a:gd name="T33" fmla="*/ 2 h 7"/>
                <a:gd name="T34" fmla="*/ 21 w 36"/>
                <a:gd name="T35" fmla="*/ 2 h 7"/>
                <a:gd name="T36" fmla="*/ 21 w 36"/>
                <a:gd name="T37" fmla="*/ 2 h 7"/>
                <a:gd name="T38" fmla="*/ 19 w 36"/>
                <a:gd name="T39" fmla="*/ 2 h 7"/>
                <a:gd name="T40" fmla="*/ 18 w 36"/>
                <a:gd name="T41" fmla="*/ 2 h 7"/>
                <a:gd name="T42" fmla="*/ 17 w 36"/>
                <a:gd name="T43" fmla="*/ 1 h 7"/>
                <a:gd name="T44" fmla="*/ 15 w 36"/>
                <a:gd name="T45" fmla="*/ 2 h 7"/>
                <a:gd name="T46" fmla="*/ 14 w 36"/>
                <a:gd name="T47" fmla="*/ 1 h 7"/>
                <a:gd name="T48" fmla="*/ 12 w 36"/>
                <a:gd name="T49" fmla="*/ 2 h 7"/>
                <a:gd name="T50" fmla="*/ 11 w 36"/>
                <a:gd name="T51" fmla="*/ 2 h 7"/>
                <a:gd name="T52" fmla="*/ 10 w 36"/>
                <a:gd name="T53" fmla="*/ 2 h 7"/>
                <a:gd name="T54" fmla="*/ 9 w 36"/>
                <a:gd name="T55" fmla="*/ 1 h 7"/>
                <a:gd name="T56" fmla="*/ 8 w 36"/>
                <a:gd name="T57" fmla="*/ 1 h 7"/>
                <a:gd name="T58" fmla="*/ 7 w 36"/>
                <a:gd name="T59" fmla="*/ 2 h 7"/>
                <a:gd name="T60" fmla="*/ 7 w 36"/>
                <a:gd name="T61" fmla="*/ 2 h 7"/>
                <a:gd name="T62" fmla="*/ 5 w 36"/>
                <a:gd name="T63" fmla="*/ 2 h 7"/>
                <a:gd name="T64" fmla="*/ 4 w 36"/>
                <a:gd name="T65" fmla="*/ 2 h 7"/>
                <a:gd name="T66" fmla="*/ 4 w 36"/>
                <a:gd name="T67" fmla="*/ 2 h 7"/>
                <a:gd name="T68" fmla="*/ 3 w 36"/>
                <a:gd name="T69" fmla="*/ 2 h 7"/>
                <a:gd name="T70" fmla="*/ 2 w 36"/>
                <a:gd name="T71" fmla="*/ 2 h 7"/>
                <a:gd name="T72" fmla="*/ 1 w 36"/>
                <a:gd name="T73" fmla="*/ 2 h 7"/>
                <a:gd name="T74" fmla="*/ 0 w 36"/>
                <a:gd name="T75" fmla="*/ 3 h 7"/>
                <a:gd name="T76" fmla="*/ 0 w 36"/>
                <a:gd name="T77" fmla="*/ 3 h 7"/>
                <a:gd name="T78" fmla="*/ 0 w 36"/>
                <a:gd name="T79" fmla="*/ 5 h 7"/>
                <a:gd name="T80" fmla="*/ 3 w 36"/>
                <a:gd name="T81" fmla="*/ 5 h 7"/>
                <a:gd name="T82" fmla="*/ 3 w 36"/>
                <a:gd name="T83" fmla="*/ 6 h 7"/>
                <a:gd name="T84" fmla="*/ 6 w 36"/>
                <a:gd name="T85" fmla="*/ 6 h 7"/>
                <a:gd name="T86" fmla="*/ 9 w 36"/>
                <a:gd name="T87" fmla="*/ 6 h 7"/>
                <a:gd name="T88" fmla="*/ 11 w 36"/>
                <a:gd name="T89" fmla="*/ 6 h 7"/>
                <a:gd name="T90" fmla="*/ 13 w 36"/>
                <a:gd name="T91" fmla="*/ 6 h 7"/>
                <a:gd name="T92" fmla="*/ 14 w 36"/>
                <a:gd name="T93" fmla="*/ 6 h 7"/>
                <a:gd name="T94" fmla="*/ 16 w 36"/>
                <a:gd name="T95" fmla="*/ 6 h 7"/>
                <a:gd name="T96" fmla="*/ 19 w 36"/>
                <a:gd name="T97" fmla="*/ 6 h 7"/>
                <a:gd name="T98" fmla="*/ 20 w 36"/>
                <a:gd name="T99" fmla="*/ 7 h 7"/>
                <a:gd name="T100" fmla="*/ 23 w 36"/>
                <a:gd name="T101" fmla="*/ 6 h 7"/>
                <a:gd name="T102" fmla="*/ 24 w 36"/>
                <a:gd name="T103" fmla="*/ 5 h 7"/>
                <a:gd name="T104" fmla="*/ 26 w 36"/>
                <a:gd name="T105" fmla="*/ 5 h 7"/>
                <a:gd name="T106" fmla="*/ 28 w 36"/>
                <a:gd name="T107" fmla="*/ 5 h 7"/>
                <a:gd name="T108" fmla="*/ 31 w 36"/>
                <a:gd name="T109" fmla="*/ 5 h 7"/>
                <a:gd name="T110" fmla="*/ 32 w 36"/>
                <a:gd name="T111" fmla="*/ 5 h 7"/>
                <a:gd name="T112" fmla="*/ 32 w 36"/>
                <a:gd name="T113" fmla="*/ 5 h 7"/>
                <a:gd name="T114" fmla="*/ 34 w 36"/>
                <a:gd name="T115" fmla="*/ 5 h 7"/>
                <a:gd name="T116" fmla="*/ 34 w 36"/>
                <a:gd name="T117" fmla="*/ 5 h 7"/>
                <a:gd name="T118" fmla="*/ 35 w 36"/>
                <a:gd name="T119" fmla="*/ 4 h 7"/>
                <a:gd name="T120" fmla="*/ 35 w 36"/>
                <a:gd name="T121" fmla="*/ 4 h 7"/>
                <a:gd name="T122" fmla="*/ 35 w 36"/>
                <a:gd name="T12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" h="7">
                  <a:moveTo>
                    <a:pt x="35" y="3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4" y="1"/>
                    <a:pt x="34" y="2"/>
                  </a:cubicBezTo>
                  <a:cubicBezTo>
                    <a:pt x="34" y="1"/>
                    <a:pt x="33" y="1"/>
                    <a:pt x="33" y="1"/>
                  </a:cubicBezTo>
                  <a:cubicBezTo>
                    <a:pt x="33" y="1"/>
                    <a:pt x="32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0" y="0"/>
                    <a:pt x="29" y="1"/>
                  </a:cubicBezTo>
                  <a:cubicBezTo>
                    <a:pt x="29" y="1"/>
                    <a:pt x="29" y="2"/>
                    <a:pt x="29" y="2"/>
                  </a:cubicBezTo>
                  <a:cubicBezTo>
                    <a:pt x="29" y="2"/>
                    <a:pt x="29" y="1"/>
                    <a:pt x="29" y="1"/>
                  </a:cubicBezTo>
                  <a:cubicBezTo>
                    <a:pt x="28" y="0"/>
                    <a:pt x="27" y="1"/>
                    <a:pt x="27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5" y="1"/>
                    <a:pt x="25" y="1"/>
                  </a:cubicBezTo>
                  <a:cubicBezTo>
                    <a:pt x="25" y="1"/>
                    <a:pt x="24" y="1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3" y="2"/>
                  </a:cubicBezTo>
                  <a:cubicBezTo>
                    <a:pt x="23" y="1"/>
                    <a:pt x="22" y="1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20" y="1"/>
                    <a:pt x="19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2"/>
                    <a:pt x="18" y="2"/>
                    <a:pt x="17" y="1"/>
                  </a:cubicBezTo>
                  <a:cubicBezTo>
                    <a:pt x="16" y="1"/>
                    <a:pt x="16" y="1"/>
                    <a:pt x="15" y="2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3" y="1"/>
                    <a:pt x="12" y="2"/>
                    <a:pt x="12" y="2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1"/>
                    <a:pt x="10" y="1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1" y="6"/>
                    <a:pt x="2" y="6"/>
                    <a:pt x="3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6" y="6"/>
                  </a:cubicBezTo>
                  <a:cubicBezTo>
                    <a:pt x="7" y="6"/>
                    <a:pt x="8" y="6"/>
                    <a:pt x="9" y="6"/>
                  </a:cubicBezTo>
                  <a:cubicBezTo>
                    <a:pt x="9" y="6"/>
                    <a:pt x="10" y="6"/>
                    <a:pt x="11" y="6"/>
                  </a:cubicBezTo>
                  <a:cubicBezTo>
                    <a:pt x="11" y="6"/>
                    <a:pt x="12" y="6"/>
                    <a:pt x="1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7" y="7"/>
                    <a:pt x="18" y="7"/>
                    <a:pt x="19" y="6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1" y="7"/>
                    <a:pt x="22" y="7"/>
                    <a:pt x="23" y="6"/>
                  </a:cubicBezTo>
                  <a:cubicBezTo>
                    <a:pt x="23" y="6"/>
                    <a:pt x="23" y="6"/>
                    <a:pt x="24" y="5"/>
                  </a:cubicBezTo>
                  <a:cubicBezTo>
                    <a:pt x="24" y="6"/>
                    <a:pt x="25" y="6"/>
                    <a:pt x="26" y="5"/>
                  </a:cubicBezTo>
                  <a:cubicBezTo>
                    <a:pt x="26" y="6"/>
                    <a:pt x="27" y="6"/>
                    <a:pt x="28" y="5"/>
                  </a:cubicBezTo>
                  <a:cubicBezTo>
                    <a:pt x="28" y="6"/>
                    <a:pt x="30" y="6"/>
                    <a:pt x="31" y="5"/>
                  </a:cubicBezTo>
                  <a:cubicBezTo>
                    <a:pt x="31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6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5" y="5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6" y="4"/>
                    <a:pt x="36" y="3"/>
                    <a:pt x="35" y="3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274"/>
            <p:cNvSpPr>
              <a:spLocks/>
            </p:cNvSpPr>
            <p:nvPr/>
          </p:nvSpPr>
          <p:spPr bwMode="auto">
            <a:xfrm>
              <a:off x="4610100" y="5213350"/>
              <a:ext cx="369888" cy="80963"/>
            </a:xfrm>
            <a:custGeom>
              <a:avLst/>
              <a:gdLst>
                <a:gd name="T0" fmla="*/ 36 w 36"/>
                <a:gd name="T1" fmla="*/ 3 h 8"/>
                <a:gd name="T2" fmla="*/ 35 w 36"/>
                <a:gd name="T3" fmla="*/ 3 h 8"/>
                <a:gd name="T4" fmla="*/ 34 w 36"/>
                <a:gd name="T5" fmla="*/ 2 h 8"/>
                <a:gd name="T6" fmla="*/ 33 w 36"/>
                <a:gd name="T7" fmla="*/ 2 h 8"/>
                <a:gd name="T8" fmla="*/ 31 w 36"/>
                <a:gd name="T9" fmla="*/ 2 h 8"/>
                <a:gd name="T10" fmla="*/ 31 w 36"/>
                <a:gd name="T11" fmla="*/ 2 h 8"/>
                <a:gd name="T12" fmla="*/ 29 w 36"/>
                <a:gd name="T13" fmla="*/ 2 h 8"/>
                <a:gd name="T14" fmla="*/ 29 w 36"/>
                <a:gd name="T15" fmla="*/ 1 h 8"/>
                <a:gd name="T16" fmla="*/ 28 w 36"/>
                <a:gd name="T17" fmla="*/ 1 h 8"/>
                <a:gd name="T18" fmla="*/ 27 w 36"/>
                <a:gd name="T19" fmla="*/ 2 h 8"/>
                <a:gd name="T20" fmla="*/ 27 w 36"/>
                <a:gd name="T21" fmla="*/ 2 h 8"/>
                <a:gd name="T22" fmla="*/ 25 w 36"/>
                <a:gd name="T23" fmla="*/ 1 h 8"/>
                <a:gd name="T24" fmla="*/ 24 w 36"/>
                <a:gd name="T25" fmla="*/ 2 h 8"/>
                <a:gd name="T26" fmla="*/ 23 w 36"/>
                <a:gd name="T27" fmla="*/ 1 h 8"/>
                <a:gd name="T28" fmla="*/ 23 w 36"/>
                <a:gd name="T29" fmla="*/ 1 h 8"/>
                <a:gd name="T30" fmla="*/ 22 w 36"/>
                <a:gd name="T31" fmla="*/ 1 h 8"/>
                <a:gd name="T32" fmla="*/ 21 w 36"/>
                <a:gd name="T33" fmla="*/ 1 h 8"/>
                <a:gd name="T34" fmla="*/ 21 w 36"/>
                <a:gd name="T35" fmla="*/ 1 h 8"/>
                <a:gd name="T36" fmla="*/ 19 w 36"/>
                <a:gd name="T37" fmla="*/ 1 h 8"/>
                <a:gd name="T38" fmla="*/ 19 w 36"/>
                <a:gd name="T39" fmla="*/ 1 h 8"/>
                <a:gd name="T40" fmla="*/ 18 w 36"/>
                <a:gd name="T41" fmla="*/ 0 h 8"/>
                <a:gd name="T42" fmla="*/ 15 w 36"/>
                <a:gd name="T43" fmla="*/ 1 h 8"/>
                <a:gd name="T44" fmla="*/ 15 w 36"/>
                <a:gd name="T45" fmla="*/ 0 h 8"/>
                <a:gd name="T46" fmla="*/ 13 w 36"/>
                <a:gd name="T47" fmla="*/ 1 h 8"/>
                <a:gd name="T48" fmla="*/ 13 w 36"/>
                <a:gd name="T49" fmla="*/ 1 h 8"/>
                <a:gd name="T50" fmla="*/ 12 w 36"/>
                <a:gd name="T51" fmla="*/ 1 h 8"/>
                <a:gd name="T52" fmla="*/ 12 w 36"/>
                <a:gd name="T53" fmla="*/ 1 h 8"/>
                <a:gd name="T54" fmla="*/ 11 w 36"/>
                <a:gd name="T55" fmla="*/ 2 h 8"/>
                <a:gd name="T56" fmla="*/ 10 w 36"/>
                <a:gd name="T57" fmla="*/ 2 h 8"/>
                <a:gd name="T58" fmla="*/ 9 w 36"/>
                <a:gd name="T59" fmla="*/ 2 h 8"/>
                <a:gd name="T60" fmla="*/ 8 w 36"/>
                <a:gd name="T61" fmla="*/ 2 h 8"/>
                <a:gd name="T62" fmla="*/ 8 w 36"/>
                <a:gd name="T63" fmla="*/ 2 h 8"/>
                <a:gd name="T64" fmla="*/ 7 w 36"/>
                <a:gd name="T65" fmla="*/ 1 h 8"/>
                <a:gd name="T66" fmla="*/ 6 w 36"/>
                <a:gd name="T67" fmla="*/ 2 h 8"/>
                <a:gd name="T68" fmla="*/ 5 w 36"/>
                <a:gd name="T69" fmla="*/ 2 h 8"/>
                <a:gd name="T70" fmla="*/ 3 w 36"/>
                <a:gd name="T71" fmla="*/ 2 h 8"/>
                <a:gd name="T72" fmla="*/ 2 w 36"/>
                <a:gd name="T73" fmla="*/ 3 h 8"/>
                <a:gd name="T74" fmla="*/ 1 w 36"/>
                <a:gd name="T75" fmla="*/ 3 h 8"/>
                <a:gd name="T76" fmla="*/ 0 w 36"/>
                <a:gd name="T77" fmla="*/ 5 h 8"/>
                <a:gd name="T78" fmla="*/ 2 w 36"/>
                <a:gd name="T79" fmla="*/ 6 h 8"/>
                <a:gd name="T80" fmla="*/ 2 w 36"/>
                <a:gd name="T81" fmla="*/ 6 h 8"/>
                <a:gd name="T82" fmla="*/ 3 w 36"/>
                <a:gd name="T83" fmla="*/ 7 h 8"/>
                <a:gd name="T84" fmla="*/ 4 w 36"/>
                <a:gd name="T85" fmla="*/ 8 h 8"/>
                <a:gd name="T86" fmla="*/ 6 w 36"/>
                <a:gd name="T87" fmla="*/ 7 h 8"/>
                <a:gd name="T88" fmla="*/ 6 w 36"/>
                <a:gd name="T89" fmla="*/ 6 h 8"/>
                <a:gd name="T90" fmla="*/ 9 w 36"/>
                <a:gd name="T91" fmla="*/ 5 h 8"/>
                <a:gd name="T92" fmla="*/ 10 w 36"/>
                <a:gd name="T93" fmla="*/ 5 h 8"/>
                <a:gd name="T94" fmla="*/ 11 w 36"/>
                <a:gd name="T95" fmla="*/ 5 h 8"/>
                <a:gd name="T96" fmla="*/ 14 w 36"/>
                <a:gd name="T97" fmla="*/ 5 h 8"/>
                <a:gd name="T98" fmla="*/ 17 w 36"/>
                <a:gd name="T99" fmla="*/ 5 h 8"/>
                <a:gd name="T100" fmla="*/ 17 w 36"/>
                <a:gd name="T101" fmla="*/ 5 h 8"/>
                <a:gd name="T102" fmla="*/ 20 w 36"/>
                <a:gd name="T103" fmla="*/ 5 h 8"/>
                <a:gd name="T104" fmla="*/ 22 w 36"/>
                <a:gd name="T105" fmla="*/ 5 h 8"/>
                <a:gd name="T106" fmla="*/ 24 w 36"/>
                <a:gd name="T107" fmla="*/ 5 h 8"/>
                <a:gd name="T108" fmla="*/ 25 w 36"/>
                <a:gd name="T109" fmla="*/ 5 h 8"/>
                <a:gd name="T110" fmla="*/ 27 w 36"/>
                <a:gd name="T111" fmla="*/ 5 h 8"/>
                <a:gd name="T112" fmla="*/ 29 w 36"/>
                <a:gd name="T113" fmla="*/ 5 h 8"/>
                <a:gd name="T114" fmla="*/ 32 w 36"/>
                <a:gd name="T115" fmla="*/ 5 h 8"/>
                <a:gd name="T116" fmla="*/ 33 w 36"/>
                <a:gd name="T117" fmla="*/ 5 h 8"/>
                <a:gd name="T118" fmla="*/ 33 w 36"/>
                <a:gd name="T119" fmla="*/ 5 h 8"/>
                <a:gd name="T120" fmla="*/ 34 w 36"/>
                <a:gd name="T121" fmla="*/ 5 h 8"/>
                <a:gd name="T122" fmla="*/ 36 w 36"/>
                <a:gd name="T12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" h="8">
                  <a:moveTo>
                    <a:pt x="36" y="3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35" y="2"/>
                    <a:pt x="34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1"/>
                    <a:pt x="32" y="1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1"/>
                    <a:pt x="30" y="1"/>
                    <a:pt x="29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8" y="1"/>
                  </a:cubicBezTo>
                  <a:cubicBezTo>
                    <a:pt x="28" y="1"/>
                    <a:pt x="27" y="1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2"/>
                    <a:pt x="26" y="1"/>
                    <a:pt x="25" y="1"/>
                  </a:cubicBezTo>
                  <a:cubicBezTo>
                    <a:pt x="25" y="1"/>
                    <a:pt x="25" y="1"/>
                    <a:pt x="24" y="2"/>
                  </a:cubicBezTo>
                  <a:cubicBezTo>
                    <a:pt x="24" y="1"/>
                    <a:pt x="24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1"/>
                    <a:pt x="20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6" y="0"/>
                    <a:pt x="16" y="0"/>
                    <a:pt x="15" y="1"/>
                  </a:cubicBezTo>
                  <a:cubicBezTo>
                    <a:pt x="15" y="1"/>
                    <a:pt x="15" y="1"/>
                    <a:pt x="15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2"/>
                  </a:cubicBezTo>
                  <a:cubicBezTo>
                    <a:pt x="10" y="1"/>
                    <a:pt x="10" y="1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1"/>
                    <a:pt x="7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5" y="1"/>
                    <a:pt x="5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3" y="7"/>
                    <a:pt x="4" y="8"/>
                    <a:pt x="4" y="8"/>
                  </a:cubicBezTo>
                  <a:cubicBezTo>
                    <a:pt x="5" y="8"/>
                    <a:pt x="5" y="7"/>
                    <a:pt x="6" y="7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8" y="6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6"/>
                    <a:pt x="13" y="5"/>
                    <a:pt x="14" y="5"/>
                  </a:cubicBezTo>
                  <a:cubicBezTo>
                    <a:pt x="15" y="5"/>
                    <a:pt x="16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6"/>
                    <a:pt x="19" y="6"/>
                    <a:pt x="20" y="5"/>
                  </a:cubicBezTo>
                  <a:cubicBezTo>
                    <a:pt x="20" y="6"/>
                    <a:pt x="21" y="6"/>
                    <a:pt x="22" y="5"/>
                  </a:cubicBezTo>
                  <a:cubicBezTo>
                    <a:pt x="23" y="5"/>
                    <a:pt x="24" y="6"/>
                    <a:pt x="2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7" y="5"/>
                    <a:pt x="27" y="5"/>
                  </a:cubicBezTo>
                  <a:cubicBezTo>
                    <a:pt x="28" y="5"/>
                    <a:pt x="29" y="6"/>
                    <a:pt x="29" y="5"/>
                  </a:cubicBezTo>
                  <a:cubicBezTo>
                    <a:pt x="30" y="6"/>
                    <a:pt x="31" y="6"/>
                    <a:pt x="32" y="5"/>
                  </a:cubicBezTo>
                  <a:cubicBezTo>
                    <a:pt x="32" y="5"/>
                    <a:pt x="32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6"/>
                    <a:pt x="34" y="6"/>
                    <a:pt x="34" y="5"/>
                  </a:cubicBezTo>
                  <a:cubicBezTo>
                    <a:pt x="35" y="5"/>
                    <a:pt x="36" y="4"/>
                    <a:pt x="36" y="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75"/>
            <p:cNvSpPr>
              <a:spLocks/>
            </p:cNvSpPr>
            <p:nvPr/>
          </p:nvSpPr>
          <p:spPr bwMode="auto">
            <a:xfrm>
              <a:off x="5062538" y="5213350"/>
              <a:ext cx="381000" cy="71438"/>
            </a:xfrm>
            <a:custGeom>
              <a:avLst/>
              <a:gdLst>
                <a:gd name="T0" fmla="*/ 36 w 37"/>
                <a:gd name="T1" fmla="*/ 3 h 7"/>
                <a:gd name="T2" fmla="*/ 36 w 37"/>
                <a:gd name="T3" fmla="*/ 2 h 7"/>
                <a:gd name="T4" fmla="*/ 35 w 37"/>
                <a:gd name="T5" fmla="*/ 2 h 7"/>
                <a:gd name="T6" fmla="*/ 35 w 37"/>
                <a:gd name="T7" fmla="*/ 2 h 7"/>
                <a:gd name="T8" fmla="*/ 34 w 37"/>
                <a:gd name="T9" fmla="*/ 2 h 7"/>
                <a:gd name="T10" fmla="*/ 33 w 37"/>
                <a:gd name="T11" fmla="*/ 2 h 7"/>
                <a:gd name="T12" fmla="*/ 32 w 37"/>
                <a:gd name="T13" fmla="*/ 2 h 7"/>
                <a:gd name="T14" fmla="*/ 31 w 37"/>
                <a:gd name="T15" fmla="*/ 2 h 7"/>
                <a:gd name="T16" fmla="*/ 29 w 37"/>
                <a:gd name="T17" fmla="*/ 2 h 7"/>
                <a:gd name="T18" fmla="*/ 29 w 37"/>
                <a:gd name="T19" fmla="*/ 2 h 7"/>
                <a:gd name="T20" fmla="*/ 28 w 37"/>
                <a:gd name="T21" fmla="*/ 2 h 7"/>
                <a:gd name="T22" fmla="*/ 28 w 37"/>
                <a:gd name="T23" fmla="*/ 2 h 7"/>
                <a:gd name="T24" fmla="*/ 26 w 37"/>
                <a:gd name="T25" fmla="*/ 0 h 7"/>
                <a:gd name="T26" fmla="*/ 24 w 37"/>
                <a:gd name="T27" fmla="*/ 0 h 7"/>
                <a:gd name="T28" fmla="*/ 23 w 37"/>
                <a:gd name="T29" fmla="*/ 0 h 7"/>
                <a:gd name="T30" fmla="*/ 21 w 37"/>
                <a:gd name="T31" fmla="*/ 2 h 7"/>
                <a:gd name="T32" fmla="*/ 21 w 37"/>
                <a:gd name="T33" fmla="*/ 2 h 7"/>
                <a:gd name="T34" fmla="*/ 20 w 37"/>
                <a:gd name="T35" fmla="*/ 2 h 7"/>
                <a:gd name="T36" fmla="*/ 19 w 37"/>
                <a:gd name="T37" fmla="*/ 2 h 7"/>
                <a:gd name="T38" fmla="*/ 17 w 37"/>
                <a:gd name="T39" fmla="*/ 1 h 7"/>
                <a:gd name="T40" fmla="*/ 17 w 37"/>
                <a:gd name="T41" fmla="*/ 2 h 7"/>
                <a:gd name="T42" fmla="*/ 15 w 37"/>
                <a:gd name="T43" fmla="*/ 1 h 7"/>
                <a:gd name="T44" fmla="*/ 14 w 37"/>
                <a:gd name="T45" fmla="*/ 1 h 7"/>
                <a:gd name="T46" fmla="*/ 14 w 37"/>
                <a:gd name="T47" fmla="*/ 1 h 7"/>
                <a:gd name="T48" fmla="*/ 11 w 37"/>
                <a:gd name="T49" fmla="*/ 1 h 7"/>
                <a:gd name="T50" fmla="*/ 10 w 37"/>
                <a:gd name="T51" fmla="*/ 2 h 7"/>
                <a:gd name="T52" fmla="*/ 9 w 37"/>
                <a:gd name="T53" fmla="*/ 1 h 7"/>
                <a:gd name="T54" fmla="*/ 9 w 37"/>
                <a:gd name="T55" fmla="*/ 1 h 7"/>
                <a:gd name="T56" fmla="*/ 8 w 37"/>
                <a:gd name="T57" fmla="*/ 2 h 7"/>
                <a:gd name="T58" fmla="*/ 7 w 37"/>
                <a:gd name="T59" fmla="*/ 1 h 7"/>
                <a:gd name="T60" fmla="*/ 5 w 37"/>
                <a:gd name="T61" fmla="*/ 2 h 7"/>
                <a:gd name="T62" fmla="*/ 4 w 37"/>
                <a:gd name="T63" fmla="*/ 1 h 7"/>
                <a:gd name="T64" fmla="*/ 3 w 37"/>
                <a:gd name="T65" fmla="*/ 2 h 7"/>
                <a:gd name="T66" fmla="*/ 3 w 37"/>
                <a:gd name="T67" fmla="*/ 2 h 7"/>
                <a:gd name="T68" fmla="*/ 2 w 37"/>
                <a:gd name="T69" fmla="*/ 2 h 7"/>
                <a:gd name="T70" fmla="*/ 1 w 37"/>
                <a:gd name="T71" fmla="*/ 3 h 7"/>
                <a:gd name="T72" fmla="*/ 1 w 37"/>
                <a:gd name="T73" fmla="*/ 3 h 7"/>
                <a:gd name="T74" fmla="*/ 2 w 37"/>
                <a:gd name="T75" fmla="*/ 5 h 7"/>
                <a:gd name="T76" fmla="*/ 4 w 37"/>
                <a:gd name="T77" fmla="*/ 5 h 7"/>
                <a:gd name="T78" fmla="*/ 5 w 37"/>
                <a:gd name="T79" fmla="*/ 5 h 7"/>
                <a:gd name="T80" fmla="*/ 9 w 37"/>
                <a:gd name="T81" fmla="*/ 5 h 7"/>
                <a:gd name="T82" fmla="*/ 13 w 37"/>
                <a:gd name="T83" fmla="*/ 5 h 7"/>
                <a:gd name="T84" fmla="*/ 14 w 37"/>
                <a:gd name="T85" fmla="*/ 5 h 7"/>
                <a:gd name="T86" fmla="*/ 18 w 37"/>
                <a:gd name="T87" fmla="*/ 5 h 7"/>
                <a:gd name="T88" fmla="*/ 19 w 37"/>
                <a:gd name="T89" fmla="*/ 6 h 7"/>
                <a:gd name="T90" fmla="*/ 20 w 37"/>
                <a:gd name="T91" fmla="*/ 6 h 7"/>
                <a:gd name="T92" fmla="*/ 24 w 37"/>
                <a:gd name="T93" fmla="*/ 6 h 7"/>
                <a:gd name="T94" fmla="*/ 25 w 37"/>
                <a:gd name="T95" fmla="*/ 6 h 7"/>
                <a:gd name="T96" fmla="*/ 26 w 37"/>
                <a:gd name="T97" fmla="*/ 6 h 7"/>
                <a:gd name="T98" fmla="*/ 29 w 37"/>
                <a:gd name="T99" fmla="*/ 5 h 7"/>
                <a:gd name="T100" fmla="*/ 30 w 37"/>
                <a:gd name="T101" fmla="*/ 5 h 7"/>
                <a:gd name="T102" fmla="*/ 32 w 37"/>
                <a:gd name="T103" fmla="*/ 5 h 7"/>
                <a:gd name="T104" fmla="*/ 35 w 37"/>
                <a:gd name="T105" fmla="*/ 5 h 7"/>
                <a:gd name="T106" fmla="*/ 35 w 37"/>
                <a:gd name="T107" fmla="*/ 5 h 7"/>
                <a:gd name="T108" fmla="*/ 36 w 37"/>
                <a:gd name="T10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" h="7">
                  <a:moveTo>
                    <a:pt x="36" y="3"/>
                  </a:moveTo>
                  <a:cubicBezTo>
                    <a:pt x="36" y="3"/>
                    <a:pt x="36" y="3"/>
                    <a:pt x="36" y="2"/>
                  </a:cubicBezTo>
                  <a:cubicBezTo>
                    <a:pt x="36" y="2"/>
                    <a:pt x="35" y="2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2" y="2"/>
                  </a:cubicBezTo>
                  <a:cubicBezTo>
                    <a:pt x="32" y="1"/>
                    <a:pt x="31" y="1"/>
                    <a:pt x="31" y="2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22" y="0"/>
                    <a:pt x="21" y="1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18" y="1"/>
                    <a:pt x="17" y="1"/>
                  </a:cubicBezTo>
                  <a:cubicBezTo>
                    <a:pt x="17" y="1"/>
                    <a:pt x="17" y="2"/>
                    <a:pt x="17" y="2"/>
                  </a:cubicBezTo>
                  <a:cubicBezTo>
                    <a:pt x="17" y="1"/>
                    <a:pt x="16" y="1"/>
                    <a:pt x="15" y="1"/>
                  </a:cubicBezTo>
                  <a:cubicBezTo>
                    <a:pt x="15" y="0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2" y="0"/>
                    <a:pt x="11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6" y="7"/>
                    <a:pt x="8" y="6"/>
                    <a:pt x="9" y="5"/>
                  </a:cubicBezTo>
                  <a:cubicBezTo>
                    <a:pt x="11" y="6"/>
                    <a:pt x="12" y="6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5" y="5"/>
                    <a:pt x="16" y="6"/>
                    <a:pt x="18" y="5"/>
                  </a:cubicBezTo>
                  <a:cubicBezTo>
                    <a:pt x="18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2" y="7"/>
                    <a:pt x="23" y="6"/>
                    <a:pt x="24" y="6"/>
                  </a:cubicBezTo>
                  <a:cubicBezTo>
                    <a:pt x="24" y="6"/>
                    <a:pt x="24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7" y="6"/>
                    <a:pt x="28" y="6"/>
                    <a:pt x="29" y="5"/>
                  </a:cubicBezTo>
                  <a:cubicBezTo>
                    <a:pt x="29" y="6"/>
                    <a:pt x="30" y="6"/>
                    <a:pt x="30" y="5"/>
                  </a:cubicBezTo>
                  <a:cubicBezTo>
                    <a:pt x="31" y="6"/>
                    <a:pt x="32" y="6"/>
                    <a:pt x="32" y="5"/>
                  </a:cubicBezTo>
                  <a:cubicBezTo>
                    <a:pt x="33" y="6"/>
                    <a:pt x="33" y="6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7" y="4"/>
                    <a:pt x="36" y="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76"/>
            <p:cNvSpPr>
              <a:spLocks/>
            </p:cNvSpPr>
            <p:nvPr/>
          </p:nvSpPr>
          <p:spPr bwMode="auto">
            <a:xfrm>
              <a:off x="4024313" y="6086475"/>
              <a:ext cx="1582738" cy="123825"/>
            </a:xfrm>
            <a:custGeom>
              <a:avLst/>
              <a:gdLst>
                <a:gd name="T0" fmla="*/ 150 w 154"/>
                <a:gd name="T1" fmla="*/ 3 h 12"/>
                <a:gd name="T2" fmla="*/ 148 w 154"/>
                <a:gd name="T3" fmla="*/ 3 h 12"/>
                <a:gd name="T4" fmla="*/ 142 w 154"/>
                <a:gd name="T5" fmla="*/ 3 h 12"/>
                <a:gd name="T6" fmla="*/ 139 w 154"/>
                <a:gd name="T7" fmla="*/ 3 h 12"/>
                <a:gd name="T8" fmla="*/ 132 w 154"/>
                <a:gd name="T9" fmla="*/ 0 h 12"/>
                <a:gd name="T10" fmla="*/ 127 w 154"/>
                <a:gd name="T11" fmla="*/ 4 h 12"/>
                <a:gd name="T12" fmla="*/ 123 w 154"/>
                <a:gd name="T13" fmla="*/ 3 h 12"/>
                <a:gd name="T14" fmla="*/ 118 w 154"/>
                <a:gd name="T15" fmla="*/ 2 h 12"/>
                <a:gd name="T16" fmla="*/ 112 w 154"/>
                <a:gd name="T17" fmla="*/ 2 h 12"/>
                <a:gd name="T18" fmla="*/ 108 w 154"/>
                <a:gd name="T19" fmla="*/ 2 h 12"/>
                <a:gd name="T20" fmla="*/ 103 w 154"/>
                <a:gd name="T21" fmla="*/ 3 h 12"/>
                <a:gd name="T22" fmla="*/ 101 w 154"/>
                <a:gd name="T23" fmla="*/ 3 h 12"/>
                <a:gd name="T24" fmla="*/ 96 w 154"/>
                <a:gd name="T25" fmla="*/ 3 h 12"/>
                <a:gd name="T26" fmla="*/ 93 w 154"/>
                <a:gd name="T27" fmla="*/ 2 h 12"/>
                <a:gd name="T28" fmla="*/ 90 w 154"/>
                <a:gd name="T29" fmla="*/ 3 h 12"/>
                <a:gd name="T30" fmla="*/ 85 w 154"/>
                <a:gd name="T31" fmla="*/ 3 h 12"/>
                <a:gd name="T32" fmla="*/ 81 w 154"/>
                <a:gd name="T33" fmla="*/ 2 h 12"/>
                <a:gd name="T34" fmla="*/ 78 w 154"/>
                <a:gd name="T35" fmla="*/ 2 h 12"/>
                <a:gd name="T36" fmla="*/ 72 w 154"/>
                <a:gd name="T37" fmla="*/ 1 h 12"/>
                <a:gd name="T38" fmla="*/ 68 w 154"/>
                <a:gd name="T39" fmla="*/ 2 h 12"/>
                <a:gd name="T40" fmla="*/ 64 w 154"/>
                <a:gd name="T41" fmla="*/ 3 h 12"/>
                <a:gd name="T42" fmla="*/ 61 w 154"/>
                <a:gd name="T43" fmla="*/ 3 h 12"/>
                <a:gd name="T44" fmla="*/ 56 w 154"/>
                <a:gd name="T45" fmla="*/ 3 h 12"/>
                <a:gd name="T46" fmla="*/ 54 w 154"/>
                <a:gd name="T47" fmla="*/ 3 h 12"/>
                <a:gd name="T48" fmla="*/ 48 w 154"/>
                <a:gd name="T49" fmla="*/ 1 h 12"/>
                <a:gd name="T50" fmla="*/ 45 w 154"/>
                <a:gd name="T51" fmla="*/ 3 h 12"/>
                <a:gd name="T52" fmla="*/ 40 w 154"/>
                <a:gd name="T53" fmla="*/ 1 h 12"/>
                <a:gd name="T54" fmla="*/ 37 w 154"/>
                <a:gd name="T55" fmla="*/ 3 h 12"/>
                <a:gd name="T56" fmla="*/ 32 w 154"/>
                <a:gd name="T57" fmla="*/ 3 h 12"/>
                <a:gd name="T58" fmla="*/ 29 w 154"/>
                <a:gd name="T59" fmla="*/ 3 h 12"/>
                <a:gd name="T60" fmla="*/ 22 w 154"/>
                <a:gd name="T61" fmla="*/ 2 h 12"/>
                <a:gd name="T62" fmla="*/ 16 w 154"/>
                <a:gd name="T63" fmla="*/ 3 h 12"/>
                <a:gd name="T64" fmla="*/ 12 w 154"/>
                <a:gd name="T65" fmla="*/ 3 h 12"/>
                <a:gd name="T66" fmla="*/ 7 w 154"/>
                <a:gd name="T67" fmla="*/ 3 h 12"/>
                <a:gd name="T68" fmla="*/ 5 w 154"/>
                <a:gd name="T69" fmla="*/ 3 h 12"/>
                <a:gd name="T70" fmla="*/ 1 w 154"/>
                <a:gd name="T71" fmla="*/ 4 h 12"/>
                <a:gd name="T72" fmla="*/ 6 w 154"/>
                <a:gd name="T73" fmla="*/ 8 h 12"/>
                <a:gd name="T74" fmla="*/ 17 w 154"/>
                <a:gd name="T75" fmla="*/ 8 h 12"/>
                <a:gd name="T76" fmla="*/ 26 w 154"/>
                <a:gd name="T77" fmla="*/ 9 h 12"/>
                <a:gd name="T78" fmla="*/ 35 w 154"/>
                <a:gd name="T79" fmla="*/ 8 h 12"/>
                <a:gd name="T80" fmla="*/ 43 w 154"/>
                <a:gd name="T81" fmla="*/ 8 h 12"/>
                <a:gd name="T82" fmla="*/ 50 w 154"/>
                <a:gd name="T83" fmla="*/ 7 h 12"/>
                <a:gd name="T84" fmla="*/ 54 w 154"/>
                <a:gd name="T85" fmla="*/ 11 h 12"/>
                <a:gd name="T86" fmla="*/ 59 w 154"/>
                <a:gd name="T87" fmla="*/ 9 h 12"/>
                <a:gd name="T88" fmla="*/ 67 w 154"/>
                <a:gd name="T89" fmla="*/ 8 h 12"/>
                <a:gd name="T90" fmla="*/ 75 w 154"/>
                <a:gd name="T91" fmla="*/ 8 h 12"/>
                <a:gd name="T92" fmla="*/ 86 w 154"/>
                <a:gd name="T93" fmla="*/ 8 h 12"/>
                <a:gd name="T94" fmla="*/ 94 w 154"/>
                <a:gd name="T95" fmla="*/ 9 h 12"/>
                <a:gd name="T96" fmla="*/ 99 w 154"/>
                <a:gd name="T97" fmla="*/ 8 h 12"/>
                <a:gd name="T98" fmla="*/ 103 w 154"/>
                <a:gd name="T99" fmla="*/ 8 h 12"/>
                <a:gd name="T100" fmla="*/ 117 w 154"/>
                <a:gd name="T101" fmla="*/ 8 h 12"/>
                <a:gd name="T102" fmla="*/ 127 w 154"/>
                <a:gd name="T103" fmla="*/ 9 h 12"/>
                <a:gd name="T104" fmla="*/ 134 w 154"/>
                <a:gd name="T105" fmla="*/ 9 h 12"/>
                <a:gd name="T106" fmla="*/ 143 w 154"/>
                <a:gd name="T107" fmla="*/ 9 h 12"/>
                <a:gd name="T108" fmla="*/ 151 w 154"/>
                <a:gd name="T10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4" h="12">
                  <a:moveTo>
                    <a:pt x="152" y="5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151" y="3"/>
                    <a:pt x="151" y="3"/>
                    <a:pt x="150" y="3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50" y="3"/>
                    <a:pt x="149" y="3"/>
                    <a:pt x="149" y="3"/>
                  </a:cubicBezTo>
                  <a:cubicBezTo>
                    <a:pt x="149" y="3"/>
                    <a:pt x="148" y="3"/>
                    <a:pt x="148" y="3"/>
                  </a:cubicBezTo>
                  <a:cubicBezTo>
                    <a:pt x="147" y="3"/>
                    <a:pt x="147" y="3"/>
                    <a:pt x="146" y="3"/>
                  </a:cubicBezTo>
                  <a:cubicBezTo>
                    <a:pt x="146" y="2"/>
                    <a:pt x="144" y="2"/>
                    <a:pt x="144" y="3"/>
                  </a:cubicBezTo>
                  <a:cubicBezTo>
                    <a:pt x="143" y="3"/>
                    <a:pt x="143" y="3"/>
                    <a:pt x="142" y="3"/>
                  </a:cubicBezTo>
                  <a:cubicBezTo>
                    <a:pt x="142" y="3"/>
                    <a:pt x="142" y="3"/>
                    <a:pt x="141" y="3"/>
                  </a:cubicBezTo>
                  <a:cubicBezTo>
                    <a:pt x="141" y="3"/>
                    <a:pt x="141" y="3"/>
                    <a:pt x="140" y="3"/>
                  </a:cubicBezTo>
                  <a:cubicBezTo>
                    <a:pt x="140" y="3"/>
                    <a:pt x="140" y="3"/>
                    <a:pt x="139" y="3"/>
                  </a:cubicBezTo>
                  <a:cubicBezTo>
                    <a:pt x="139" y="2"/>
                    <a:pt x="138" y="1"/>
                    <a:pt x="137" y="0"/>
                  </a:cubicBezTo>
                  <a:cubicBezTo>
                    <a:pt x="136" y="0"/>
                    <a:pt x="135" y="0"/>
                    <a:pt x="134" y="0"/>
                  </a:cubicBezTo>
                  <a:cubicBezTo>
                    <a:pt x="134" y="0"/>
                    <a:pt x="133" y="0"/>
                    <a:pt x="132" y="0"/>
                  </a:cubicBezTo>
                  <a:cubicBezTo>
                    <a:pt x="131" y="1"/>
                    <a:pt x="130" y="2"/>
                    <a:pt x="129" y="3"/>
                  </a:cubicBezTo>
                  <a:cubicBezTo>
                    <a:pt x="129" y="3"/>
                    <a:pt x="129" y="3"/>
                    <a:pt x="129" y="3"/>
                  </a:cubicBezTo>
                  <a:cubicBezTo>
                    <a:pt x="128" y="3"/>
                    <a:pt x="128" y="3"/>
                    <a:pt x="127" y="4"/>
                  </a:cubicBezTo>
                  <a:cubicBezTo>
                    <a:pt x="127" y="3"/>
                    <a:pt x="127" y="3"/>
                    <a:pt x="126" y="3"/>
                  </a:cubicBezTo>
                  <a:cubicBezTo>
                    <a:pt x="126" y="2"/>
                    <a:pt x="125" y="2"/>
                    <a:pt x="124" y="2"/>
                  </a:cubicBezTo>
                  <a:cubicBezTo>
                    <a:pt x="124" y="3"/>
                    <a:pt x="123" y="3"/>
                    <a:pt x="123" y="3"/>
                  </a:cubicBezTo>
                  <a:cubicBezTo>
                    <a:pt x="123" y="2"/>
                    <a:pt x="122" y="2"/>
                    <a:pt x="120" y="1"/>
                  </a:cubicBezTo>
                  <a:cubicBezTo>
                    <a:pt x="120" y="1"/>
                    <a:pt x="119" y="1"/>
                    <a:pt x="11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7" y="1"/>
                    <a:pt x="115" y="0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2"/>
                    <a:pt x="112" y="2"/>
                    <a:pt x="112" y="2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10" y="2"/>
                    <a:pt x="109" y="2"/>
                    <a:pt x="109" y="3"/>
                  </a:cubicBezTo>
                  <a:cubicBezTo>
                    <a:pt x="109" y="3"/>
                    <a:pt x="108" y="2"/>
                    <a:pt x="108" y="2"/>
                  </a:cubicBezTo>
                  <a:cubicBezTo>
                    <a:pt x="107" y="2"/>
                    <a:pt x="106" y="2"/>
                    <a:pt x="105" y="3"/>
                  </a:cubicBezTo>
                  <a:cubicBezTo>
                    <a:pt x="104" y="3"/>
                    <a:pt x="104" y="2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0" y="3"/>
                    <a:pt x="100" y="3"/>
                  </a:cubicBezTo>
                  <a:cubicBezTo>
                    <a:pt x="100" y="3"/>
                    <a:pt x="100" y="3"/>
                    <a:pt x="99" y="3"/>
                  </a:cubicBezTo>
                  <a:cubicBezTo>
                    <a:pt x="99" y="2"/>
                    <a:pt x="97" y="2"/>
                    <a:pt x="96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5" y="3"/>
                    <a:pt x="94" y="3"/>
                    <a:pt x="94" y="3"/>
                  </a:cubicBezTo>
                  <a:cubicBezTo>
                    <a:pt x="94" y="3"/>
                    <a:pt x="93" y="3"/>
                    <a:pt x="93" y="2"/>
                  </a:cubicBezTo>
                  <a:cubicBezTo>
                    <a:pt x="93" y="2"/>
                    <a:pt x="93" y="2"/>
                    <a:pt x="92" y="2"/>
                  </a:cubicBezTo>
                  <a:cubicBezTo>
                    <a:pt x="91" y="2"/>
                    <a:pt x="90" y="2"/>
                    <a:pt x="90" y="3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9" y="3"/>
                    <a:pt x="88" y="3"/>
                    <a:pt x="88" y="2"/>
                  </a:cubicBezTo>
                  <a:cubicBezTo>
                    <a:pt x="87" y="2"/>
                    <a:pt x="87" y="3"/>
                    <a:pt x="86" y="3"/>
                  </a:cubicBezTo>
                  <a:cubicBezTo>
                    <a:pt x="86" y="3"/>
                    <a:pt x="85" y="2"/>
                    <a:pt x="85" y="3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4" y="2"/>
                    <a:pt x="83" y="2"/>
                    <a:pt x="82" y="2"/>
                  </a:cubicBezTo>
                  <a:cubicBezTo>
                    <a:pt x="82" y="2"/>
                    <a:pt x="81" y="2"/>
                    <a:pt x="81" y="2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0" y="1"/>
                    <a:pt x="79" y="1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7" y="0"/>
                    <a:pt x="76" y="0"/>
                  </a:cubicBezTo>
                  <a:cubicBezTo>
                    <a:pt x="74" y="0"/>
                    <a:pt x="73" y="0"/>
                    <a:pt x="72" y="2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0"/>
                    <a:pt x="69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68" y="2"/>
                    <a:pt x="67" y="2"/>
                    <a:pt x="67" y="2"/>
                  </a:cubicBezTo>
                  <a:cubicBezTo>
                    <a:pt x="67" y="2"/>
                    <a:pt x="66" y="2"/>
                    <a:pt x="66" y="3"/>
                  </a:cubicBezTo>
                  <a:cubicBezTo>
                    <a:pt x="65" y="2"/>
                    <a:pt x="64" y="2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3"/>
                    <a:pt x="63" y="3"/>
                    <a:pt x="62" y="3"/>
                  </a:cubicBezTo>
                  <a:cubicBezTo>
                    <a:pt x="62" y="3"/>
                    <a:pt x="62" y="3"/>
                    <a:pt x="61" y="3"/>
                  </a:cubicBezTo>
                  <a:cubicBezTo>
                    <a:pt x="61" y="3"/>
                    <a:pt x="61" y="3"/>
                    <a:pt x="60" y="3"/>
                  </a:cubicBezTo>
                  <a:cubicBezTo>
                    <a:pt x="59" y="3"/>
                    <a:pt x="58" y="3"/>
                    <a:pt x="58" y="3"/>
                  </a:cubicBezTo>
                  <a:cubicBezTo>
                    <a:pt x="58" y="3"/>
                    <a:pt x="57" y="3"/>
                    <a:pt x="56" y="3"/>
                  </a:cubicBezTo>
                  <a:cubicBezTo>
                    <a:pt x="55" y="3"/>
                    <a:pt x="55" y="3"/>
                    <a:pt x="54" y="4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2"/>
                    <a:pt x="53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1" y="1"/>
                    <a:pt x="49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6" y="1"/>
                    <a:pt x="45" y="2"/>
                  </a:cubicBezTo>
                  <a:cubicBezTo>
                    <a:pt x="45" y="2"/>
                    <a:pt x="45" y="2"/>
                    <a:pt x="45" y="3"/>
                  </a:cubicBezTo>
                  <a:cubicBezTo>
                    <a:pt x="45" y="2"/>
                    <a:pt x="45" y="2"/>
                    <a:pt x="44" y="1"/>
                  </a:cubicBezTo>
                  <a:cubicBezTo>
                    <a:pt x="43" y="0"/>
                    <a:pt x="42" y="1"/>
                    <a:pt x="41" y="2"/>
                  </a:cubicBezTo>
                  <a:cubicBezTo>
                    <a:pt x="41" y="2"/>
                    <a:pt x="41" y="1"/>
                    <a:pt x="40" y="1"/>
                  </a:cubicBezTo>
                  <a:cubicBezTo>
                    <a:pt x="40" y="1"/>
                    <a:pt x="39" y="1"/>
                    <a:pt x="39" y="1"/>
                  </a:cubicBezTo>
                  <a:cubicBezTo>
                    <a:pt x="38" y="1"/>
                    <a:pt x="38" y="2"/>
                    <a:pt x="37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2"/>
                    <a:pt x="37" y="2"/>
                    <a:pt x="36" y="2"/>
                  </a:cubicBezTo>
                  <a:cubicBezTo>
                    <a:pt x="36" y="2"/>
                    <a:pt x="35" y="2"/>
                    <a:pt x="34" y="3"/>
                  </a:cubicBezTo>
                  <a:cubicBezTo>
                    <a:pt x="33" y="2"/>
                    <a:pt x="33" y="2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2"/>
                    <a:pt x="31" y="2"/>
                    <a:pt x="30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2"/>
                    <a:pt x="27" y="2"/>
                  </a:cubicBezTo>
                  <a:cubicBezTo>
                    <a:pt x="26" y="1"/>
                    <a:pt x="25" y="2"/>
                    <a:pt x="24" y="2"/>
                  </a:cubicBezTo>
                  <a:cubicBezTo>
                    <a:pt x="24" y="2"/>
                    <a:pt x="23" y="1"/>
                    <a:pt x="22" y="2"/>
                  </a:cubicBezTo>
                  <a:cubicBezTo>
                    <a:pt x="21" y="2"/>
                    <a:pt x="20" y="2"/>
                    <a:pt x="19" y="3"/>
                  </a:cubicBezTo>
                  <a:cubicBezTo>
                    <a:pt x="19" y="3"/>
                    <a:pt x="19" y="3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6" y="2"/>
                    <a:pt x="15" y="2"/>
                    <a:pt x="15" y="2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3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9" y="3"/>
                    <a:pt x="9" y="4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0" y="6"/>
                    <a:pt x="1" y="7"/>
                  </a:cubicBezTo>
                  <a:cubicBezTo>
                    <a:pt x="2" y="9"/>
                    <a:pt x="4" y="9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7" y="9"/>
                    <a:pt x="9" y="9"/>
                    <a:pt x="10" y="9"/>
                  </a:cubicBezTo>
                  <a:cubicBezTo>
                    <a:pt x="11" y="9"/>
                    <a:pt x="13" y="9"/>
                    <a:pt x="14" y="9"/>
                  </a:cubicBezTo>
                  <a:cubicBezTo>
                    <a:pt x="15" y="9"/>
                    <a:pt x="16" y="9"/>
                    <a:pt x="17" y="8"/>
                  </a:cubicBezTo>
                  <a:cubicBezTo>
                    <a:pt x="18" y="9"/>
                    <a:pt x="20" y="9"/>
                    <a:pt x="21" y="9"/>
                  </a:cubicBezTo>
                  <a:cubicBezTo>
                    <a:pt x="22" y="9"/>
                    <a:pt x="22" y="9"/>
                    <a:pt x="23" y="9"/>
                  </a:cubicBezTo>
                  <a:cubicBezTo>
                    <a:pt x="24" y="9"/>
                    <a:pt x="25" y="9"/>
                    <a:pt x="26" y="9"/>
                  </a:cubicBezTo>
                  <a:cubicBezTo>
                    <a:pt x="27" y="10"/>
                    <a:pt x="29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3" y="11"/>
                    <a:pt x="35" y="10"/>
                    <a:pt x="35" y="8"/>
                  </a:cubicBezTo>
                  <a:cubicBezTo>
                    <a:pt x="36" y="8"/>
                    <a:pt x="36" y="8"/>
                    <a:pt x="37" y="8"/>
                  </a:cubicBezTo>
                  <a:cubicBezTo>
                    <a:pt x="38" y="8"/>
                    <a:pt x="39" y="8"/>
                    <a:pt x="40" y="8"/>
                  </a:cubicBezTo>
                  <a:cubicBezTo>
                    <a:pt x="41" y="8"/>
                    <a:pt x="42" y="8"/>
                    <a:pt x="43" y="8"/>
                  </a:cubicBezTo>
                  <a:cubicBezTo>
                    <a:pt x="44" y="9"/>
                    <a:pt x="46" y="8"/>
                    <a:pt x="48" y="8"/>
                  </a:cubicBezTo>
                  <a:cubicBezTo>
                    <a:pt x="48" y="8"/>
                    <a:pt x="49" y="8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9"/>
                    <a:pt x="51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10"/>
                    <a:pt x="53" y="11"/>
                    <a:pt x="54" y="11"/>
                  </a:cubicBezTo>
                  <a:cubicBezTo>
                    <a:pt x="54" y="12"/>
                    <a:pt x="55" y="12"/>
                    <a:pt x="56" y="12"/>
                  </a:cubicBezTo>
                  <a:cubicBezTo>
                    <a:pt x="57" y="12"/>
                    <a:pt x="58" y="11"/>
                    <a:pt x="58" y="11"/>
                  </a:cubicBezTo>
                  <a:cubicBezTo>
                    <a:pt x="58" y="10"/>
                    <a:pt x="59" y="10"/>
                    <a:pt x="59" y="9"/>
                  </a:cubicBezTo>
                  <a:cubicBezTo>
                    <a:pt x="60" y="10"/>
                    <a:pt x="62" y="10"/>
                    <a:pt x="63" y="9"/>
                  </a:cubicBezTo>
                  <a:cubicBezTo>
                    <a:pt x="64" y="9"/>
                    <a:pt x="65" y="9"/>
                    <a:pt x="65" y="8"/>
                  </a:cubicBezTo>
                  <a:cubicBezTo>
                    <a:pt x="66" y="9"/>
                    <a:pt x="66" y="9"/>
                    <a:pt x="67" y="8"/>
                  </a:cubicBezTo>
                  <a:cubicBezTo>
                    <a:pt x="68" y="9"/>
                    <a:pt x="69" y="8"/>
                    <a:pt x="71" y="8"/>
                  </a:cubicBezTo>
                  <a:cubicBezTo>
                    <a:pt x="72" y="8"/>
                    <a:pt x="73" y="8"/>
                    <a:pt x="74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6" y="9"/>
                    <a:pt x="78" y="9"/>
                    <a:pt x="79" y="9"/>
                  </a:cubicBezTo>
                  <a:cubicBezTo>
                    <a:pt x="80" y="9"/>
                    <a:pt x="82" y="9"/>
                    <a:pt x="83" y="8"/>
                  </a:cubicBezTo>
                  <a:cubicBezTo>
                    <a:pt x="84" y="9"/>
                    <a:pt x="85" y="9"/>
                    <a:pt x="86" y="8"/>
                  </a:cubicBezTo>
                  <a:cubicBezTo>
                    <a:pt x="87" y="8"/>
                    <a:pt x="87" y="8"/>
                    <a:pt x="88" y="8"/>
                  </a:cubicBezTo>
                  <a:cubicBezTo>
                    <a:pt x="89" y="9"/>
                    <a:pt x="90" y="8"/>
                    <a:pt x="91" y="8"/>
                  </a:cubicBezTo>
                  <a:cubicBezTo>
                    <a:pt x="92" y="9"/>
                    <a:pt x="93" y="9"/>
                    <a:pt x="94" y="9"/>
                  </a:cubicBezTo>
                  <a:cubicBezTo>
                    <a:pt x="95" y="9"/>
                    <a:pt x="96" y="9"/>
                    <a:pt x="98" y="8"/>
                  </a:cubicBezTo>
                  <a:cubicBezTo>
                    <a:pt x="98" y="9"/>
                    <a:pt x="98" y="9"/>
                    <a:pt x="99" y="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100" y="9"/>
                    <a:pt x="101" y="9"/>
                    <a:pt x="101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3" y="8"/>
                    <a:pt x="103" y="8"/>
                  </a:cubicBezTo>
                  <a:cubicBezTo>
                    <a:pt x="104" y="8"/>
                    <a:pt x="104" y="8"/>
                    <a:pt x="105" y="8"/>
                  </a:cubicBezTo>
                  <a:cubicBezTo>
                    <a:pt x="107" y="10"/>
                    <a:pt x="110" y="10"/>
                    <a:pt x="112" y="8"/>
                  </a:cubicBezTo>
                  <a:cubicBezTo>
                    <a:pt x="114" y="9"/>
                    <a:pt x="116" y="9"/>
                    <a:pt x="117" y="8"/>
                  </a:cubicBezTo>
                  <a:cubicBezTo>
                    <a:pt x="118" y="8"/>
                    <a:pt x="118" y="8"/>
                    <a:pt x="119" y="8"/>
                  </a:cubicBezTo>
                  <a:cubicBezTo>
                    <a:pt x="120" y="8"/>
                    <a:pt x="122" y="9"/>
                    <a:pt x="124" y="9"/>
                  </a:cubicBezTo>
                  <a:cubicBezTo>
                    <a:pt x="125" y="9"/>
                    <a:pt x="126" y="9"/>
                    <a:pt x="127" y="9"/>
                  </a:cubicBezTo>
                  <a:cubicBezTo>
                    <a:pt x="127" y="9"/>
                    <a:pt x="128" y="10"/>
                    <a:pt x="128" y="10"/>
                  </a:cubicBezTo>
                  <a:cubicBezTo>
                    <a:pt x="130" y="10"/>
                    <a:pt x="132" y="10"/>
                    <a:pt x="133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5" y="9"/>
                    <a:pt x="136" y="9"/>
                    <a:pt x="137" y="9"/>
                  </a:cubicBezTo>
                  <a:cubicBezTo>
                    <a:pt x="138" y="9"/>
                    <a:pt x="140" y="9"/>
                    <a:pt x="141" y="9"/>
                  </a:cubicBezTo>
                  <a:cubicBezTo>
                    <a:pt x="142" y="9"/>
                    <a:pt x="142" y="9"/>
                    <a:pt x="143" y="9"/>
                  </a:cubicBezTo>
                  <a:cubicBezTo>
                    <a:pt x="144" y="9"/>
                    <a:pt x="145" y="9"/>
                    <a:pt x="146" y="8"/>
                  </a:cubicBezTo>
                  <a:cubicBezTo>
                    <a:pt x="147" y="9"/>
                    <a:pt x="148" y="9"/>
                    <a:pt x="150" y="9"/>
                  </a:cubicBezTo>
                  <a:cubicBezTo>
                    <a:pt x="150" y="8"/>
                    <a:pt x="150" y="8"/>
                    <a:pt x="151" y="8"/>
                  </a:cubicBezTo>
                  <a:cubicBezTo>
                    <a:pt x="152" y="8"/>
                    <a:pt x="154" y="6"/>
                    <a:pt x="152" y="5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77"/>
            <p:cNvSpPr>
              <a:spLocks/>
            </p:cNvSpPr>
            <p:nvPr/>
          </p:nvSpPr>
          <p:spPr bwMode="auto">
            <a:xfrm>
              <a:off x="5062538" y="4719638"/>
              <a:ext cx="381000" cy="71438"/>
            </a:xfrm>
            <a:custGeom>
              <a:avLst/>
              <a:gdLst>
                <a:gd name="T0" fmla="*/ 36 w 37"/>
                <a:gd name="T1" fmla="*/ 3 h 7"/>
                <a:gd name="T2" fmla="*/ 36 w 37"/>
                <a:gd name="T3" fmla="*/ 3 h 7"/>
                <a:gd name="T4" fmla="*/ 35 w 37"/>
                <a:gd name="T5" fmla="*/ 2 h 7"/>
                <a:gd name="T6" fmla="*/ 35 w 37"/>
                <a:gd name="T7" fmla="*/ 2 h 7"/>
                <a:gd name="T8" fmla="*/ 34 w 37"/>
                <a:gd name="T9" fmla="*/ 2 h 7"/>
                <a:gd name="T10" fmla="*/ 33 w 37"/>
                <a:gd name="T11" fmla="*/ 2 h 7"/>
                <a:gd name="T12" fmla="*/ 32 w 37"/>
                <a:gd name="T13" fmla="*/ 2 h 7"/>
                <a:gd name="T14" fmla="*/ 31 w 37"/>
                <a:gd name="T15" fmla="*/ 2 h 7"/>
                <a:gd name="T16" fmla="*/ 29 w 37"/>
                <a:gd name="T17" fmla="*/ 2 h 7"/>
                <a:gd name="T18" fmla="*/ 29 w 37"/>
                <a:gd name="T19" fmla="*/ 2 h 7"/>
                <a:gd name="T20" fmla="*/ 28 w 37"/>
                <a:gd name="T21" fmla="*/ 2 h 7"/>
                <a:gd name="T22" fmla="*/ 28 w 37"/>
                <a:gd name="T23" fmla="*/ 2 h 7"/>
                <a:gd name="T24" fmla="*/ 26 w 37"/>
                <a:gd name="T25" fmla="*/ 0 h 7"/>
                <a:gd name="T26" fmla="*/ 24 w 37"/>
                <a:gd name="T27" fmla="*/ 0 h 7"/>
                <a:gd name="T28" fmla="*/ 23 w 37"/>
                <a:gd name="T29" fmla="*/ 0 h 7"/>
                <a:gd name="T30" fmla="*/ 21 w 37"/>
                <a:gd name="T31" fmla="*/ 2 h 7"/>
                <a:gd name="T32" fmla="*/ 21 w 37"/>
                <a:gd name="T33" fmla="*/ 2 h 7"/>
                <a:gd name="T34" fmla="*/ 20 w 37"/>
                <a:gd name="T35" fmla="*/ 2 h 7"/>
                <a:gd name="T36" fmla="*/ 19 w 37"/>
                <a:gd name="T37" fmla="*/ 2 h 7"/>
                <a:gd name="T38" fmla="*/ 17 w 37"/>
                <a:gd name="T39" fmla="*/ 1 h 7"/>
                <a:gd name="T40" fmla="*/ 17 w 37"/>
                <a:gd name="T41" fmla="*/ 2 h 7"/>
                <a:gd name="T42" fmla="*/ 15 w 37"/>
                <a:gd name="T43" fmla="*/ 1 h 7"/>
                <a:gd name="T44" fmla="*/ 14 w 37"/>
                <a:gd name="T45" fmla="*/ 1 h 7"/>
                <a:gd name="T46" fmla="*/ 14 w 37"/>
                <a:gd name="T47" fmla="*/ 2 h 7"/>
                <a:gd name="T48" fmla="*/ 11 w 37"/>
                <a:gd name="T49" fmla="*/ 1 h 7"/>
                <a:gd name="T50" fmla="*/ 10 w 37"/>
                <a:gd name="T51" fmla="*/ 2 h 7"/>
                <a:gd name="T52" fmla="*/ 9 w 37"/>
                <a:gd name="T53" fmla="*/ 1 h 7"/>
                <a:gd name="T54" fmla="*/ 9 w 37"/>
                <a:gd name="T55" fmla="*/ 1 h 7"/>
                <a:gd name="T56" fmla="*/ 8 w 37"/>
                <a:gd name="T57" fmla="*/ 2 h 7"/>
                <a:gd name="T58" fmla="*/ 7 w 37"/>
                <a:gd name="T59" fmla="*/ 1 h 7"/>
                <a:gd name="T60" fmla="*/ 5 w 37"/>
                <a:gd name="T61" fmla="*/ 2 h 7"/>
                <a:gd name="T62" fmla="*/ 4 w 37"/>
                <a:gd name="T63" fmla="*/ 2 h 7"/>
                <a:gd name="T64" fmla="*/ 3 w 37"/>
                <a:gd name="T65" fmla="*/ 2 h 7"/>
                <a:gd name="T66" fmla="*/ 3 w 37"/>
                <a:gd name="T67" fmla="*/ 2 h 7"/>
                <a:gd name="T68" fmla="*/ 2 w 37"/>
                <a:gd name="T69" fmla="*/ 2 h 7"/>
                <a:gd name="T70" fmla="*/ 1 w 37"/>
                <a:gd name="T71" fmla="*/ 3 h 7"/>
                <a:gd name="T72" fmla="*/ 1 w 37"/>
                <a:gd name="T73" fmla="*/ 4 h 7"/>
                <a:gd name="T74" fmla="*/ 2 w 37"/>
                <a:gd name="T75" fmla="*/ 5 h 7"/>
                <a:gd name="T76" fmla="*/ 4 w 37"/>
                <a:gd name="T77" fmla="*/ 5 h 7"/>
                <a:gd name="T78" fmla="*/ 5 w 37"/>
                <a:gd name="T79" fmla="*/ 5 h 7"/>
                <a:gd name="T80" fmla="*/ 9 w 37"/>
                <a:gd name="T81" fmla="*/ 5 h 7"/>
                <a:gd name="T82" fmla="*/ 13 w 37"/>
                <a:gd name="T83" fmla="*/ 5 h 7"/>
                <a:gd name="T84" fmla="*/ 14 w 37"/>
                <a:gd name="T85" fmla="*/ 5 h 7"/>
                <a:gd name="T86" fmla="*/ 18 w 37"/>
                <a:gd name="T87" fmla="*/ 6 h 7"/>
                <a:gd name="T88" fmla="*/ 19 w 37"/>
                <a:gd name="T89" fmla="*/ 6 h 7"/>
                <a:gd name="T90" fmla="*/ 20 w 37"/>
                <a:gd name="T91" fmla="*/ 6 h 7"/>
                <a:gd name="T92" fmla="*/ 24 w 37"/>
                <a:gd name="T93" fmla="*/ 6 h 7"/>
                <a:gd name="T94" fmla="*/ 25 w 37"/>
                <a:gd name="T95" fmla="*/ 6 h 7"/>
                <a:gd name="T96" fmla="*/ 26 w 37"/>
                <a:gd name="T97" fmla="*/ 6 h 7"/>
                <a:gd name="T98" fmla="*/ 29 w 37"/>
                <a:gd name="T99" fmla="*/ 6 h 7"/>
                <a:gd name="T100" fmla="*/ 30 w 37"/>
                <a:gd name="T101" fmla="*/ 6 h 7"/>
                <a:gd name="T102" fmla="*/ 32 w 37"/>
                <a:gd name="T103" fmla="*/ 5 h 7"/>
                <a:gd name="T104" fmla="*/ 35 w 37"/>
                <a:gd name="T105" fmla="*/ 6 h 7"/>
                <a:gd name="T106" fmla="*/ 35 w 37"/>
                <a:gd name="T107" fmla="*/ 5 h 7"/>
                <a:gd name="T108" fmla="*/ 36 w 37"/>
                <a:gd name="T10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" h="7">
                  <a:moveTo>
                    <a:pt x="36" y="3"/>
                  </a:moveTo>
                  <a:cubicBezTo>
                    <a:pt x="36" y="3"/>
                    <a:pt x="36" y="3"/>
                    <a:pt x="36" y="3"/>
                  </a:cubicBezTo>
                  <a:cubicBezTo>
                    <a:pt x="36" y="2"/>
                    <a:pt x="35" y="2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4" y="2"/>
                    <a:pt x="33" y="2"/>
                  </a:cubicBezTo>
                  <a:cubicBezTo>
                    <a:pt x="33" y="2"/>
                    <a:pt x="33" y="2"/>
                    <a:pt x="32" y="2"/>
                  </a:cubicBezTo>
                  <a:cubicBezTo>
                    <a:pt x="32" y="1"/>
                    <a:pt x="31" y="1"/>
                    <a:pt x="31" y="2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1"/>
                    <a:pt x="26" y="0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22" y="0"/>
                    <a:pt x="21" y="1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18" y="1"/>
                    <a:pt x="17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6" y="1"/>
                    <a:pt x="15" y="1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4" y="1"/>
                    <a:pt x="14" y="1"/>
                    <a:pt x="14" y="2"/>
                  </a:cubicBezTo>
                  <a:cubicBezTo>
                    <a:pt x="13" y="0"/>
                    <a:pt x="12" y="0"/>
                    <a:pt x="11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6" y="7"/>
                    <a:pt x="8" y="6"/>
                    <a:pt x="9" y="5"/>
                  </a:cubicBezTo>
                  <a:cubicBezTo>
                    <a:pt x="11" y="6"/>
                    <a:pt x="12" y="6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5" y="5"/>
                    <a:pt x="16" y="6"/>
                    <a:pt x="18" y="6"/>
                  </a:cubicBezTo>
                  <a:cubicBezTo>
                    <a:pt x="18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2" y="7"/>
                    <a:pt x="23" y="6"/>
                    <a:pt x="24" y="6"/>
                  </a:cubicBezTo>
                  <a:cubicBezTo>
                    <a:pt x="24" y="6"/>
                    <a:pt x="24" y="6"/>
                    <a:pt x="25" y="6"/>
                  </a:cubicBezTo>
                  <a:cubicBezTo>
                    <a:pt x="25" y="6"/>
                    <a:pt x="26" y="6"/>
                    <a:pt x="26" y="6"/>
                  </a:cubicBezTo>
                  <a:cubicBezTo>
                    <a:pt x="27" y="6"/>
                    <a:pt x="28" y="6"/>
                    <a:pt x="29" y="6"/>
                  </a:cubicBezTo>
                  <a:cubicBezTo>
                    <a:pt x="29" y="6"/>
                    <a:pt x="30" y="6"/>
                    <a:pt x="30" y="6"/>
                  </a:cubicBezTo>
                  <a:cubicBezTo>
                    <a:pt x="31" y="6"/>
                    <a:pt x="32" y="6"/>
                    <a:pt x="32" y="5"/>
                  </a:cubicBezTo>
                  <a:cubicBezTo>
                    <a:pt x="33" y="6"/>
                    <a:pt x="33" y="6"/>
                    <a:pt x="35" y="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7" y="4"/>
                    <a:pt x="36" y="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278"/>
            <p:cNvSpPr>
              <a:spLocks/>
            </p:cNvSpPr>
            <p:nvPr/>
          </p:nvSpPr>
          <p:spPr bwMode="auto">
            <a:xfrm>
              <a:off x="4157663" y="4719638"/>
              <a:ext cx="381000" cy="61913"/>
            </a:xfrm>
            <a:custGeom>
              <a:avLst/>
              <a:gdLst>
                <a:gd name="T0" fmla="*/ 37 w 37"/>
                <a:gd name="T1" fmla="*/ 4 h 6"/>
                <a:gd name="T2" fmla="*/ 36 w 37"/>
                <a:gd name="T3" fmla="*/ 2 h 6"/>
                <a:gd name="T4" fmla="*/ 35 w 37"/>
                <a:gd name="T5" fmla="*/ 2 h 6"/>
                <a:gd name="T6" fmla="*/ 34 w 37"/>
                <a:gd name="T7" fmla="*/ 1 h 6"/>
                <a:gd name="T8" fmla="*/ 33 w 37"/>
                <a:gd name="T9" fmla="*/ 1 h 6"/>
                <a:gd name="T10" fmla="*/ 32 w 37"/>
                <a:gd name="T11" fmla="*/ 1 h 6"/>
                <a:gd name="T12" fmla="*/ 30 w 37"/>
                <a:gd name="T13" fmla="*/ 1 h 6"/>
                <a:gd name="T14" fmla="*/ 29 w 37"/>
                <a:gd name="T15" fmla="*/ 1 h 6"/>
                <a:gd name="T16" fmla="*/ 28 w 37"/>
                <a:gd name="T17" fmla="*/ 1 h 6"/>
                <a:gd name="T18" fmla="*/ 27 w 37"/>
                <a:gd name="T19" fmla="*/ 2 h 6"/>
                <a:gd name="T20" fmla="*/ 27 w 37"/>
                <a:gd name="T21" fmla="*/ 1 h 6"/>
                <a:gd name="T22" fmla="*/ 25 w 37"/>
                <a:gd name="T23" fmla="*/ 1 h 6"/>
                <a:gd name="T24" fmla="*/ 23 w 37"/>
                <a:gd name="T25" fmla="*/ 1 h 6"/>
                <a:gd name="T26" fmla="*/ 22 w 37"/>
                <a:gd name="T27" fmla="*/ 1 h 6"/>
                <a:gd name="T28" fmla="*/ 20 w 37"/>
                <a:gd name="T29" fmla="*/ 1 h 6"/>
                <a:gd name="T30" fmla="*/ 18 w 37"/>
                <a:gd name="T31" fmla="*/ 0 h 6"/>
                <a:gd name="T32" fmla="*/ 16 w 37"/>
                <a:gd name="T33" fmla="*/ 2 h 6"/>
                <a:gd name="T34" fmla="*/ 16 w 37"/>
                <a:gd name="T35" fmla="*/ 2 h 6"/>
                <a:gd name="T36" fmla="*/ 14 w 37"/>
                <a:gd name="T37" fmla="*/ 2 h 6"/>
                <a:gd name="T38" fmla="*/ 13 w 37"/>
                <a:gd name="T39" fmla="*/ 1 h 6"/>
                <a:gd name="T40" fmla="*/ 10 w 37"/>
                <a:gd name="T41" fmla="*/ 1 h 6"/>
                <a:gd name="T42" fmla="*/ 6 w 37"/>
                <a:gd name="T43" fmla="*/ 1 h 6"/>
                <a:gd name="T44" fmla="*/ 5 w 37"/>
                <a:gd name="T45" fmla="*/ 1 h 6"/>
                <a:gd name="T46" fmla="*/ 3 w 37"/>
                <a:gd name="T47" fmla="*/ 1 h 6"/>
                <a:gd name="T48" fmla="*/ 3 w 37"/>
                <a:gd name="T49" fmla="*/ 1 h 6"/>
                <a:gd name="T50" fmla="*/ 1 w 37"/>
                <a:gd name="T51" fmla="*/ 4 h 6"/>
                <a:gd name="T52" fmla="*/ 2 w 37"/>
                <a:gd name="T53" fmla="*/ 5 h 6"/>
                <a:gd name="T54" fmla="*/ 4 w 37"/>
                <a:gd name="T55" fmla="*/ 5 h 6"/>
                <a:gd name="T56" fmla="*/ 5 w 37"/>
                <a:gd name="T57" fmla="*/ 5 h 6"/>
                <a:gd name="T58" fmla="*/ 6 w 37"/>
                <a:gd name="T59" fmla="*/ 5 h 6"/>
                <a:gd name="T60" fmla="*/ 6 w 37"/>
                <a:gd name="T61" fmla="*/ 5 h 6"/>
                <a:gd name="T62" fmla="*/ 8 w 37"/>
                <a:gd name="T63" fmla="*/ 5 h 6"/>
                <a:gd name="T64" fmla="*/ 8 w 37"/>
                <a:gd name="T65" fmla="*/ 5 h 6"/>
                <a:gd name="T66" fmla="*/ 10 w 37"/>
                <a:gd name="T67" fmla="*/ 5 h 6"/>
                <a:gd name="T68" fmla="*/ 10 w 37"/>
                <a:gd name="T69" fmla="*/ 5 h 6"/>
                <a:gd name="T70" fmla="*/ 12 w 37"/>
                <a:gd name="T71" fmla="*/ 5 h 6"/>
                <a:gd name="T72" fmla="*/ 14 w 37"/>
                <a:gd name="T73" fmla="*/ 5 h 6"/>
                <a:gd name="T74" fmla="*/ 15 w 37"/>
                <a:gd name="T75" fmla="*/ 5 h 6"/>
                <a:gd name="T76" fmla="*/ 17 w 37"/>
                <a:gd name="T77" fmla="*/ 5 h 6"/>
                <a:gd name="T78" fmla="*/ 18 w 37"/>
                <a:gd name="T79" fmla="*/ 6 h 6"/>
                <a:gd name="T80" fmla="*/ 19 w 37"/>
                <a:gd name="T81" fmla="*/ 5 h 6"/>
                <a:gd name="T82" fmla="*/ 21 w 37"/>
                <a:gd name="T83" fmla="*/ 6 h 6"/>
                <a:gd name="T84" fmla="*/ 22 w 37"/>
                <a:gd name="T85" fmla="*/ 5 h 6"/>
                <a:gd name="T86" fmla="*/ 22 w 37"/>
                <a:gd name="T87" fmla="*/ 5 h 6"/>
                <a:gd name="T88" fmla="*/ 23 w 37"/>
                <a:gd name="T89" fmla="*/ 6 h 6"/>
                <a:gd name="T90" fmla="*/ 24 w 37"/>
                <a:gd name="T91" fmla="*/ 6 h 6"/>
                <a:gd name="T92" fmla="*/ 24 w 37"/>
                <a:gd name="T93" fmla="*/ 5 h 6"/>
                <a:gd name="T94" fmla="*/ 26 w 37"/>
                <a:gd name="T95" fmla="*/ 6 h 6"/>
                <a:gd name="T96" fmla="*/ 28 w 37"/>
                <a:gd name="T97" fmla="*/ 5 h 6"/>
                <a:gd name="T98" fmla="*/ 29 w 37"/>
                <a:gd name="T99" fmla="*/ 6 h 6"/>
                <a:gd name="T100" fmla="*/ 30 w 37"/>
                <a:gd name="T101" fmla="*/ 6 h 6"/>
                <a:gd name="T102" fmla="*/ 31 w 37"/>
                <a:gd name="T103" fmla="*/ 6 h 6"/>
                <a:gd name="T104" fmla="*/ 32 w 37"/>
                <a:gd name="T105" fmla="*/ 5 h 6"/>
                <a:gd name="T106" fmla="*/ 33 w 37"/>
                <a:gd name="T107" fmla="*/ 6 h 6"/>
                <a:gd name="T108" fmla="*/ 33 w 37"/>
                <a:gd name="T109" fmla="*/ 5 h 6"/>
                <a:gd name="T110" fmla="*/ 33 w 37"/>
                <a:gd name="T111" fmla="*/ 5 h 6"/>
                <a:gd name="T112" fmla="*/ 35 w 37"/>
                <a:gd name="T113" fmla="*/ 6 h 6"/>
                <a:gd name="T114" fmla="*/ 35 w 37"/>
                <a:gd name="T115" fmla="*/ 6 h 6"/>
                <a:gd name="T116" fmla="*/ 36 w 37"/>
                <a:gd name="T117" fmla="*/ 5 h 6"/>
                <a:gd name="T118" fmla="*/ 37 w 37"/>
                <a:gd name="T1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" h="6">
                  <a:moveTo>
                    <a:pt x="37" y="4"/>
                  </a:moveTo>
                  <a:cubicBezTo>
                    <a:pt x="36" y="3"/>
                    <a:pt x="36" y="3"/>
                    <a:pt x="36" y="2"/>
                  </a:cubicBezTo>
                  <a:cubicBezTo>
                    <a:pt x="36" y="2"/>
                    <a:pt x="35" y="1"/>
                    <a:pt x="35" y="2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7" y="1"/>
                    <a:pt x="27" y="2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6" y="1"/>
                    <a:pt x="25" y="1"/>
                    <a:pt x="25" y="1"/>
                  </a:cubicBezTo>
                  <a:cubicBezTo>
                    <a:pt x="24" y="1"/>
                    <a:pt x="24" y="1"/>
                    <a:pt x="23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1" y="1"/>
                    <a:pt x="20" y="0"/>
                    <a:pt x="20" y="1"/>
                  </a:cubicBezTo>
                  <a:cubicBezTo>
                    <a:pt x="19" y="1"/>
                    <a:pt x="19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4" y="1"/>
                    <a:pt x="14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1" y="0"/>
                    <a:pt x="10" y="1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0" y="5"/>
                    <a:pt x="2" y="5"/>
                    <a:pt x="2" y="5"/>
                  </a:cubicBezTo>
                  <a:cubicBezTo>
                    <a:pt x="3" y="6"/>
                    <a:pt x="4" y="6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8" y="6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6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6"/>
                    <a:pt x="12" y="6"/>
                    <a:pt x="12" y="5"/>
                  </a:cubicBezTo>
                  <a:cubicBezTo>
                    <a:pt x="13" y="6"/>
                    <a:pt x="14" y="6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6" y="6"/>
                    <a:pt x="17" y="5"/>
                  </a:cubicBezTo>
                  <a:cubicBezTo>
                    <a:pt x="17" y="5"/>
                    <a:pt x="17" y="5"/>
                    <a:pt x="18" y="6"/>
                  </a:cubicBezTo>
                  <a:cubicBezTo>
                    <a:pt x="18" y="6"/>
                    <a:pt x="19" y="6"/>
                    <a:pt x="19" y="5"/>
                  </a:cubicBezTo>
                  <a:cubicBezTo>
                    <a:pt x="20" y="6"/>
                    <a:pt x="21" y="6"/>
                    <a:pt x="21" y="6"/>
                  </a:cubicBezTo>
                  <a:cubicBezTo>
                    <a:pt x="22" y="6"/>
                    <a:pt x="22" y="6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3" y="5"/>
                    <a:pt x="23" y="6"/>
                  </a:cubicBezTo>
                  <a:cubicBezTo>
                    <a:pt x="23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27" y="6"/>
                    <a:pt x="28" y="5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1" y="6"/>
                    <a:pt x="31" y="6"/>
                  </a:cubicBezTo>
                  <a:cubicBezTo>
                    <a:pt x="32" y="6"/>
                    <a:pt x="32" y="6"/>
                    <a:pt x="32" y="5"/>
                  </a:cubicBezTo>
                  <a:cubicBezTo>
                    <a:pt x="32" y="6"/>
                    <a:pt x="33" y="6"/>
                    <a:pt x="33" y="6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6"/>
                    <a:pt x="34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6" y="5"/>
                    <a:pt x="36" y="5"/>
                  </a:cubicBezTo>
                  <a:cubicBezTo>
                    <a:pt x="36" y="5"/>
                    <a:pt x="37" y="4"/>
                    <a:pt x="37" y="4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279"/>
            <p:cNvSpPr>
              <a:spLocks/>
            </p:cNvSpPr>
            <p:nvPr/>
          </p:nvSpPr>
          <p:spPr bwMode="auto">
            <a:xfrm>
              <a:off x="4210050" y="4554538"/>
              <a:ext cx="9525" cy="73025"/>
            </a:xfrm>
            <a:custGeom>
              <a:avLst/>
              <a:gdLst>
                <a:gd name="T0" fmla="*/ 0 w 1"/>
                <a:gd name="T1" fmla="*/ 7 h 7"/>
                <a:gd name="T2" fmla="*/ 0 w 1"/>
                <a:gd name="T3" fmla="*/ 6 h 7"/>
                <a:gd name="T4" fmla="*/ 1 w 1"/>
                <a:gd name="T5" fmla="*/ 0 h 7"/>
                <a:gd name="T6" fmla="*/ 0 w 1"/>
                <a:gd name="T7" fmla="*/ 0 h 7"/>
                <a:gd name="T8" fmla="*/ 0 w 1"/>
                <a:gd name="T9" fmla="*/ 6 h 7"/>
                <a:gd name="T10" fmla="*/ 0 w 1"/>
                <a:gd name="T11" fmla="*/ 7 h 7"/>
                <a:gd name="T12" fmla="*/ 0 w 1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cubicBezTo>
                    <a:pt x="0" y="7"/>
                    <a:pt x="0" y="6"/>
                    <a:pt x="0" y="6"/>
                  </a:cubicBezTo>
                  <a:cubicBezTo>
                    <a:pt x="1" y="4"/>
                    <a:pt x="1" y="2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280"/>
            <p:cNvSpPr>
              <a:spLocks/>
            </p:cNvSpPr>
            <p:nvPr/>
          </p:nvSpPr>
          <p:spPr bwMode="auto">
            <a:xfrm>
              <a:off x="4249738" y="4554538"/>
              <a:ext cx="11113" cy="73025"/>
            </a:xfrm>
            <a:custGeom>
              <a:avLst/>
              <a:gdLst>
                <a:gd name="T0" fmla="*/ 1 w 1"/>
                <a:gd name="T1" fmla="*/ 7 h 7"/>
                <a:gd name="T2" fmla="*/ 1 w 1"/>
                <a:gd name="T3" fmla="*/ 6 h 7"/>
                <a:gd name="T4" fmla="*/ 1 w 1"/>
                <a:gd name="T5" fmla="*/ 0 h 7"/>
                <a:gd name="T6" fmla="*/ 1 w 1"/>
                <a:gd name="T7" fmla="*/ 0 h 7"/>
                <a:gd name="T8" fmla="*/ 1 w 1"/>
                <a:gd name="T9" fmla="*/ 6 h 7"/>
                <a:gd name="T10" fmla="*/ 0 w 1"/>
                <a:gd name="T11" fmla="*/ 7 h 7"/>
                <a:gd name="T12" fmla="*/ 1 w 1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1" y="7"/>
                    <a:pt x="1" y="6"/>
                    <a:pt x="1" y="6"/>
                  </a:cubicBezTo>
                  <a:cubicBezTo>
                    <a:pt x="1" y="4"/>
                    <a:pt x="1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4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281"/>
            <p:cNvSpPr>
              <a:spLocks/>
            </p:cNvSpPr>
            <p:nvPr/>
          </p:nvSpPr>
          <p:spPr bwMode="auto">
            <a:xfrm>
              <a:off x="4210050" y="4554538"/>
              <a:ext cx="287338" cy="11113"/>
            </a:xfrm>
            <a:custGeom>
              <a:avLst/>
              <a:gdLst>
                <a:gd name="T0" fmla="*/ 0 w 28"/>
                <a:gd name="T1" fmla="*/ 1 h 1"/>
                <a:gd name="T2" fmla="*/ 10 w 28"/>
                <a:gd name="T3" fmla="*/ 1 h 1"/>
                <a:gd name="T4" fmla="*/ 21 w 28"/>
                <a:gd name="T5" fmla="*/ 1 h 1"/>
                <a:gd name="T6" fmla="*/ 24 w 28"/>
                <a:gd name="T7" fmla="*/ 1 h 1"/>
                <a:gd name="T8" fmla="*/ 28 w 28"/>
                <a:gd name="T9" fmla="*/ 0 h 1"/>
                <a:gd name="T10" fmla="*/ 28 w 28"/>
                <a:gd name="T11" fmla="*/ 0 h 1"/>
                <a:gd name="T12" fmla="*/ 24 w 28"/>
                <a:gd name="T13" fmla="*/ 1 h 1"/>
                <a:gd name="T14" fmla="*/ 21 w 28"/>
                <a:gd name="T15" fmla="*/ 1 h 1"/>
                <a:gd name="T16" fmla="*/ 10 w 28"/>
                <a:gd name="T17" fmla="*/ 0 h 1"/>
                <a:gd name="T18" fmla="*/ 0 w 28"/>
                <a:gd name="T19" fmla="*/ 0 h 1"/>
                <a:gd name="T20" fmla="*/ 0 w 28"/>
                <a:gd name="T2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cubicBezTo>
                    <a:pt x="3" y="1"/>
                    <a:pt x="7" y="1"/>
                    <a:pt x="10" y="1"/>
                  </a:cubicBezTo>
                  <a:cubicBezTo>
                    <a:pt x="14" y="1"/>
                    <a:pt x="17" y="1"/>
                    <a:pt x="21" y="1"/>
                  </a:cubicBezTo>
                  <a:cubicBezTo>
                    <a:pt x="22" y="1"/>
                    <a:pt x="23" y="1"/>
                    <a:pt x="24" y="1"/>
                  </a:cubicBezTo>
                  <a:cubicBezTo>
                    <a:pt x="25" y="1"/>
                    <a:pt x="27" y="1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5" y="1"/>
                    <a:pt x="24" y="1"/>
                  </a:cubicBezTo>
                  <a:cubicBezTo>
                    <a:pt x="23" y="1"/>
                    <a:pt x="22" y="1"/>
                    <a:pt x="21" y="1"/>
                  </a:cubicBezTo>
                  <a:cubicBezTo>
                    <a:pt x="17" y="0"/>
                    <a:pt x="14" y="0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282"/>
            <p:cNvSpPr>
              <a:spLocks/>
            </p:cNvSpPr>
            <p:nvPr/>
          </p:nvSpPr>
          <p:spPr bwMode="auto">
            <a:xfrm>
              <a:off x="4229100" y="4565650"/>
              <a:ext cx="11113" cy="41275"/>
            </a:xfrm>
            <a:custGeom>
              <a:avLst/>
              <a:gdLst>
                <a:gd name="T0" fmla="*/ 1 w 1"/>
                <a:gd name="T1" fmla="*/ 4 h 4"/>
                <a:gd name="T2" fmla="*/ 1 w 1"/>
                <a:gd name="T3" fmla="*/ 0 h 4"/>
                <a:gd name="T4" fmla="*/ 1 w 1"/>
                <a:gd name="T5" fmla="*/ 0 h 4"/>
                <a:gd name="T6" fmla="*/ 0 w 1"/>
                <a:gd name="T7" fmla="*/ 4 h 4"/>
                <a:gd name="T8" fmla="*/ 1 w 1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1" y="4"/>
                  </a:moveTo>
                  <a:cubicBezTo>
                    <a:pt x="1" y="2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2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283"/>
            <p:cNvSpPr>
              <a:spLocks/>
            </p:cNvSpPr>
            <p:nvPr/>
          </p:nvSpPr>
          <p:spPr bwMode="auto">
            <a:xfrm>
              <a:off x="4281488" y="4554538"/>
              <a:ext cx="9525" cy="41275"/>
            </a:xfrm>
            <a:custGeom>
              <a:avLst/>
              <a:gdLst>
                <a:gd name="T0" fmla="*/ 0 w 1"/>
                <a:gd name="T1" fmla="*/ 4 h 4"/>
                <a:gd name="T2" fmla="*/ 1 w 1"/>
                <a:gd name="T3" fmla="*/ 0 h 4"/>
                <a:gd name="T4" fmla="*/ 1 w 1"/>
                <a:gd name="T5" fmla="*/ 0 h 4"/>
                <a:gd name="T6" fmla="*/ 0 w 1"/>
                <a:gd name="T7" fmla="*/ 4 h 4"/>
                <a:gd name="T8" fmla="*/ 0 w 1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4"/>
                  </a:moveTo>
                  <a:cubicBezTo>
                    <a:pt x="1" y="3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284"/>
            <p:cNvSpPr>
              <a:spLocks/>
            </p:cNvSpPr>
            <p:nvPr/>
          </p:nvSpPr>
          <p:spPr bwMode="auto">
            <a:xfrm>
              <a:off x="4322763" y="4554538"/>
              <a:ext cx="9525" cy="52388"/>
            </a:xfrm>
            <a:custGeom>
              <a:avLst/>
              <a:gdLst>
                <a:gd name="T0" fmla="*/ 1 w 1"/>
                <a:gd name="T1" fmla="*/ 5 h 5"/>
                <a:gd name="T2" fmla="*/ 1 w 1"/>
                <a:gd name="T3" fmla="*/ 3 h 5"/>
                <a:gd name="T4" fmla="*/ 1 w 1"/>
                <a:gd name="T5" fmla="*/ 2 h 5"/>
                <a:gd name="T6" fmla="*/ 1 w 1"/>
                <a:gd name="T7" fmla="*/ 0 h 5"/>
                <a:gd name="T8" fmla="*/ 1 w 1"/>
                <a:gd name="T9" fmla="*/ 0 h 5"/>
                <a:gd name="T10" fmla="*/ 1 w 1"/>
                <a:gd name="T11" fmla="*/ 2 h 5"/>
                <a:gd name="T12" fmla="*/ 1 w 1"/>
                <a:gd name="T13" fmla="*/ 3 h 5"/>
                <a:gd name="T14" fmla="*/ 0 w 1"/>
                <a:gd name="T15" fmla="*/ 5 h 5"/>
                <a:gd name="T16" fmla="*/ 1 w 1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5">
                  <a:moveTo>
                    <a:pt x="1" y="5"/>
                  </a:moveTo>
                  <a:cubicBezTo>
                    <a:pt x="1" y="4"/>
                    <a:pt x="1" y="4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285"/>
            <p:cNvSpPr>
              <a:spLocks/>
            </p:cNvSpPr>
            <p:nvPr/>
          </p:nvSpPr>
          <p:spPr bwMode="auto">
            <a:xfrm>
              <a:off x="4373563" y="4565650"/>
              <a:ext cx="0" cy="50800"/>
            </a:xfrm>
            <a:custGeom>
              <a:avLst/>
              <a:gdLst>
                <a:gd name="T0" fmla="*/ 5 h 5"/>
                <a:gd name="T1" fmla="*/ 0 h 5"/>
                <a:gd name="T2" fmla="*/ 0 h 5"/>
                <a:gd name="T3" fmla="*/ 5 h 5"/>
                <a:gd name="T4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cubicBezTo>
                    <a:pt x="0" y="3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286"/>
            <p:cNvSpPr>
              <a:spLocks/>
            </p:cNvSpPr>
            <p:nvPr/>
          </p:nvSpPr>
          <p:spPr bwMode="auto">
            <a:xfrm>
              <a:off x="4384675" y="4565650"/>
              <a:ext cx="9525" cy="80963"/>
            </a:xfrm>
            <a:custGeom>
              <a:avLst/>
              <a:gdLst>
                <a:gd name="T0" fmla="*/ 0 w 1"/>
                <a:gd name="T1" fmla="*/ 8 h 8"/>
                <a:gd name="T2" fmla="*/ 0 w 1"/>
                <a:gd name="T3" fmla="*/ 8 h 8"/>
                <a:gd name="T4" fmla="*/ 0 w 1"/>
                <a:gd name="T5" fmla="*/ 7 h 8"/>
                <a:gd name="T6" fmla="*/ 0 w 1"/>
                <a:gd name="T7" fmla="*/ 7 h 8"/>
                <a:gd name="T8" fmla="*/ 0 w 1"/>
                <a:gd name="T9" fmla="*/ 7 h 8"/>
                <a:gd name="T10" fmla="*/ 1 w 1"/>
                <a:gd name="T11" fmla="*/ 1 h 8"/>
                <a:gd name="T12" fmla="*/ 1 w 1"/>
                <a:gd name="T13" fmla="*/ 0 h 8"/>
                <a:gd name="T14" fmla="*/ 0 w 1"/>
                <a:gd name="T15" fmla="*/ 0 h 8"/>
                <a:gd name="T16" fmla="*/ 0 w 1"/>
                <a:gd name="T17" fmla="*/ 1 h 8"/>
                <a:gd name="T18" fmla="*/ 0 w 1"/>
                <a:gd name="T19" fmla="*/ 7 h 8"/>
                <a:gd name="T20" fmla="*/ 0 w 1"/>
                <a:gd name="T21" fmla="*/ 7 h 8"/>
                <a:gd name="T22" fmla="*/ 0 w 1"/>
                <a:gd name="T23" fmla="*/ 7 h 8"/>
                <a:gd name="T24" fmla="*/ 0 w 1"/>
                <a:gd name="T25" fmla="*/ 8 h 8"/>
                <a:gd name="T26" fmla="*/ 0 w 1"/>
                <a:gd name="T27" fmla="*/ 8 h 8"/>
                <a:gd name="T28" fmla="*/ 0 w 1"/>
                <a:gd name="T29" fmla="*/ 8 h 8"/>
                <a:gd name="T30" fmla="*/ 0 w 1"/>
                <a:gd name="T31" fmla="*/ 8 h 8"/>
                <a:gd name="T32" fmla="*/ 0 w 1"/>
                <a:gd name="T33" fmla="*/ 8 h 8"/>
                <a:gd name="T34" fmla="*/ 0 w 1"/>
                <a:gd name="T35" fmla="*/ 8 h 8"/>
                <a:gd name="T36" fmla="*/ 0 w 1"/>
                <a:gd name="T37" fmla="*/ 8 h 8"/>
                <a:gd name="T38" fmla="*/ 0 w 1"/>
                <a:gd name="T3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" h="8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287"/>
            <p:cNvSpPr>
              <a:spLocks/>
            </p:cNvSpPr>
            <p:nvPr/>
          </p:nvSpPr>
          <p:spPr bwMode="auto">
            <a:xfrm>
              <a:off x="4311650" y="4565650"/>
              <a:ext cx="0" cy="71438"/>
            </a:xfrm>
            <a:custGeom>
              <a:avLst/>
              <a:gdLst>
                <a:gd name="T0" fmla="*/ 7 h 7"/>
                <a:gd name="T1" fmla="*/ 0 h 7"/>
                <a:gd name="T2" fmla="*/ 0 h 7"/>
                <a:gd name="T3" fmla="*/ 0 h 7"/>
                <a:gd name="T4" fmla="*/ 0 h 7"/>
                <a:gd name="T5" fmla="*/ 7 h 7"/>
                <a:gd name="T6" fmla="*/ 7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7">
                  <a:moveTo>
                    <a:pt x="0" y="7"/>
                  </a:moveTo>
                  <a:cubicBezTo>
                    <a:pt x="0" y="5"/>
                    <a:pt x="0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288"/>
            <p:cNvSpPr>
              <a:spLocks/>
            </p:cNvSpPr>
            <p:nvPr/>
          </p:nvSpPr>
          <p:spPr bwMode="auto">
            <a:xfrm>
              <a:off x="4414838" y="4565650"/>
              <a:ext cx="0" cy="41275"/>
            </a:xfrm>
            <a:custGeom>
              <a:avLst/>
              <a:gdLst>
                <a:gd name="T0" fmla="*/ 4 h 4"/>
                <a:gd name="T1" fmla="*/ 1 h 4"/>
                <a:gd name="T2" fmla="*/ 0 h 4"/>
                <a:gd name="T3" fmla="*/ 0 h 4"/>
                <a:gd name="T4" fmla="*/ 1 h 4"/>
                <a:gd name="T5" fmla="*/ 3 h 4"/>
                <a:gd name="T6" fmla="*/ 4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4">
                  <a:moveTo>
                    <a:pt x="0" y="4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289"/>
            <p:cNvSpPr>
              <a:spLocks/>
            </p:cNvSpPr>
            <p:nvPr/>
          </p:nvSpPr>
          <p:spPr bwMode="auto">
            <a:xfrm>
              <a:off x="4425950" y="4565650"/>
              <a:ext cx="9525" cy="61913"/>
            </a:xfrm>
            <a:custGeom>
              <a:avLst/>
              <a:gdLst>
                <a:gd name="T0" fmla="*/ 1 w 1"/>
                <a:gd name="T1" fmla="*/ 6 h 6"/>
                <a:gd name="T2" fmla="*/ 1 w 1"/>
                <a:gd name="T3" fmla="*/ 0 h 6"/>
                <a:gd name="T4" fmla="*/ 1 w 1"/>
                <a:gd name="T5" fmla="*/ 0 h 6"/>
                <a:gd name="T6" fmla="*/ 1 w 1"/>
                <a:gd name="T7" fmla="*/ 0 h 6"/>
                <a:gd name="T8" fmla="*/ 1 w 1"/>
                <a:gd name="T9" fmla="*/ 0 h 6"/>
                <a:gd name="T10" fmla="*/ 0 w 1"/>
                <a:gd name="T11" fmla="*/ 6 h 6"/>
                <a:gd name="T12" fmla="*/ 1 w 1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6">
                  <a:moveTo>
                    <a:pt x="1" y="6"/>
                  </a:moveTo>
                  <a:cubicBezTo>
                    <a:pt x="1" y="4"/>
                    <a:pt x="1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4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290"/>
            <p:cNvSpPr>
              <a:spLocks/>
            </p:cNvSpPr>
            <p:nvPr/>
          </p:nvSpPr>
          <p:spPr bwMode="auto">
            <a:xfrm>
              <a:off x="4456113" y="4565650"/>
              <a:ext cx="9525" cy="50800"/>
            </a:xfrm>
            <a:custGeom>
              <a:avLst/>
              <a:gdLst>
                <a:gd name="T0" fmla="*/ 0 w 1"/>
                <a:gd name="T1" fmla="*/ 5 h 5"/>
                <a:gd name="T2" fmla="*/ 1 w 1"/>
                <a:gd name="T3" fmla="*/ 1 h 5"/>
                <a:gd name="T4" fmla="*/ 1 w 1"/>
                <a:gd name="T5" fmla="*/ 0 h 5"/>
                <a:gd name="T6" fmla="*/ 0 w 1"/>
                <a:gd name="T7" fmla="*/ 0 h 5"/>
                <a:gd name="T8" fmla="*/ 0 w 1"/>
                <a:gd name="T9" fmla="*/ 1 h 5"/>
                <a:gd name="T10" fmla="*/ 0 w 1"/>
                <a:gd name="T11" fmla="*/ 4 h 5"/>
                <a:gd name="T12" fmla="*/ 0 w 1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5">
                  <a:moveTo>
                    <a:pt x="0" y="5"/>
                  </a:moveTo>
                  <a:cubicBezTo>
                    <a:pt x="0" y="3"/>
                    <a:pt x="1" y="2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291"/>
            <p:cNvSpPr>
              <a:spLocks/>
            </p:cNvSpPr>
            <p:nvPr/>
          </p:nvSpPr>
          <p:spPr bwMode="auto">
            <a:xfrm>
              <a:off x="4476750" y="4565650"/>
              <a:ext cx="0" cy="71438"/>
            </a:xfrm>
            <a:custGeom>
              <a:avLst/>
              <a:gdLst>
                <a:gd name="T0" fmla="*/ 7 h 7"/>
                <a:gd name="T1" fmla="*/ 4 h 7"/>
                <a:gd name="T2" fmla="*/ 3 h 7"/>
                <a:gd name="T3" fmla="*/ 3 h 7"/>
                <a:gd name="T4" fmla="*/ 1 h 7"/>
                <a:gd name="T5" fmla="*/ 0 h 7"/>
                <a:gd name="T6" fmla="*/ 0 h 7"/>
                <a:gd name="T7" fmla="*/ 1 h 7"/>
                <a:gd name="T8" fmla="*/ 3 h 7"/>
                <a:gd name="T9" fmla="*/ 3 h 7"/>
                <a:gd name="T10" fmla="*/ 4 h 7"/>
                <a:gd name="T11" fmla="*/ 7 h 7"/>
                <a:gd name="T12" fmla="*/ 7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</a:cxnLst>
              <a:rect l="0" t="0" r="r" b="b"/>
              <a:pathLst>
                <a:path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292"/>
            <p:cNvSpPr>
              <a:spLocks/>
            </p:cNvSpPr>
            <p:nvPr/>
          </p:nvSpPr>
          <p:spPr bwMode="auto">
            <a:xfrm>
              <a:off x="4486275" y="4554538"/>
              <a:ext cx="11113" cy="52388"/>
            </a:xfrm>
            <a:custGeom>
              <a:avLst/>
              <a:gdLst>
                <a:gd name="T0" fmla="*/ 1 w 1"/>
                <a:gd name="T1" fmla="*/ 5 h 5"/>
                <a:gd name="T2" fmla="*/ 1 w 1"/>
                <a:gd name="T3" fmla="*/ 4 h 5"/>
                <a:gd name="T4" fmla="*/ 1 w 1"/>
                <a:gd name="T5" fmla="*/ 2 h 5"/>
                <a:gd name="T6" fmla="*/ 1 w 1"/>
                <a:gd name="T7" fmla="*/ 0 h 5"/>
                <a:gd name="T8" fmla="*/ 0 w 1"/>
                <a:gd name="T9" fmla="*/ 0 h 5"/>
                <a:gd name="T10" fmla="*/ 0 w 1"/>
                <a:gd name="T11" fmla="*/ 2 h 5"/>
                <a:gd name="T12" fmla="*/ 1 w 1"/>
                <a:gd name="T13" fmla="*/ 4 h 5"/>
                <a:gd name="T14" fmla="*/ 1 w 1"/>
                <a:gd name="T15" fmla="*/ 5 h 5"/>
                <a:gd name="T16" fmla="*/ 1 w 1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5">
                  <a:moveTo>
                    <a:pt x="1" y="5"/>
                  </a:moveTo>
                  <a:cubicBezTo>
                    <a:pt x="1" y="5"/>
                    <a:pt x="1" y="4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293"/>
            <p:cNvSpPr>
              <a:spLocks/>
            </p:cNvSpPr>
            <p:nvPr/>
          </p:nvSpPr>
          <p:spPr bwMode="auto">
            <a:xfrm>
              <a:off x="4198938" y="4616450"/>
              <a:ext cx="20638" cy="20638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0" y="0"/>
                    <a:pt x="0" y="2"/>
                    <a:pt x="1" y="2"/>
                  </a:cubicBezTo>
                  <a:cubicBezTo>
                    <a:pt x="2" y="2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294"/>
            <p:cNvSpPr>
              <a:spLocks/>
            </p:cNvSpPr>
            <p:nvPr/>
          </p:nvSpPr>
          <p:spPr bwMode="auto">
            <a:xfrm>
              <a:off x="4229100" y="4595813"/>
              <a:ext cx="11113" cy="1111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295"/>
            <p:cNvSpPr>
              <a:spLocks/>
            </p:cNvSpPr>
            <p:nvPr/>
          </p:nvSpPr>
          <p:spPr bwMode="auto">
            <a:xfrm>
              <a:off x="4249738" y="4616450"/>
              <a:ext cx="20638" cy="1111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296"/>
            <p:cNvSpPr>
              <a:spLocks/>
            </p:cNvSpPr>
            <p:nvPr/>
          </p:nvSpPr>
          <p:spPr bwMode="auto">
            <a:xfrm>
              <a:off x="4281488" y="4595813"/>
              <a:ext cx="9525" cy="1111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297"/>
            <p:cNvSpPr>
              <a:spLocks/>
            </p:cNvSpPr>
            <p:nvPr/>
          </p:nvSpPr>
          <p:spPr bwMode="auto">
            <a:xfrm>
              <a:off x="4302125" y="4627563"/>
              <a:ext cx="20638" cy="952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298"/>
            <p:cNvSpPr>
              <a:spLocks/>
            </p:cNvSpPr>
            <p:nvPr/>
          </p:nvSpPr>
          <p:spPr bwMode="auto">
            <a:xfrm>
              <a:off x="4322763" y="4595813"/>
              <a:ext cx="9525" cy="206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1 w 1"/>
                <a:gd name="T5" fmla="*/ 1 h 2"/>
                <a:gd name="T6" fmla="*/ 1 w 1"/>
                <a:gd name="T7" fmla="*/ 1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299"/>
            <p:cNvSpPr>
              <a:spLocks/>
            </p:cNvSpPr>
            <p:nvPr/>
          </p:nvSpPr>
          <p:spPr bwMode="auto">
            <a:xfrm>
              <a:off x="4364038" y="4606925"/>
              <a:ext cx="9525" cy="952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300"/>
            <p:cNvSpPr>
              <a:spLocks/>
            </p:cNvSpPr>
            <p:nvPr/>
          </p:nvSpPr>
          <p:spPr bwMode="auto">
            <a:xfrm>
              <a:off x="4373563" y="4637088"/>
              <a:ext cx="20638" cy="952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301"/>
            <p:cNvSpPr>
              <a:spLocks/>
            </p:cNvSpPr>
            <p:nvPr/>
          </p:nvSpPr>
          <p:spPr bwMode="auto">
            <a:xfrm>
              <a:off x="4405313" y="4595813"/>
              <a:ext cx="20638" cy="20638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0" y="0"/>
                    <a:pt x="0" y="2"/>
                    <a:pt x="1" y="2"/>
                  </a:cubicBezTo>
                  <a:cubicBezTo>
                    <a:pt x="2" y="2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302"/>
            <p:cNvSpPr>
              <a:spLocks/>
            </p:cNvSpPr>
            <p:nvPr/>
          </p:nvSpPr>
          <p:spPr bwMode="auto">
            <a:xfrm>
              <a:off x="4425950" y="4627563"/>
              <a:ext cx="19050" cy="952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1 w 2"/>
                <a:gd name="T5" fmla="*/ 1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303"/>
            <p:cNvSpPr>
              <a:spLocks/>
            </p:cNvSpPr>
            <p:nvPr/>
          </p:nvSpPr>
          <p:spPr bwMode="auto">
            <a:xfrm>
              <a:off x="4445000" y="4606925"/>
              <a:ext cx="20638" cy="952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1 h 1"/>
                <a:gd name="T6" fmla="*/ 1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304"/>
            <p:cNvSpPr>
              <a:spLocks/>
            </p:cNvSpPr>
            <p:nvPr/>
          </p:nvSpPr>
          <p:spPr bwMode="auto">
            <a:xfrm>
              <a:off x="4465638" y="4627563"/>
              <a:ext cx="20638" cy="952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1 h 1"/>
                <a:gd name="T6" fmla="*/ 2 w 2"/>
                <a:gd name="T7" fmla="*/ 1 h 1"/>
                <a:gd name="T8" fmla="*/ 2 w 2"/>
                <a:gd name="T9" fmla="*/ 1 h 1"/>
                <a:gd name="T10" fmla="*/ 1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305"/>
            <p:cNvSpPr>
              <a:spLocks/>
            </p:cNvSpPr>
            <p:nvPr/>
          </p:nvSpPr>
          <p:spPr bwMode="auto">
            <a:xfrm>
              <a:off x="4486275" y="4595813"/>
              <a:ext cx="11113" cy="206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1 w 1"/>
                <a:gd name="T5" fmla="*/ 1 h 2"/>
                <a:gd name="T6" fmla="*/ 1 w 1"/>
                <a:gd name="T7" fmla="*/ 1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306"/>
            <p:cNvSpPr>
              <a:spLocks/>
            </p:cNvSpPr>
            <p:nvPr/>
          </p:nvSpPr>
          <p:spPr bwMode="auto">
            <a:xfrm>
              <a:off x="4651375" y="5059363"/>
              <a:ext cx="9525" cy="71438"/>
            </a:xfrm>
            <a:custGeom>
              <a:avLst/>
              <a:gdLst>
                <a:gd name="T0" fmla="*/ 1 w 1"/>
                <a:gd name="T1" fmla="*/ 7 h 7"/>
                <a:gd name="T2" fmla="*/ 1 w 1"/>
                <a:gd name="T3" fmla="*/ 6 h 7"/>
                <a:gd name="T4" fmla="*/ 1 w 1"/>
                <a:gd name="T5" fmla="*/ 0 h 7"/>
                <a:gd name="T6" fmla="*/ 1 w 1"/>
                <a:gd name="T7" fmla="*/ 0 h 7"/>
                <a:gd name="T8" fmla="*/ 1 w 1"/>
                <a:gd name="T9" fmla="*/ 6 h 7"/>
                <a:gd name="T10" fmla="*/ 0 w 1"/>
                <a:gd name="T11" fmla="*/ 7 h 7"/>
                <a:gd name="T12" fmla="*/ 1 w 1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1" y="7"/>
                    <a:pt x="1" y="6"/>
                    <a:pt x="1" y="6"/>
                  </a:cubicBezTo>
                  <a:cubicBezTo>
                    <a:pt x="1" y="4"/>
                    <a:pt x="1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4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307"/>
            <p:cNvSpPr>
              <a:spLocks/>
            </p:cNvSpPr>
            <p:nvPr/>
          </p:nvSpPr>
          <p:spPr bwMode="auto">
            <a:xfrm>
              <a:off x="4702175" y="5059363"/>
              <a:ext cx="11113" cy="71438"/>
            </a:xfrm>
            <a:custGeom>
              <a:avLst/>
              <a:gdLst>
                <a:gd name="T0" fmla="*/ 0 w 1"/>
                <a:gd name="T1" fmla="*/ 7 h 7"/>
                <a:gd name="T2" fmla="*/ 0 w 1"/>
                <a:gd name="T3" fmla="*/ 6 h 7"/>
                <a:gd name="T4" fmla="*/ 1 w 1"/>
                <a:gd name="T5" fmla="*/ 0 h 7"/>
                <a:gd name="T6" fmla="*/ 0 w 1"/>
                <a:gd name="T7" fmla="*/ 0 h 7"/>
                <a:gd name="T8" fmla="*/ 0 w 1"/>
                <a:gd name="T9" fmla="*/ 6 h 7"/>
                <a:gd name="T10" fmla="*/ 0 w 1"/>
                <a:gd name="T11" fmla="*/ 7 h 7"/>
                <a:gd name="T12" fmla="*/ 0 w 1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cubicBezTo>
                    <a:pt x="0" y="7"/>
                    <a:pt x="0" y="6"/>
                    <a:pt x="0" y="6"/>
                  </a:cubicBezTo>
                  <a:cubicBezTo>
                    <a:pt x="0" y="4"/>
                    <a:pt x="1" y="2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308"/>
            <p:cNvSpPr>
              <a:spLocks/>
            </p:cNvSpPr>
            <p:nvPr/>
          </p:nvSpPr>
          <p:spPr bwMode="auto">
            <a:xfrm>
              <a:off x="4660900" y="5059363"/>
              <a:ext cx="277813" cy="9525"/>
            </a:xfrm>
            <a:custGeom>
              <a:avLst/>
              <a:gdLst>
                <a:gd name="T0" fmla="*/ 0 w 27"/>
                <a:gd name="T1" fmla="*/ 1 h 1"/>
                <a:gd name="T2" fmla="*/ 10 w 27"/>
                <a:gd name="T3" fmla="*/ 1 h 1"/>
                <a:gd name="T4" fmla="*/ 21 w 27"/>
                <a:gd name="T5" fmla="*/ 1 h 1"/>
                <a:gd name="T6" fmla="*/ 23 w 27"/>
                <a:gd name="T7" fmla="*/ 1 h 1"/>
                <a:gd name="T8" fmla="*/ 27 w 27"/>
                <a:gd name="T9" fmla="*/ 0 h 1"/>
                <a:gd name="T10" fmla="*/ 27 w 27"/>
                <a:gd name="T11" fmla="*/ 0 h 1"/>
                <a:gd name="T12" fmla="*/ 23 w 27"/>
                <a:gd name="T13" fmla="*/ 1 h 1"/>
                <a:gd name="T14" fmla="*/ 21 w 27"/>
                <a:gd name="T15" fmla="*/ 1 h 1"/>
                <a:gd name="T16" fmla="*/ 10 w 27"/>
                <a:gd name="T17" fmla="*/ 0 h 1"/>
                <a:gd name="T18" fmla="*/ 0 w 27"/>
                <a:gd name="T19" fmla="*/ 0 h 1"/>
                <a:gd name="T20" fmla="*/ 0 w 27"/>
                <a:gd name="T21" fmla="*/ 1 h 1"/>
                <a:gd name="T22" fmla="*/ 0 w 27"/>
                <a:gd name="T2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">
                  <a:moveTo>
                    <a:pt x="0" y="1"/>
                  </a:moveTo>
                  <a:cubicBezTo>
                    <a:pt x="3" y="1"/>
                    <a:pt x="6" y="1"/>
                    <a:pt x="10" y="1"/>
                  </a:cubicBezTo>
                  <a:cubicBezTo>
                    <a:pt x="13" y="1"/>
                    <a:pt x="17" y="1"/>
                    <a:pt x="21" y="1"/>
                  </a:cubicBezTo>
                  <a:cubicBezTo>
                    <a:pt x="21" y="1"/>
                    <a:pt x="22" y="1"/>
                    <a:pt x="23" y="1"/>
                  </a:cubicBezTo>
                  <a:cubicBezTo>
                    <a:pt x="25" y="1"/>
                    <a:pt x="26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1"/>
                    <a:pt x="25" y="1"/>
                    <a:pt x="23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7" y="0"/>
                    <a:pt x="13" y="0"/>
                    <a:pt x="10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309"/>
            <p:cNvSpPr>
              <a:spLocks/>
            </p:cNvSpPr>
            <p:nvPr/>
          </p:nvSpPr>
          <p:spPr bwMode="auto">
            <a:xfrm>
              <a:off x="4681538" y="5068888"/>
              <a:ext cx="0" cy="41275"/>
            </a:xfrm>
            <a:custGeom>
              <a:avLst/>
              <a:gdLst>
                <a:gd name="T0" fmla="*/ 4 h 4"/>
                <a:gd name="T1" fmla="*/ 0 h 4"/>
                <a:gd name="T2" fmla="*/ 0 h 4"/>
                <a:gd name="T3" fmla="*/ 4 h 4"/>
                <a:gd name="T4" fmla="*/ 4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4">
                  <a:moveTo>
                    <a:pt x="0" y="4"/>
                  </a:move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310"/>
            <p:cNvSpPr>
              <a:spLocks/>
            </p:cNvSpPr>
            <p:nvPr/>
          </p:nvSpPr>
          <p:spPr bwMode="auto">
            <a:xfrm>
              <a:off x="4733925" y="5059363"/>
              <a:ext cx="0" cy="39688"/>
            </a:xfrm>
            <a:custGeom>
              <a:avLst/>
              <a:gdLst>
                <a:gd name="T0" fmla="*/ 4 h 4"/>
                <a:gd name="T1" fmla="*/ 0 h 4"/>
                <a:gd name="T2" fmla="*/ 0 h 4"/>
                <a:gd name="T3" fmla="*/ 4 h 4"/>
                <a:gd name="T4" fmla="*/ 4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4">
                  <a:moveTo>
                    <a:pt x="0" y="4"/>
                  </a:moveTo>
                  <a:cubicBezTo>
                    <a:pt x="0" y="3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311"/>
            <p:cNvSpPr>
              <a:spLocks/>
            </p:cNvSpPr>
            <p:nvPr/>
          </p:nvSpPr>
          <p:spPr bwMode="auto">
            <a:xfrm>
              <a:off x="4775200" y="5059363"/>
              <a:ext cx="9525" cy="50800"/>
            </a:xfrm>
            <a:custGeom>
              <a:avLst/>
              <a:gdLst>
                <a:gd name="T0" fmla="*/ 0 w 1"/>
                <a:gd name="T1" fmla="*/ 5 h 5"/>
                <a:gd name="T2" fmla="*/ 0 w 1"/>
                <a:gd name="T3" fmla="*/ 3 h 5"/>
                <a:gd name="T4" fmla="*/ 0 w 1"/>
                <a:gd name="T5" fmla="*/ 2 h 5"/>
                <a:gd name="T6" fmla="*/ 1 w 1"/>
                <a:gd name="T7" fmla="*/ 0 h 5"/>
                <a:gd name="T8" fmla="*/ 0 w 1"/>
                <a:gd name="T9" fmla="*/ 0 h 5"/>
                <a:gd name="T10" fmla="*/ 0 w 1"/>
                <a:gd name="T11" fmla="*/ 2 h 5"/>
                <a:gd name="T12" fmla="*/ 0 w 1"/>
                <a:gd name="T13" fmla="*/ 3 h 5"/>
                <a:gd name="T14" fmla="*/ 0 w 1"/>
                <a:gd name="T15" fmla="*/ 5 h 5"/>
                <a:gd name="T16" fmla="*/ 0 w 1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5">
                  <a:moveTo>
                    <a:pt x="0" y="5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312"/>
            <p:cNvSpPr>
              <a:spLocks/>
            </p:cNvSpPr>
            <p:nvPr/>
          </p:nvSpPr>
          <p:spPr bwMode="auto">
            <a:xfrm>
              <a:off x="4816475" y="5068888"/>
              <a:ext cx="0" cy="50800"/>
            </a:xfrm>
            <a:custGeom>
              <a:avLst/>
              <a:gdLst>
                <a:gd name="T0" fmla="*/ 5 h 5"/>
                <a:gd name="T1" fmla="*/ 0 h 5"/>
                <a:gd name="T2" fmla="*/ 0 h 5"/>
                <a:gd name="T3" fmla="*/ 5 h 5"/>
                <a:gd name="T4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cubicBezTo>
                    <a:pt x="0" y="3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313"/>
            <p:cNvSpPr>
              <a:spLocks/>
            </p:cNvSpPr>
            <p:nvPr/>
          </p:nvSpPr>
          <p:spPr bwMode="auto">
            <a:xfrm>
              <a:off x="4826000" y="5068888"/>
              <a:ext cx="11113" cy="82550"/>
            </a:xfrm>
            <a:custGeom>
              <a:avLst/>
              <a:gdLst>
                <a:gd name="T0" fmla="*/ 0 w 1"/>
                <a:gd name="T1" fmla="*/ 8 h 8"/>
                <a:gd name="T2" fmla="*/ 1 w 1"/>
                <a:gd name="T3" fmla="*/ 8 h 8"/>
                <a:gd name="T4" fmla="*/ 1 w 1"/>
                <a:gd name="T5" fmla="*/ 7 h 8"/>
                <a:gd name="T6" fmla="*/ 1 w 1"/>
                <a:gd name="T7" fmla="*/ 7 h 8"/>
                <a:gd name="T8" fmla="*/ 1 w 1"/>
                <a:gd name="T9" fmla="*/ 7 h 8"/>
                <a:gd name="T10" fmla="*/ 1 w 1"/>
                <a:gd name="T11" fmla="*/ 1 h 8"/>
                <a:gd name="T12" fmla="*/ 1 w 1"/>
                <a:gd name="T13" fmla="*/ 0 h 8"/>
                <a:gd name="T14" fmla="*/ 1 w 1"/>
                <a:gd name="T15" fmla="*/ 0 h 8"/>
                <a:gd name="T16" fmla="*/ 1 w 1"/>
                <a:gd name="T17" fmla="*/ 1 h 8"/>
                <a:gd name="T18" fmla="*/ 0 w 1"/>
                <a:gd name="T19" fmla="*/ 7 h 8"/>
                <a:gd name="T20" fmla="*/ 0 w 1"/>
                <a:gd name="T21" fmla="*/ 7 h 8"/>
                <a:gd name="T22" fmla="*/ 0 w 1"/>
                <a:gd name="T23" fmla="*/ 7 h 8"/>
                <a:gd name="T24" fmla="*/ 0 w 1"/>
                <a:gd name="T25" fmla="*/ 8 h 8"/>
                <a:gd name="T26" fmla="*/ 0 w 1"/>
                <a:gd name="T27" fmla="*/ 8 h 8"/>
                <a:gd name="T28" fmla="*/ 0 w 1"/>
                <a:gd name="T29" fmla="*/ 8 h 8"/>
                <a:gd name="T30" fmla="*/ 0 w 1"/>
                <a:gd name="T31" fmla="*/ 8 h 8"/>
                <a:gd name="T32" fmla="*/ 0 w 1"/>
                <a:gd name="T33" fmla="*/ 8 h 8"/>
                <a:gd name="T34" fmla="*/ 0 w 1"/>
                <a:gd name="T35" fmla="*/ 8 h 8"/>
                <a:gd name="T36" fmla="*/ 0 w 1"/>
                <a:gd name="T37" fmla="*/ 8 h 8"/>
                <a:gd name="T38" fmla="*/ 0 w 1"/>
                <a:gd name="T3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" h="8">
                  <a:moveTo>
                    <a:pt x="0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5"/>
                    <a:pt x="1" y="3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314"/>
            <p:cNvSpPr>
              <a:spLocks/>
            </p:cNvSpPr>
            <p:nvPr/>
          </p:nvSpPr>
          <p:spPr bwMode="auto">
            <a:xfrm>
              <a:off x="4754563" y="5068888"/>
              <a:ext cx="9525" cy="71438"/>
            </a:xfrm>
            <a:custGeom>
              <a:avLst/>
              <a:gdLst>
                <a:gd name="T0" fmla="*/ 1 w 1"/>
                <a:gd name="T1" fmla="*/ 7 h 7"/>
                <a:gd name="T2" fmla="*/ 1 w 1"/>
                <a:gd name="T3" fmla="*/ 0 h 7"/>
                <a:gd name="T4" fmla="*/ 1 w 1"/>
                <a:gd name="T5" fmla="*/ 0 h 7"/>
                <a:gd name="T6" fmla="*/ 1 w 1"/>
                <a:gd name="T7" fmla="*/ 0 h 7"/>
                <a:gd name="T8" fmla="*/ 1 w 1"/>
                <a:gd name="T9" fmla="*/ 0 h 7"/>
                <a:gd name="T10" fmla="*/ 0 w 1"/>
                <a:gd name="T11" fmla="*/ 7 h 7"/>
                <a:gd name="T12" fmla="*/ 1 w 1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1" y="5"/>
                    <a:pt x="1" y="3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5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315"/>
            <p:cNvSpPr>
              <a:spLocks/>
            </p:cNvSpPr>
            <p:nvPr/>
          </p:nvSpPr>
          <p:spPr bwMode="auto">
            <a:xfrm>
              <a:off x="4857750" y="5068888"/>
              <a:ext cx="9525" cy="41275"/>
            </a:xfrm>
            <a:custGeom>
              <a:avLst/>
              <a:gdLst>
                <a:gd name="T0" fmla="*/ 1 w 1"/>
                <a:gd name="T1" fmla="*/ 4 h 4"/>
                <a:gd name="T2" fmla="*/ 1 w 1"/>
                <a:gd name="T3" fmla="*/ 1 h 4"/>
                <a:gd name="T4" fmla="*/ 1 w 1"/>
                <a:gd name="T5" fmla="*/ 0 h 4"/>
                <a:gd name="T6" fmla="*/ 1 w 1"/>
                <a:gd name="T7" fmla="*/ 0 h 4"/>
                <a:gd name="T8" fmla="*/ 1 w 1"/>
                <a:gd name="T9" fmla="*/ 1 h 4"/>
                <a:gd name="T10" fmla="*/ 0 w 1"/>
                <a:gd name="T11" fmla="*/ 3 h 4"/>
                <a:gd name="T12" fmla="*/ 1 w 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4">
                  <a:moveTo>
                    <a:pt x="1" y="4"/>
                  </a:moveTo>
                  <a:cubicBezTo>
                    <a:pt x="1" y="3"/>
                    <a:pt x="1" y="2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316"/>
            <p:cNvSpPr>
              <a:spLocks/>
            </p:cNvSpPr>
            <p:nvPr/>
          </p:nvSpPr>
          <p:spPr bwMode="auto">
            <a:xfrm>
              <a:off x="4876800" y="5068888"/>
              <a:ext cx="11113" cy="61913"/>
            </a:xfrm>
            <a:custGeom>
              <a:avLst/>
              <a:gdLst>
                <a:gd name="T0" fmla="*/ 0 w 1"/>
                <a:gd name="T1" fmla="*/ 6 h 6"/>
                <a:gd name="T2" fmla="*/ 1 w 1"/>
                <a:gd name="T3" fmla="*/ 0 h 6"/>
                <a:gd name="T4" fmla="*/ 1 w 1"/>
                <a:gd name="T5" fmla="*/ 0 h 6"/>
                <a:gd name="T6" fmla="*/ 0 w 1"/>
                <a:gd name="T7" fmla="*/ 0 h 6"/>
                <a:gd name="T8" fmla="*/ 0 w 1"/>
                <a:gd name="T9" fmla="*/ 0 h 6"/>
                <a:gd name="T10" fmla="*/ 0 w 1"/>
                <a:gd name="T11" fmla="*/ 6 h 6"/>
                <a:gd name="T12" fmla="*/ 0 w 1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0" y="4"/>
                    <a:pt x="1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317"/>
            <p:cNvSpPr>
              <a:spLocks/>
            </p:cNvSpPr>
            <p:nvPr/>
          </p:nvSpPr>
          <p:spPr bwMode="auto">
            <a:xfrm>
              <a:off x="4897438" y="5068888"/>
              <a:ext cx="11113" cy="50800"/>
            </a:xfrm>
            <a:custGeom>
              <a:avLst/>
              <a:gdLst>
                <a:gd name="T0" fmla="*/ 1 w 1"/>
                <a:gd name="T1" fmla="*/ 5 h 5"/>
                <a:gd name="T2" fmla="*/ 1 w 1"/>
                <a:gd name="T3" fmla="*/ 1 h 5"/>
                <a:gd name="T4" fmla="*/ 1 w 1"/>
                <a:gd name="T5" fmla="*/ 0 h 5"/>
                <a:gd name="T6" fmla="*/ 1 w 1"/>
                <a:gd name="T7" fmla="*/ 0 h 5"/>
                <a:gd name="T8" fmla="*/ 1 w 1"/>
                <a:gd name="T9" fmla="*/ 1 h 5"/>
                <a:gd name="T10" fmla="*/ 0 w 1"/>
                <a:gd name="T11" fmla="*/ 4 h 5"/>
                <a:gd name="T12" fmla="*/ 1 w 1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5">
                  <a:moveTo>
                    <a:pt x="1" y="5"/>
                  </a:moveTo>
                  <a:cubicBezTo>
                    <a:pt x="1" y="3"/>
                    <a:pt x="1" y="2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318"/>
            <p:cNvSpPr>
              <a:spLocks/>
            </p:cNvSpPr>
            <p:nvPr/>
          </p:nvSpPr>
          <p:spPr bwMode="auto">
            <a:xfrm>
              <a:off x="4918075" y="5068888"/>
              <a:ext cx="11113" cy="71438"/>
            </a:xfrm>
            <a:custGeom>
              <a:avLst/>
              <a:gdLst>
                <a:gd name="T0" fmla="*/ 1 w 1"/>
                <a:gd name="T1" fmla="*/ 7 h 7"/>
                <a:gd name="T2" fmla="*/ 1 w 1"/>
                <a:gd name="T3" fmla="*/ 4 h 7"/>
                <a:gd name="T4" fmla="*/ 1 w 1"/>
                <a:gd name="T5" fmla="*/ 3 h 7"/>
                <a:gd name="T6" fmla="*/ 1 w 1"/>
                <a:gd name="T7" fmla="*/ 3 h 7"/>
                <a:gd name="T8" fmla="*/ 1 w 1"/>
                <a:gd name="T9" fmla="*/ 1 h 7"/>
                <a:gd name="T10" fmla="*/ 1 w 1"/>
                <a:gd name="T11" fmla="*/ 0 h 7"/>
                <a:gd name="T12" fmla="*/ 1 w 1"/>
                <a:gd name="T13" fmla="*/ 0 h 7"/>
                <a:gd name="T14" fmla="*/ 0 w 1"/>
                <a:gd name="T15" fmla="*/ 1 h 7"/>
                <a:gd name="T16" fmla="*/ 0 w 1"/>
                <a:gd name="T17" fmla="*/ 3 h 7"/>
                <a:gd name="T18" fmla="*/ 0 w 1"/>
                <a:gd name="T19" fmla="*/ 3 h 7"/>
                <a:gd name="T20" fmla="*/ 0 w 1"/>
                <a:gd name="T21" fmla="*/ 4 h 7"/>
                <a:gd name="T22" fmla="*/ 1 w 1"/>
                <a:gd name="T23" fmla="*/ 7 h 7"/>
                <a:gd name="T24" fmla="*/ 1 w 1"/>
                <a:gd name="T2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1" y="6"/>
                    <a:pt x="1" y="5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319"/>
            <p:cNvSpPr>
              <a:spLocks/>
            </p:cNvSpPr>
            <p:nvPr/>
          </p:nvSpPr>
          <p:spPr bwMode="auto">
            <a:xfrm>
              <a:off x="4938713" y="5059363"/>
              <a:ext cx="0" cy="50800"/>
            </a:xfrm>
            <a:custGeom>
              <a:avLst/>
              <a:gdLst>
                <a:gd name="T0" fmla="*/ 5 h 5"/>
                <a:gd name="T1" fmla="*/ 4 h 5"/>
                <a:gd name="T2" fmla="*/ 1 h 5"/>
                <a:gd name="T3" fmla="*/ 0 h 5"/>
                <a:gd name="T4" fmla="*/ 0 h 5"/>
                <a:gd name="T5" fmla="*/ 1 h 5"/>
                <a:gd name="T6" fmla="*/ 4 h 5"/>
                <a:gd name="T7" fmla="*/ 5 h 5"/>
                <a:gd name="T8" fmla="*/ 5 h 5"/>
                <a:gd name="T9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cubicBezTo>
                    <a:pt x="0" y="5"/>
                    <a:pt x="0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320"/>
            <p:cNvSpPr>
              <a:spLocks/>
            </p:cNvSpPr>
            <p:nvPr/>
          </p:nvSpPr>
          <p:spPr bwMode="auto">
            <a:xfrm>
              <a:off x="4651375" y="5119688"/>
              <a:ext cx="9525" cy="20638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0"/>
                    <a:pt x="0" y="2"/>
                    <a:pt x="1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321"/>
            <p:cNvSpPr>
              <a:spLocks/>
            </p:cNvSpPr>
            <p:nvPr/>
          </p:nvSpPr>
          <p:spPr bwMode="auto">
            <a:xfrm>
              <a:off x="4672013" y="5099050"/>
              <a:ext cx="20638" cy="1111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322"/>
            <p:cNvSpPr>
              <a:spLocks/>
            </p:cNvSpPr>
            <p:nvPr/>
          </p:nvSpPr>
          <p:spPr bwMode="auto">
            <a:xfrm>
              <a:off x="4692650" y="5119688"/>
              <a:ext cx="20638" cy="1111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323"/>
            <p:cNvSpPr>
              <a:spLocks/>
            </p:cNvSpPr>
            <p:nvPr/>
          </p:nvSpPr>
          <p:spPr bwMode="auto">
            <a:xfrm>
              <a:off x="4722813" y="5099050"/>
              <a:ext cx="20638" cy="1111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324"/>
            <p:cNvSpPr>
              <a:spLocks/>
            </p:cNvSpPr>
            <p:nvPr/>
          </p:nvSpPr>
          <p:spPr bwMode="auto">
            <a:xfrm>
              <a:off x="4754563" y="5130800"/>
              <a:ext cx="9525" cy="952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325"/>
            <p:cNvSpPr>
              <a:spLocks/>
            </p:cNvSpPr>
            <p:nvPr/>
          </p:nvSpPr>
          <p:spPr bwMode="auto">
            <a:xfrm>
              <a:off x="4775200" y="5099050"/>
              <a:ext cx="9525" cy="206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1 w 1"/>
                <a:gd name="T5" fmla="*/ 1 h 2"/>
                <a:gd name="T6" fmla="*/ 1 w 1"/>
                <a:gd name="T7" fmla="*/ 1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326"/>
            <p:cNvSpPr>
              <a:spLocks/>
            </p:cNvSpPr>
            <p:nvPr/>
          </p:nvSpPr>
          <p:spPr bwMode="auto">
            <a:xfrm>
              <a:off x="4805363" y="5110163"/>
              <a:ext cx="20638" cy="952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327"/>
            <p:cNvSpPr>
              <a:spLocks/>
            </p:cNvSpPr>
            <p:nvPr/>
          </p:nvSpPr>
          <p:spPr bwMode="auto">
            <a:xfrm>
              <a:off x="4826000" y="5140325"/>
              <a:ext cx="11113" cy="1111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328"/>
            <p:cNvSpPr>
              <a:spLocks/>
            </p:cNvSpPr>
            <p:nvPr/>
          </p:nvSpPr>
          <p:spPr bwMode="auto">
            <a:xfrm>
              <a:off x="4857750" y="5099050"/>
              <a:ext cx="9525" cy="206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2"/>
                    <a:pt x="0" y="2"/>
                  </a:cubicBezTo>
                  <a:cubicBezTo>
                    <a:pt x="1" y="2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329"/>
            <p:cNvSpPr>
              <a:spLocks/>
            </p:cNvSpPr>
            <p:nvPr/>
          </p:nvSpPr>
          <p:spPr bwMode="auto">
            <a:xfrm>
              <a:off x="4867275" y="5130800"/>
              <a:ext cx="20638" cy="952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2 w 2"/>
                <a:gd name="T5" fmla="*/ 1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331"/>
            <p:cNvSpPr>
              <a:spLocks/>
            </p:cNvSpPr>
            <p:nvPr/>
          </p:nvSpPr>
          <p:spPr bwMode="auto">
            <a:xfrm>
              <a:off x="4897438" y="5110163"/>
              <a:ext cx="11113" cy="952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332"/>
            <p:cNvSpPr>
              <a:spLocks/>
            </p:cNvSpPr>
            <p:nvPr/>
          </p:nvSpPr>
          <p:spPr bwMode="auto">
            <a:xfrm>
              <a:off x="4918075" y="5130800"/>
              <a:ext cx="20638" cy="952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1 w 2"/>
                <a:gd name="T7" fmla="*/ 1 h 1"/>
                <a:gd name="T8" fmla="*/ 1 w 2"/>
                <a:gd name="T9" fmla="*/ 1 h 1"/>
                <a:gd name="T10" fmla="*/ 1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333"/>
            <p:cNvSpPr>
              <a:spLocks/>
            </p:cNvSpPr>
            <p:nvPr/>
          </p:nvSpPr>
          <p:spPr bwMode="auto">
            <a:xfrm>
              <a:off x="4929188" y="5099050"/>
              <a:ext cx="20638" cy="2063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334"/>
            <p:cNvSpPr>
              <a:spLocks/>
            </p:cNvSpPr>
            <p:nvPr/>
          </p:nvSpPr>
          <p:spPr bwMode="auto">
            <a:xfrm>
              <a:off x="5113338" y="4081463"/>
              <a:ext cx="11113" cy="61913"/>
            </a:xfrm>
            <a:custGeom>
              <a:avLst/>
              <a:gdLst>
                <a:gd name="T0" fmla="*/ 0 w 1"/>
                <a:gd name="T1" fmla="*/ 6 h 6"/>
                <a:gd name="T2" fmla="*/ 0 w 1"/>
                <a:gd name="T3" fmla="*/ 5 h 6"/>
                <a:gd name="T4" fmla="*/ 1 w 1"/>
                <a:gd name="T5" fmla="*/ 0 h 6"/>
                <a:gd name="T6" fmla="*/ 0 w 1"/>
                <a:gd name="T7" fmla="*/ 0 h 6"/>
                <a:gd name="T8" fmla="*/ 0 w 1"/>
                <a:gd name="T9" fmla="*/ 5 h 6"/>
                <a:gd name="T10" fmla="*/ 0 w 1"/>
                <a:gd name="T11" fmla="*/ 6 h 6"/>
                <a:gd name="T12" fmla="*/ 0 w 1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6">
                  <a:moveTo>
                    <a:pt x="0" y="6"/>
                  </a:moveTo>
                  <a:cubicBezTo>
                    <a:pt x="0" y="6"/>
                    <a:pt x="0" y="5"/>
                    <a:pt x="0" y="5"/>
                  </a:cubicBezTo>
                  <a:cubicBezTo>
                    <a:pt x="1" y="3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335"/>
            <p:cNvSpPr>
              <a:spLocks/>
            </p:cNvSpPr>
            <p:nvPr/>
          </p:nvSpPr>
          <p:spPr bwMode="auto">
            <a:xfrm>
              <a:off x="5165725" y="4081463"/>
              <a:ext cx="0" cy="61913"/>
            </a:xfrm>
            <a:custGeom>
              <a:avLst/>
              <a:gdLst>
                <a:gd name="T0" fmla="*/ 6 h 6"/>
                <a:gd name="T1" fmla="*/ 5 h 6"/>
                <a:gd name="T2" fmla="*/ 0 h 6"/>
                <a:gd name="T3" fmla="*/ 0 h 6"/>
                <a:gd name="T4" fmla="*/ 5 h 6"/>
                <a:gd name="T5" fmla="*/ 6 h 6"/>
                <a:gd name="T6" fmla="*/ 6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6">
                  <a:moveTo>
                    <a:pt x="0" y="6"/>
                  </a:moveTo>
                  <a:cubicBezTo>
                    <a:pt x="0" y="6"/>
                    <a:pt x="0" y="5"/>
                    <a:pt x="0" y="5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336"/>
            <p:cNvSpPr>
              <a:spLocks/>
            </p:cNvSpPr>
            <p:nvPr/>
          </p:nvSpPr>
          <p:spPr bwMode="auto">
            <a:xfrm>
              <a:off x="5113338" y="4071938"/>
              <a:ext cx="288925" cy="9525"/>
            </a:xfrm>
            <a:custGeom>
              <a:avLst/>
              <a:gdLst>
                <a:gd name="T0" fmla="*/ 0 w 28"/>
                <a:gd name="T1" fmla="*/ 1 h 1"/>
                <a:gd name="T2" fmla="*/ 10 w 28"/>
                <a:gd name="T3" fmla="*/ 1 h 1"/>
                <a:gd name="T4" fmla="*/ 21 w 28"/>
                <a:gd name="T5" fmla="*/ 1 h 1"/>
                <a:gd name="T6" fmla="*/ 24 w 28"/>
                <a:gd name="T7" fmla="*/ 1 h 1"/>
                <a:gd name="T8" fmla="*/ 28 w 28"/>
                <a:gd name="T9" fmla="*/ 1 h 1"/>
                <a:gd name="T10" fmla="*/ 28 w 28"/>
                <a:gd name="T11" fmla="*/ 0 h 1"/>
                <a:gd name="T12" fmla="*/ 24 w 28"/>
                <a:gd name="T13" fmla="*/ 1 h 1"/>
                <a:gd name="T14" fmla="*/ 21 w 28"/>
                <a:gd name="T15" fmla="*/ 1 h 1"/>
                <a:gd name="T16" fmla="*/ 10 w 28"/>
                <a:gd name="T17" fmla="*/ 0 h 1"/>
                <a:gd name="T18" fmla="*/ 0 w 28"/>
                <a:gd name="T19" fmla="*/ 1 h 1"/>
                <a:gd name="T20" fmla="*/ 0 w 28"/>
                <a:gd name="T2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cubicBezTo>
                    <a:pt x="4" y="1"/>
                    <a:pt x="7" y="1"/>
                    <a:pt x="10" y="1"/>
                  </a:cubicBezTo>
                  <a:cubicBezTo>
                    <a:pt x="14" y="1"/>
                    <a:pt x="17" y="1"/>
                    <a:pt x="21" y="1"/>
                  </a:cubicBezTo>
                  <a:cubicBezTo>
                    <a:pt x="22" y="1"/>
                    <a:pt x="23" y="1"/>
                    <a:pt x="24" y="1"/>
                  </a:cubicBezTo>
                  <a:cubicBezTo>
                    <a:pt x="25" y="1"/>
                    <a:pt x="27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5" y="1"/>
                    <a:pt x="24" y="1"/>
                  </a:cubicBezTo>
                  <a:cubicBezTo>
                    <a:pt x="23" y="1"/>
                    <a:pt x="22" y="1"/>
                    <a:pt x="21" y="1"/>
                  </a:cubicBezTo>
                  <a:cubicBezTo>
                    <a:pt x="17" y="1"/>
                    <a:pt x="14" y="0"/>
                    <a:pt x="10" y="0"/>
                  </a:cubicBezTo>
                  <a:cubicBezTo>
                    <a:pt x="7" y="0"/>
                    <a:pt x="4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337"/>
            <p:cNvSpPr>
              <a:spLocks/>
            </p:cNvSpPr>
            <p:nvPr/>
          </p:nvSpPr>
          <p:spPr bwMode="auto">
            <a:xfrm>
              <a:off x="5133975" y="4081463"/>
              <a:ext cx="11113" cy="41275"/>
            </a:xfrm>
            <a:custGeom>
              <a:avLst/>
              <a:gdLst>
                <a:gd name="T0" fmla="*/ 1 w 1"/>
                <a:gd name="T1" fmla="*/ 4 h 4"/>
                <a:gd name="T2" fmla="*/ 1 w 1"/>
                <a:gd name="T3" fmla="*/ 0 h 4"/>
                <a:gd name="T4" fmla="*/ 1 w 1"/>
                <a:gd name="T5" fmla="*/ 0 h 4"/>
                <a:gd name="T6" fmla="*/ 0 w 1"/>
                <a:gd name="T7" fmla="*/ 4 h 4"/>
                <a:gd name="T8" fmla="*/ 1 w 1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1" y="4"/>
                  </a:moveTo>
                  <a:cubicBezTo>
                    <a:pt x="1" y="2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2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338"/>
            <p:cNvSpPr>
              <a:spLocks/>
            </p:cNvSpPr>
            <p:nvPr/>
          </p:nvSpPr>
          <p:spPr bwMode="auto">
            <a:xfrm>
              <a:off x="5186363" y="4081463"/>
              <a:ext cx="9525" cy="31750"/>
            </a:xfrm>
            <a:custGeom>
              <a:avLst/>
              <a:gdLst>
                <a:gd name="T0" fmla="*/ 0 w 1"/>
                <a:gd name="T1" fmla="*/ 3 h 3"/>
                <a:gd name="T2" fmla="*/ 1 w 1"/>
                <a:gd name="T3" fmla="*/ 0 h 3"/>
                <a:gd name="T4" fmla="*/ 1 w 1"/>
                <a:gd name="T5" fmla="*/ 0 h 3"/>
                <a:gd name="T6" fmla="*/ 0 w 1"/>
                <a:gd name="T7" fmla="*/ 3 h 3"/>
                <a:gd name="T8" fmla="*/ 0 w 1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1" y="2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339"/>
            <p:cNvSpPr>
              <a:spLocks/>
            </p:cNvSpPr>
            <p:nvPr/>
          </p:nvSpPr>
          <p:spPr bwMode="auto">
            <a:xfrm>
              <a:off x="5237163" y="4081463"/>
              <a:ext cx="0" cy="41275"/>
            </a:xfrm>
            <a:custGeom>
              <a:avLst/>
              <a:gdLst>
                <a:gd name="T0" fmla="*/ 4 h 4"/>
                <a:gd name="T1" fmla="*/ 3 h 4"/>
                <a:gd name="T2" fmla="*/ 1 h 4"/>
                <a:gd name="T3" fmla="*/ 0 h 4"/>
                <a:gd name="T4" fmla="*/ 0 h 4"/>
                <a:gd name="T5" fmla="*/ 1 h 4"/>
                <a:gd name="T6" fmla="*/ 3 h 4"/>
                <a:gd name="T7" fmla="*/ 4 h 4"/>
                <a:gd name="T8" fmla="*/ 4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</a:cxnLst>
              <a:rect l="0" t="0" r="r" b="b"/>
              <a:pathLst>
                <a:path h="4">
                  <a:moveTo>
                    <a:pt x="0" y="4"/>
                  </a:moveTo>
                  <a:cubicBezTo>
                    <a:pt x="0" y="4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340"/>
            <p:cNvSpPr>
              <a:spLocks/>
            </p:cNvSpPr>
            <p:nvPr/>
          </p:nvSpPr>
          <p:spPr bwMode="auto">
            <a:xfrm>
              <a:off x="5278438" y="4081463"/>
              <a:ext cx="0" cy="52388"/>
            </a:xfrm>
            <a:custGeom>
              <a:avLst/>
              <a:gdLst>
                <a:gd name="T0" fmla="*/ 5 h 5"/>
                <a:gd name="T1" fmla="*/ 0 h 5"/>
                <a:gd name="T2" fmla="*/ 0 h 5"/>
                <a:gd name="T3" fmla="*/ 5 h 5"/>
                <a:gd name="T4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cubicBezTo>
                    <a:pt x="0" y="3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341"/>
            <p:cNvSpPr>
              <a:spLocks/>
            </p:cNvSpPr>
            <p:nvPr/>
          </p:nvSpPr>
          <p:spPr bwMode="auto">
            <a:xfrm>
              <a:off x="5289550" y="4081463"/>
              <a:ext cx="9525" cy="82550"/>
            </a:xfrm>
            <a:custGeom>
              <a:avLst/>
              <a:gdLst>
                <a:gd name="T0" fmla="*/ 0 w 1"/>
                <a:gd name="T1" fmla="*/ 8 h 8"/>
                <a:gd name="T2" fmla="*/ 0 w 1"/>
                <a:gd name="T3" fmla="*/ 8 h 8"/>
                <a:gd name="T4" fmla="*/ 0 w 1"/>
                <a:gd name="T5" fmla="*/ 8 h 8"/>
                <a:gd name="T6" fmla="*/ 0 w 1"/>
                <a:gd name="T7" fmla="*/ 8 h 8"/>
                <a:gd name="T8" fmla="*/ 0 w 1"/>
                <a:gd name="T9" fmla="*/ 7 h 8"/>
                <a:gd name="T10" fmla="*/ 1 w 1"/>
                <a:gd name="T11" fmla="*/ 1 h 8"/>
                <a:gd name="T12" fmla="*/ 1 w 1"/>
                <a:gd name="T13" fmla="*/ 0 h 8"/>
                <a:gd name="T14" fmla="*/ 0 w 1"/>
                <a:gd name="T15" fmla="*/ 0 h 8"/>
                <a:gd name="T16" fmla="*/ 0 w 1"/>
                <a:gd name="T17" fmla="*/ 1 h 8"/>
                <a:gd name="T18" fmla="*/ 0 w 1"/>
                <a:gd name="T19" fmla="*/ 7 h 8"/>
                <a:gd name="T20" fmla="*/ 0 w 1"/>
                <a:gd name="T21" fmla="*/ 8 h 8"/>
                <a:gd name="T22" fmla="*/ 0 w 1"/>
                <a:gd name="T23" fmla="*/ 8 h 8"/>
                <a:gd name="T24" fmla="*/ 0 w 1"/>
                <a:gd name="T25" fmla="*/ 8 h 8"/>
                <a:gd name="T26" fmla="*/ 0 w 1"/>
                <a:gd name="T27" fmla="*/ 8 h 8"/>
                <a:gd name="T28" fmla="*/ 0 w 1"/>
                <a:gd name="T29" fmla="*/ 8 h 8"/>
                <a:gd name="T30" fmla="*/ 0 w 1"/>
                <a:gd name="T31" fmla="*/ 8 h 8"/>
                <a:gd name="T32" fmla="*/ 0 w 1"/>
                <a:gd name="T33" fmla="*/ 8 h 8"/>
                <a:gd name="T34" fmla="*/ 0 w 1"/>
                <a:gd name="T35" fmla="*/ 8 h 8"/>
                <a:gd name="T36" fmla="*/ 0 w 1"/>
                <a:gd name="T37" fmla="*/ 8 h 8"/>
                <a:gd name="T38" fmla="*/ 0 w 1"/>
                <a:gd name="T3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" h="8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342"/>
            <p:cNvSpPr>
              <a:spLocks/>
            </p:cNvSpPr>
            <p:nvPr/>
          </p:nvSpPr>
          <p:spPr bwMode="auto">
            <a:xfrm>
              <a:off x="5216525" y="4081463"/>
              <a:ext cx="11113" cy="73025"/>
            </a:xfrm>
            <a:custGeom>
              <a:avLst/>
              <a:gdLst>
                <a:gd name="T0" fmla="*/ 0 w 1"/>
                <a:gd name="T1" fmla="*/ 7 h 7"/>
                <a:gd name="T2" fmla="*/ 1 w 1"/>
                <a:gd name="T3" fmla="*/ 1 h 7"/>
                <a:gd name="T4" fmla="*/ 0 w 1"/>
                <a:gd name="T5" fmla="*/ 0 h 7"/>
                <a:gd name="T6" fmla="*/ 0 w 1"/>
                <a:gd name="T7" fmla="*/ 0 h 7"/>
                <a:gd name="T8" fmla="*/ 0 w 1"/>
                <a:gd name="T9" fmla="*/ 1 h 7"/>
                <a:gd name="T10" fmla="*/ 0 w 1"/>
                <a:gd name="T11" fmla="*/ 7 h 7"/>
                <a:gd name="T12" fmla="*/ 0 w 1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cubicBezTo>
                    <a:pt x="0" y="5"/>
                    <a:pt x="1" y="3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343"/>
            <p:cNvSpPr>
              <a:spLocks/>
            </p:cNvSpPr>
            <p:nvPr/>
          </p:nvSpPr>
          <p:spPr bwMode="auto">
            <a:xfrm>
              <a:off x="5319713" y="4081463"/>
              <a:ext cx="0" cy="41275"/>
            </a:xfrm>
            <a:custGeom>
              <a:avLst/>
              <a:gdLst>
                <a:gd name="T0" fmla="*/ 4 h 4"/>
                <a:gd name="T1" fmla="*/ 1 h 4"/>
                <a:gd name="T2" fmla="*/ 0 h 4"/>
                <a:gd name="T3" fmla="*/ 0 h 4"/>
                <a:gd name="T4" fmla="*/ 1 h 4"/>
                <a:gd name="T5" fmla="*/ 4 h 4"/>
                <a:gd name="T6" fmla="*/ 4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4">
                  <a:moveTo>
                    <a:pt x="0" y="4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344"/>
            <p:cNvSpPr>
              <a:spLocks/>
            </p:cNvSpPr>
            <p:nvPr/>
          </p:nvSpPr>
          <p:spPr bwMode="auto">
            <a:xfrm>
              <a:off x="5329238" y="4081463"/>
              <a:ext cx="11113" cy="61913"/>
            </a:xfrm>
            <a:custGeom>
              <a:avLst/>
              <a:gdLst>
                <a:gd name="T0" fmla="*/ 1 w 1"/>
                <a:gd name="T1" fmla="*/ 6 h 6"/>
                <a:gd name="T2" fmla="*/ 1 w 1"/>
                <a:gd name="T3" fmla="*/ 1 h 6"/>
                <a:gd name="T4" fmla="*/ 1 w 1"/>
                <a:gd name="T5" fmla="*/ 0 h 6"/>
                <a:gd name="T6" fmla="*/ 1 w 1"/>
                <a:gd name="T7" fmla="*/ 0 h 6"/>
                <a:gd name="T8" fmla="*/ 1 w 1"/>
                <a:gd name="T9" fmla="*/ 1 h 6"/>
                <a:gd name="T10" fmla="*/ 0 w 1"/>
                <a:gd name="T11" fmla="*/ 6 h 6"/>
                <a:gd name="T12" fmla="*/ 1 w 1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6">
                  <a:moveTo>
                    <a:pt x="1" y="6"/>
                  </a:moveTo>
                  <a:cubicBezTo>
                    <a:pt x="1" y="4"/>
                    <a:pt x="1" y="2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2"/>
                    <a:pt x="1" y="4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345"/>
            <p:cNvSpPr>
              <a:spLocks/>
            </p:cNvSpPr>
            <p:nvPr/>
          </p:nvSpPr>
          <p:spPr bwMode="auto">
            <a:xfrm>
              <a:off x="5360988" y="4081463"/>
              <a:ext cx="9525" cy="52388"/>
            </a:xfrm>
            <a:custGeom>
              <a:avLst/>
              <a:gdLst>
                <a:gd name="T0" fmla="*/ 0 w 1"/>
                <a:gd name="T1" fmla="*/ 5 h 5"/>
                <a:gd name="T2" fmla="*/ 1 w 1"/>
                <a:gd name="T3" fmla="*/ 1 h 5"/>
                <a:gd name="T4" fmla="*/ 1 w 1"/>
                <a:gd name="T5" fmla="*/ 0 h 5"/>
                <a:gd name="T6" fmla="*/ 0 w 1"/>
                <a:gd name="T7" fmla="*/ 0 h 5"/>
                <a:gd name="T8" fmla="*/ 0 w 1"/>
                <a:gd name="T9" fmla="*/ 1 h 5"/>
                <a:gd name="T10" fmla="*/ 0 w 1"/>
                <a:gd name="T11" fmla="*/ 5 h 5"/>
                <a:gd name="T12" fmla="*/ 0 w 1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5">
                  <a:moveTo>
                    <a:pt x="0" y="5"/>
                  </a:moveTo>
                  <a:cubicBezTo>
                    <a:pt x="0" y="3"/>
                    <a:pt x="1" y="2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346"/>
            <p:cNvSpPr>
              <a:spLocks/>
            </p:cNvSpPr>
            <p:nvPr/>
          </p:nvSpPr>
          <p:spPr bwMode="auto">
            <a:xfrm>
              <a:off x="5381625" y="4081463"/>
              <a:ext cx="9525" cy="73025"/>
            </a:xfrm>
            <a:custGeom>
              <a:avLst/>
              <a:gdLst>
                <a:gd name="T0" fmla="*/ 0 w 1"/>
                <a:gd name="T1" fmla="*/ 7 h 7"/>
                <a:gd name="T2" fmla="*/ 0 w 1"/>
                <a:gd name="T3" fmla="*/ 5 h 7"/>
                <a:gd name="T4" fmla="*/ 0 w 1"/>
                <a:gd name="T5" fmla="*/ 3 h 7"/>
                <a:gd name="T6" fmla="*/ 0 w 1"/>
                <a:gd name="T7" fmla="*/ 3 h 7"/>
                <a:gd name="T8" fmla="*/ 0 w 1"/>
                <a:gd name="T9" fmla="*/ 2 h 7"/>
                <a:gd name="T10" fmla="*/ 1 w 1"/>
                <a:gd name="T11" fmla="*/ 0 h 7"/>
                <a:gd name="T12" fmla="*/ 0 w 1"/>
                <a:gd name="T13" fmla="*/ 0 h 7"/>
                <a:gd name="T14" fmla="*/ 0 w 1"/>
                <a:gd name="T15" fmla="*/ 2 h 7"/>
                <a:gd name="T16" fmla="*/ 0 w 1"/>
                <a:gd name="T17" fmla="*/ 3 h 7"/>
                <a:gd name="T18" fmla="*/ 0 w 1"/>
                <a:gd name="T19" fmla="*/ 3 h 7"/>
                <a:gd name="T20" fmla="*/ 0 w 1"/>
                <a:gd name="T21" fmla="*/ 5 h 7"/>
                <a:gd name="T22" fmla="*/ 0 w 1"/>
                <a:gd name="T23" fmla="*/ 7 h 7"/>
                <a:gd name="T24" fmla="*/ 0 w 1"/>
                <a:gd name="T2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347"/>
            <p:cNvSpPr>
              <a:spLocks/>
            </p:cNvSpPr>
            <p:nvPr/>
          </p:nvSpPr>
          <p:spPr bwMode="auto">
            <a:xfrm>
              <a:off x="5391150" y="4071938"/>
              <a:ext cx="11113" cy="50800"/>
            </a:xfrm>
            <a:custGeom>
              <a:avLst/>
              <a:gdLst>
                <a:gd name="T0" fmla="*/ 1 w 1"/>
                <a:gd name="T1" fmla="*/ 5 h 5"/>
                <a:gd name="T2" fmla="*/ 1 w 1"/>
                <a:gd name="T3" fmla="*/ 4 h 5"/>
                <a:gd name="T4" fmla="*/ 1 w 1"/>
                <a:gd name="T5" fmla="*/ 2 h 5"/>
                <a:gd name="T6" fmla="*/ 1 w 1"/>
                <a:gd name="T7" fmla="*/ 1 h 5"/>
                <a:gd name="T8" fmla="*/ 1 w 1"/>
                <a:gd name="T9" fmla="*/ 0 h 5"/>
                <a:gd name="T10" fmla="*/ 0 w 1"/>
                <a:gd name="T11" fmla="*/ 2 h 5"/>
                <a:gd name="T12" fmla="*/ 1 w 1"/>
                <a:gd name="T13" fmla="*/ 4 h 5"/>
                <a:gd name="T14" fmla="*/ 1 w 1"/>
                <a:gd name="T15" fmla="*/ 5 h 5"/>
                <a:gd name="T16" fmla="*/ 1 w 1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5">
                  <a:moveTo>
                    <a:pt x="1" y="5"/>
                  </a:move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348"/>
            <p:cNvSpPr>
              <a:spLocks/>
            </p:cNvSpPr>
            <p:nvPr/>
          </p:nvSpPr>
          <p:spPr bwMode="auto">
            <a:xfrm>
              <a:off x="5103813" y="4133850"/>
              <a:ext cx="20638" cy="20638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0" y="0"/>
                    <a:pt x="0" y="2"/>
                    <a:pt x="1" y="2"/>
                  </a:cubicBezTo>
                  <a:cubicBezTo>
                    <a:pt x="2" y="2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8C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349"/>
            <p:cNvSpPr>
              <a:spLocks/>
            </p:cNvSpPr>
            <p:nvPr/>
          </p:nvSpPr>
          <p:spPr bwMode="auto">
            <a:xfrm>
              <a:off x="5133975" y="4113213"/>
              <a:ext cx="11113" cy="952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350"/>
            <p:cNvSpPr>
              <a:spLocks/>
            </p:cNvSpPr>
            <p:nvPr/>
          </p:nvSpPr>
          <p:spPr bwMode="auto">
            <a:xfrm>
              <a:off x="5154613" y="4133850"/>
              <a:ext cx="20638" cy="952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8C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351"/>
            <p:cNvSpPr>
              <a:spLocks/>
            </p:cNvSpPr>
            <p:nvPr/>
          </p:nvSpPr>
          <p:spPr bwMode="auto">
            <a:xfrm>
              <a:off x="5186363" y="4113213"/>
              <a:ext cx="9525" cy="952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352"/>
            <p:cNvSpPr>
              <a:spLocks/>
            </p:cNvSpPr>
            <p:nvPr/>
          </p:nvSpPr>
          <p:spPr bwMode="auto">
            <a:xfrm>
              <a:off x="5207000" y="4143375"/>
              <a:ext cx="20638" cy="20638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0" y="0"/>
                    <a:pt x="0" y="2"/>
                    <a:pt x="1" y="2"/>
                  </a:cubicBezTo>
                  <a:cubicBezTo>
                    <a:pt x="2" y="2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8C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353"/>
            <p:cNvSpPr>
              <a:spLocks/>
            </p:cNvSpPr>
            <p:nvPr/>
          </p:nvSpPr>
          <p:spPr bwMode="auto">
            <a:xfrm>
              <a:off x="5227638" y="4113213"/>
              <a:ext cx="9525" cy="206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1 w 1"/>
                <a:gd name="T5" fmla="*/ 1 h 2"/>
                <a:gd name="T6" fmla="*/ 1 w 1"/>
                <a:gd name="T7" fmla="*/ 1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8C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354"/>
            <p:cNvSpPr>
              <a:spLocks/>
            </p:cNvSpPr>
            <p:nvPr/>
          </p:nvSpPr>
          <p:spPr bwMode="auto">
            <a:xfrm>
              <a:off x="5268913" y="4122738"/>
              <a:ext cx="9525" cy="20638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0"/>
                    <a:pt x="0" y="2"/>
                    <a:pt x="1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355"/>
            <p:cNvSpPr>
              <a:spLocks/>
            </p:cNvSpPr>
            <p:nvPr/>
          </p:nvSpPr>
          <p:spPr bwMode="auto">
            <a:xfrm>
              <a:off x="5278438" y="4154488"/>
              <a:ext cx="20638" cy="952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8C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356"/>
            <p:cNvSpPr>
              <a:spLocks/>
            </p:cNvSpPr>
            <p:nvPr/>
          </p:nvSpPr>
          <p:spPr bwMode="auto">
            <a:xfrm>
              <a:off x="5310188" y="4122738"/>
              <a:ext cx="19050" cy="1111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8C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357"/>
            <p:cNvSpPr>
              <a:spLocks/>
            </p:cNvSpPr>
            <p:nvPr/>
          </p:nvSpPr>
          <p:spPr bwMode="auto">
            <a:xfrm>
              <a:off x="5329238" y="4143375"/>
              <a:ext cx="20638" cy="20638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1 h 2"/>
                <a:gd name="T4" fmla="*/ 1 w 2"/>
                <a:gd name="T5" fmla="*/ 1 h 2"/>
                <a:gd name="T6" fmla="*/ 1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C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358"/>
            <p:cNvSpPr>
              <a:spLocks/>
            </p:cNvSpPr>
            <p:nvPr/>
          </p:nvSpPr>
          <p:spPr bwMode="auto">
            <a:xfrm>
              <a:off x="5349875" y="4122738"/>
              <a:ext cx="20638" cy="1111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1 h 1"/>
                <a:gd name="T6" fmla="*/ 1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8C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359"/>
            <p:cNvSpPr>
              <a:spLocks/>
            </p:cNvSpPr>
            <p:nvPr/>
          </p:nvSpPr>
          <p:spPr bwMode="auto">
            <a:xfrm>
              <a:off x="5370513" y="4143375"/>
              <a:ext cx="20638" cy="20638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1 h 2"/>
                <a:gd name="T4" fmla="*/ 1 w 2"/>
                <a:gd name="T5" fmla="*/ 1 h 2"/>
                <a:gd name="T6" fmla="*/ 2 w 2"/>
                <a:gd name="T7" fmla="*/ 1 h 2"/>
                <a:gd name="T8" fmla="*/ 2 w 2"/>
                <a:gd name="T9" fmla="*/ 1 h 2"/>
                <a:gd name="T10" fmla="*/ 1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8C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360"/>
            <p:cNvSpPr>
              <a:spLocks/>
            </p:cNvSpPr>
            <p:nvPr/>
          </p:nvSpPr>
          <p:spPr bwMode="auto">
            <a:xfrm>
              <a:off x="5391150" y="4113213"/>
              <a:ext cx="11113" cy="206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1 w 1"/>
                <a:gd name="T5" fmla="*/ 1 h 2"/>
                <a:gd name="T6" fmla="*/ 1 w 1"/>
                <a:gd name="T7" fmla="*/ 1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8C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361"/>
            <p:cNvSpPr>
              <a:spLocks/>
            </p:cNvSpPr>
            <p:nvPr/>
          </p:nvSpPr>
          <p:spPr bwMode="auto">
            <a:xfrm>
              <a:off x="5638800" y="4729163"/>
              <a:ext cx="1089025" cy="730250"/>
            </a:xfrm>
            <a:custGeom>
              <a:avLst/>
              <a:gdLst>
                <a:gd name="T0" fmla="*/ 105 w 106"/>
                <a:gd name="T1" fmla="*/ 2 h 71"/>
                <a:gd name="T2" fmla="*/ 104 w 106"/>
                <a:gd name="T3" fmla="*/ 2 h 71"/>
                <a:gd name="T4" fmla="*/ 103 w 106"/>
                <a:gd name="T5" fmla="*/ 2 h 71"/>
                <a:gd name="T6" fmla="*/ 78 w 106"/>
                <a:gd name="T7" fmla="*/ 1 h 71"/>
                <a:gd name="T8" fmla="*/ 53 w 106"/>
                <a:gd name="T9" fmla="*/ 0 h 71"/>
                <a:gd name="T10" fmla="*/ 1 w 106"/>
                <a:gd name="T11" fmla="*/ 1 h 71"/>
                <a:gd name="T12" fmla="*/ 1 w 106"/>
                <a:gd name="T13" fmla="*/ 1 h 71"/>
                <a:gd name="T14" fmla="*/ 0 w 106"/>
                <a:gd name="T15" fmla="*/ 2 h 71"/>
                <a:gd name="T16" fmla="*/ 0 w 106"/>
                <a:gd name="T17" fmla="*/ 70 h 71"/>
                <a:gd name="T18" fmla="*/ 2 w 106"/>
                <a:gd name="T19" fmla="*/ 70 h 71"/>
                <a:gd name="T20" fmla="*/ 104 w 106"/>
                <a:gd name="T21" fmla="*/ 69 h 71"/>
                <a:gd name="T22" fmla="*/ 104 w 106"/>
                <a:gd name="T23" fmla="*/ 70 h 71"/>
                <a:gd name="T24" fmla="*/ 106 w 106"/>
                <a:gd name="T25" fmla="*/ 70 h 71"/>
                <a:gd name="T26" fmla="*/ 105 w 106"/>
                <a:gd name="T27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71">
                  <a:moveTo>
                    <a:pt x="105" y="2"/>
                  </a:moveTo>
                  <a:cubicBezTo>
                    <a:pt x="105" y="1"/>
                    <a:pt x="104" y="1"/>
                    <a:pt x="104" y="2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5" y="3"/>
                    <a:pt x="87" y="2"/>
                    <a:pt x="78" y="1"/>
                  </a:cubicBezTo>
                  <a:cubicBezTo>
                    <a:pt x="70" y="1"/>
                    <a:pt x="61" y="1"/>
                    <a:pt x="53" y="0"/>
                  </a:cubicBezTo>
                  <a:cubicBezTo>
                    <a:pt x="35" y="0"/>
                    <a:pt x="18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1"/>
                    <a:pt x="2" y="71"/>
                    <a:pt x="2" y="70"/>
                  </a:cubicBezTo>
                  <a:cubicBezTo>
                    <a:pt x="36" y="69"/>
                    <a:pt x="70" y="67"/>
                    <a:pt x="104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1"/>
                    <a:pt x="106" y="71"/>
                    <a:pt x="106" y="70"/>
                  </a:cubicBezTo>
                  <a:cubicBezTo>
                    <a:pt x="105" y="2"/>
                    <a:pt x="105" y="2"/>
                    <a:pt x="105" y="2"/>
                  </a:cubicBezTo>
                </a:path>
              </a:pathLst>
            </a:custGeom>
            <a:solidFill>
              <a:srgbClr val="EDE3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362"/>
            <p:cNvSpPr>
              <a:spLocks/>
            </p:cNvSpPr>
            <p:nvPr/>
          </p:nvSpPr>
          <p:spPr bwMode="auto">
            <a:xfrm>
              <a:off x="5638800" y="5438775"/>
              <a:ext cx="1089025" cy="730250"/>
            </a:xfrm>
            <a:custGeom>
              <a:avLst/>
              <a:gdLst>
                <a:gd name="T0" fmla="*/ 105 w 106"/>
                <a:gd name="T1" fmla="*/ 2 h 71"/>
                <a:gd name="T2" fmla="*/ 104 w 106"/>
                <a:gd name="T3" fmla="*/ 1 h 71"/>
                <a:gd name="T4" fmla="*/ 103 w 106"/>
                <a:gd name="T5" fmla="*/ 1 h 71"/>
                <a:gd name="T6" fmla="*/ 78 w 106"/>
                <a:gd name="T7" fmla="*/ 1 h 71"/>
                <a:gd name="T8" fmla="*/ 53 w 106"/>
                <a:gd name="T9" fmla="*/ 0 h 71"/>
                <a:gd name="T10" fmla="*/ 1 w 106"/>
                <a:gd name="T11" fmla="*/ 1 h 71"/>
                <a:gd name="T12" fmla="*/ 1 w 106"/>
                <a:gd name="T13" fmla="*/ 1 h 71"/>
                <a:gd name="T14" fmla="*/ 0 w 106"/>
                <a:gd name="T15" fmla="*/ 2 h 71"/>
                <a:gd name="T16" fmla="*/ 0 w 106"/>
                <a:gd name="T17" fmla="*/ 69 h 71"/>
                <a:gd name="T18" fmla="*/ 2 w 106"/>
                <a:gd name="T19" fmla="*/ 69 h 71"/>
                <a:gd name="T20" fmla="*/ 104 w 106"/>
                <a:gd name="T21" fmla="*/ 69 h 71"/>
                <a:gd name="T22" fmla="*/ 104 w 106"/>
                <a:gd name="T23" fmla="*/ 69 h 71"/>
                <a:gd name="T24" fmla="*/ 106 w 106"/>
                <a:gd name="T25" fmla="*/ 69 h 71"/>
                <a:gd name="T26" fmla="*/ 105 w 106"/>
                <a:gd name="T27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71">
                  <a:moveTo>
                    <a:pt x="105" y="2"/>
                  </a:moveTo>
                  <a:cubicBezTo>
                    <a:pt x="105" y="1"/>
                    <a:pt x="104" y="1"/>
                    <a:pt x="104" y="1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95" y="3"/>
                    <a:pt x="87" y="2"/>
                    <a:pt x="78" y="1"/>
                  </a:cubicBezTo>
                  <a:cubicBezTo>
                    <a:pt x="70" y="1"/>
                    <a:pt x="61" y="0"/>
                    <a:pt x="53" y="0"/>
                  </a:cubicBezTo>
                  <a:cubicBezTo>
                    <a:pt x="35" y="0"/>
                    <a:pt x="18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1"/>
                    <a:pt x="2" y="71"/>
                    <a:pt x="2" y="69"/>
                  </a:cubicBezTo>
                  <a:cubicBezTo>
                    <a:pt x="36" y="68"/>
                    <a:pt x="70" y="66"/>
                    <a:pt x="104" y="69"/>
                  </a:cubicBezTo>
                  <a:cubicBezTo>
                    <a:pt x="104" y="69"/>
                    <a:pt x="104" y="69"/>
                    <a:pt x="104" y="69"/>
                  </a:cubicBezTo>
                  <a:cubicBezTo>
                    <a:pt x="104" y="71"/>
                    <a:pt x="106" y="71"/>
                    <a:pt x="106" y="69"/>
                  </a:cubicBezTo>
                  <a:cubicBezTo>
                    <a:pt x="105" y="2"/>
                    <a:pt x="105" y="2"/>
                    <a:pt x="105" y="2"/>
                  </a:cubicBezTo>
                </a:path>
              </a:pathLst>
            </a:custGeom>
            <a:solidFill>
              <a:srgbClr val="EDE3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363"/>
            <p:cNvSpPr>
              <a:spLocks/>
            </p:cNvSpPr>
            <p:nvPr/>
          </p:nvSpPr>
          <p:spPr bwMode="auto">
            <a:xfrm>
              <a:off x="5627688" y="6045200"/>
              <a:ext cx="1100138" cy="123825"/>
            </a:xfrm>
            <a:custGeom>
              <a:avLst/>
              <a:gdLst>
                <a:gd name="T0" fmla="*/ 0 w 107"/>
                <a:gd name="T1" fmla="*/ 0 h 12"/>
                <a:gd name="T2" fmla="*/ 0 w 107"/>
                <a:gd name="T3" fmla="*/ 12 h 12"/>
                <a:gd name="T4" fmla="*/ 107 w 107"/>
                <a:gd name="T5" fmla="*/ 12 h 12"/>
                <a:gd name="T6" fmla="*/ 106 w 107"/>
                <a:gd name="T7" fmla="*/ 0 h 12"/>
                <a:gd name="T8" fmla="*/ 0 w 10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2">
                  <a:moveTo>
                    <a:pt x="0" y="0"/>
                  </a:moveTo>
                  <a:cubicBezTo>
                    <a:pt x="0" y="4"/>
                    <a:pt x="0" y="8"/>
                    <a:pt x="0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8"/>
                    <a:pt x="106" y="4"/>
                    <a:pt x="10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364"/>
            <p:cNvSpPr>
              <a:spLocks/>
            </p:cNvSpPr>
            <p:nvPr/>
          </p:nvSpPr>
          <p:spPr bwMode="auto">
            <a:xfrm>
              <a:off x="6018213" y="5707063"/>
              <a:ext cx="298450" cy="461963"/>
            </a:xfrm>
            <a:custGeom>
              <a:avLst/>
              <a:gdLst>
                <a:gd name="T0" fmla="*/ 0 w 29"/>
                <a:gd name="T1" fmla="*/ 43 h 45"/>
                <a:gd name="T2" fmla="*/ 0 w 29"/>
                <a:gd name="T3" fmla="*/ 45 h 45"/>
                <a:gd name="T4" fmla="*/ 29 w 29"/>
                <a:gd name="T5" fmla="*/ 45 h 45"/>
                <a:gd name="T6" fmla="*/ 29 w 29"/>
                <a:gd name="T7" fmla="*/ 2 h 45"/>
                <a:gd name="T8" fmla="*/ 28 w 29"/>
                <a:gd name="T9" fmla="*/ 1 h 45"/>
                <a:gd name="T10" fmla="*/ 28 w 29"/>
                <a:gd name="T11" fmla="*/ 1 h 45"/>
                <a:gd name="T12" fmla="*/ 1 w 29"/>
                <a:gd name="T13" fmla="*/ 1 h 45"/>
                <a:gd name="T14" fmla="*/ 0 w 29"/>
                <a:gd name="T15" fmla="*/ 2 h 45"/>
                <a:gd name="T16" fmla="*/ 0 w 29"/>
                <a:gd name="T17" fmla="*/ 25 h 45"/>
                <a:gd name="T18" fmla="*/ 0 w 29"/>
                <a:gd name="T19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45">
                  <a:moveTo>
                    <a:pt x="0" y="43"/>
                  </a:moveTo>
                  <a:cubicBezTo>
                    <a:pt x="0" y="43"/>
                    <a:pt x="0" y="44"/>
                    <a:pt x="0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0"/>
                    <a:pt x="29" y="16"/>
                    <a:pt x="29" y="2"/>
                  </a:cubicBezTo>
                  <a:cubicBezTo>
                    <a:pt x="29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19" y="0"/>
                    <a:pt x="10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43"/>
                    <a:pt x="0" y="43"/>
                    <a:pt x="0" y="43"/>
                  </a:cubicBezTo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365"/>
            <p:cNvSpPr>
              <a:spLocks/>
            </p:cNvSpPr>
            <p:nvPr/>
          </p:nvSpPr>
          <p:spPr bwMode="auto">
            <a:xfrm>
              <a:off x="6059488" y="5757863"/>
              <a:ext cx="227013" cy="174625"/>
            </a:xfrm>
            <a:custGeom>
              <a:avLst/>
              <a:gdLst>
                <a:gd name="T0" fmla="*/ 0 w 22"/>
                <a:gd name="T1" fmla="*/ 0 h 17"/>
                <a:gd name="T2" fmla="*/ 0 w 22"/>
                <a:gd name="T3" fmla="*/ 0 h 17"/>
                <a:gd name="T4" fmla="*/ 0 w 22"/>
                <a:gd name="T5" fmla="*/ 17 h 17"/>
                <a:gd name="T6" fmla="*/ 22 w 22"/>
                <a:gd name="T7" fmla="*/ 17 h 17"/>
                <a:gd name="T8" fmla="*/ 22 w 22"/>
                <a:gd name="T9" fmla="*/ 0 h 17"/>
                <a:gd name="T10" fmla="*/ 0 w 22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5" y="0"/>
                    <a:pt x="7" y="0"/>
                    <a:pt x="0" y="0"/>
                  </a:cubicBezTo>
                  <a:close/>
                </a:path>
              </a:pathLst>
            </a:custGeom>
            <a:solidFill>
              <a:srgbClr val="D7FF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366"/>
            <p:cNvSpPr>
              <a:spLocks/>
            </p:cNvSpPr>
            <p:nvPr/>
          </p:nvSpPr>
          <p:spPr bwMode="auto">
            <a:xfrm>
              <a:off x="6059488" y="5994400"/>
              <a:ext cx="227013" cy="153988"/>
            </a:xfrm>
            <a:custGeom>
              <a:avLst/>
              <a:gdLst>
                <a:gd name="T0" fmla="*/ 0 w 22"/>
                <a:gd name="T1" fmla="*/ 0 h 15"/>
                <a:gd name="T2" fmla="*/ 0 w 22"/>
                <a:gd name="T3" fmla="*/ 14 h 15"/>
                <a:gd name="T4" fmla="*/ 9 w 22"/>
                <a:gd name="T5" fmla="*/ 14 h 15"/>
                <a:gd name="T6" fmla="*/ 21 w 22"/>
                <a:gd name="T7" fmla="*/ 14 h 15"/>
                <a:gd name="T8" fmla="*/ 22 w 22"/>
                <a:gd name="T9" fmla="*/ 14 h 15"/>
                <a:gd name="T10" fmla="*/ 22 w 22"/>
                <a:gd name="T11" fmla="*/ 0 h 15"/>
                <a:gd name="T12" fmla="*/ 0 w 22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2" y="14"/>
                    <a:pt x="7" y="14"/>
                    <a:pt x="9" y="14"/>
                  </a:cubicBezTo>
                  <a:cubicBezTo>
                    <a:pt x="13" y="14"/>
                    <a:pt x="17" y="15"/>
                    <a:pt x="21" y="14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FF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367"/>
            <p:cNvSpPr>
              <a:spLocks/>
            </p:cNvSpPr>
            <p:nvPr/>
          </p:nvSpPr>
          <p:spPr bwMode="auto">
            <a:xfrm>
              <a:off x="6234113" y="5932488"/>
              <a:ext cx="52388" cy="61913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1 h 6"/>
                <a:gd name="T4" fmla="*/ 1 w 5"/>
                <a:gd name="T5" fmla="*/ 2 h 6"/>
                <a:gd name="T6" fmla="*/ 2 w 5"/>
                <a:gd name="T7" fmla="*/ 5 h 6"/>
                <a:gd name="T8" fmla="*/ 2 w 5"/>
                <a:gd name="T9" fmla="*/ 5 h 6"/>
                <a:gd name="T10" fmla="*/ 2 w 5"/>
                <a:gd name="T11" fmla="*/ 5 h 6"/>
                <a:gd name="T12" fmla="*/ 5 w 5"/>
                <a:gd name="T13" fmla="*/ 4 h 6"/>
                <a:gd name="T14" fmla="*/ 5 w 5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0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5" y="4"/>
                    <a:pt x="5" y="3"/>
                    <a:pt x="5" y="2"/>
                  </a:cubicBezTo>
                  <a:close/>
                </a:path>
              </a:pathLst>
            </a:custGeom>
            <a:solidFill>
              <a:srgbClr val="5D3E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1368"/>
            <p:cNvSpPr>
              <a:spLocks noChangeArrowheads="1"/>
            </p:cNvSpPr>
            <p:nvPr/>
          </p:nvSpPr>
          <p:spPr bwMode="auto">
            <a:xfrm>
              <a:off x="5700713" y="5665788"/>
              <a:ext cx="225425" cy="287338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369"/>
            <p:cNvSpPr>
              <a:spLocks noEditPoints="1"/>
            </p:cNvSpPr>
            <p:nvPr/>
          </p:nvSpPr>
          <p:spPr bwMode="auto">
            <a:xfrm>
              <a:off x="5689600" y="5654675"/>
              <a:ext cx="257175" cy="307975"/>
            </a:xfrm>
            <a:custGeom>
              <a:avLst/>
              <a:gdLst>
                <a:gd name="T0" fmla="*/ 25 w 25"/>
                <a:gd name="T1" fmla="*/ 1 h 30"/>
                <a:gd name="T2" fmla="*/ 25 w 25"/>
                <a:gd name="T3" fmla="*/ 1 h 30"/>
                <a:gd name="T4" fmla="*/ 25 w 25"/>
                <a:gd name="T5" fmla="*/ 0 h 30"/>
                <a:gd name="T6" fmla="*/ 25 w 25"/>
                <a:gd name="T7" fmla="*/ 0 h 30"/>
                <a:gd name="T8" fmla="*/ 25 w 25"/>
                <a:gd name="T9" fmla="*/ 0 h 30"/>
                <a:gd name="T10" fmla="*/ 25 w 25"/>
                <a:gd name="T11" fmla="*/ 0 h 30"/>
                <a:gd name="T12" fmla="*/ 25 w 25"/>
                <a:gd name="T13" fmla="*/ 0 h 30"/>
                <a:gd name="T14" fmla="*/ 24 w 25"/>
                <a:gd name="T15" fmla="*/ 0 h 30"/>
                <a:gd name="T16" fmla="*/ 24 w 25"/>
                <a:gd name="T17" fmla="*/ 0 h 30"/>
                <a:gd name="T18" fmla="*/ 24 w 25"/>
                <a:gd name="T19" fmla="*/ 0 h 30"/>
                <a:gd name="T20" fmla="*/ 24 w 25"/>
                <a:gd name="T21" fmla="*/ 0 h 30"/>
                <a:gd name="T22" fmla="*/ 24 w 25"/>
                <a:gd name="T23" fmla="*/ 0 h 30"/>
                <a:gd name="T24" fmla="*/ 1 w 25"/>
                <a:gd name="T25" fmla="*/ 0 h 30"/>
                <a:gd name="T26" fmla="*/ 0 w 25"/>
                <a:gd name="T27" fmla="*/ 0 h 30"/>
                <a:gd name="T28" fmla="*/ 0 w 25"/>
                <a:gd name="T29" fmla="*/ 0 h 30"/>
                <a:gd name="T30" fmla="*/ 0 w 25"/>
                <a:gd name="T31" fmla="*/ 0 h 30"/>
                <a:gd name="T32" fmla="*/ 0 w 25"/>
                <a:gd name="T33" fmla="*/ 1 h 30"/>
                <a:gd name="T34" fmla="*/ 0 w 25"/>
                <a:gd name="T35" fmla="*/ 29 h 30"/>
                <a:gd name="T36" fmla="*/ 0 w 25"/>
                <a:gd name="T37" fmla="*/ 29 h 30"/>
                <a:gd name="T38" fmla="*/ 0 w 25"/>
                <a:gd name="T39" fmla="*/ 29 h 30"/>
                <a:gd name="T40" fmla="*/ 0 w 25"/>
                <a:gd name="T41" fmla="*/ 30 h 30"/>
                <a:gd name="T42" fmla="*/ 0 w 25"/>
                <a:gd name="T43" fmla="*/ 30 h 30"/>
                <a:gd name="T44" fmla="*/ 0 w 25"/>
                <a:gd name="T45" fmla="*/ 30 h 30"/>
                <a:gd name="T46" fmla="*/ 0 w 25"/>
                <a:gd name="T47" fmla="*/ 30 h 30"/>
                <a:gd name="T48" fmla="*/ 0 w 25"/>
                <a:gd name="T49" fmla="*/ 30 h 30"/>
                <a:gd name="T50" fmla="*/ 1 w 25"/>
                <a:gd name="T51" fmla="*/ 30 h 30"/>
                <a:gd name="T52" fmla="*/ 24 w 25"/>
                <a:gd name="T53" fmla="*/ 30 h 30"/>
                <a:gd name="T54" fmla="*/ 25 w 25"/>
                <a:gd name="T55" fmla="*/ 30 h 30"/>
                <a:gd name="T56" fmla="*/ 25 w 25"/>
                <a:gd name="T57" fmla="*/ 30 h 30"/>
                <a:gd name="T58" fmla="*/ 25 w 25"/>
                <a:gd name="T59" fmla="*/ 30 h 30"/>
                <a:gd name="T60" fmla="*/ 25 w 25"/>
                <a:gd name="T61" fmla="*/ 29 h 30"/>
                <a:gd name="T62" fmla="*/ 25 w 25"/>
                <a:gd name="T63" fmla="*/ 1 h 30"/>
                <a:gd name="T64" fmla="*/ 2 w 25"/>
                <a:gd name="T65" fmla="*/ 28 h 30"/>
                <a:gd name="T66" fmla="*/ 2 w 25"/>
                <a:gd name="T67" fmla="*/ 2 h 30"/>
                <a:gd name="T68" fmla="*/ 23 w 25"/>
                <a:gd name="T69" fmla="*/ 2 h 30"/>
                <a:gd name="T70" fmla="*/ 23 w 25"/>
                <a:gd name="T71" fmla="*/ 28 h 30"/>
                <a:gd name="T72" fmla="*/ 2 w 25"/>
                <a:gd name="T73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" h="30">
                  <a:moveTo>
                    <a:pt x="25" y="1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1"/>
                    <a:pt x="25" y="1"/>
                    <a:pt x="25" y="1"/>
                  </a:cubicBezTo>
                  <a:close/>
                  <a:moveTo>
                    <a:pt x="2" y="28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8"/>
                    <a:pt x="23" y="28"/>
                    <a:pt x="23" y="28"/>
                  </a:cubicBezTo>
                  <a:lnTo>
                    <a:pt x="2" y="28"/>
                  </a:ln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1370"/>
            <p:cNvSpPr>
              <a:spLocks noChangeArrowheads="1"/>
            </p:cNvSpPr>
            <p:nvPr/>
          </p:nvSpPr>
          <p:spPr bwMode="auto">
            <a:xfrm>
              <a:off x="6399213" y="5665788"/>
              <a:ext cx="227013" cy="287338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371"/>
            <p:cNvSpPr>
              <a:spLocks noEditPoints="1"/>
            </p:cNvSpPr>
            <p:nvPr/>
          </p:nvSpPr>
          <p:spPr bwMode="auto">
            <a:xfrm>
              <a:off x="6389688" y="5654675"/>
              <a:ext cx="255588" cy="307975"/>
            </a:xfrm>
            <a:custGeom>
              <a:avLst/>
              <a:gdLst>
                <a:gd name="T0" fmla="*/ 25 w 25"/>
                <a:gd name="T1" fmla="*/ 1 h 30"/>
                <a:gd name="T2" fmla="*/ 25 w 25"/>
                <a:gd name="T3" fmla="*/ 1 h 30"/>
                <a:gd name="T4" fmla="*/ 25 w 25"/>
                <a:gd name="T5" fmla="*/ 0 h 30"/>
                <a:gd name="T6" fmla="*/ 25 w 25"/>
                <a:gd name="T7" fmla="*/ 0 h 30"/>
                <a:gd name="T8" fmla="*/ 25 w 25"/>
                <a:gd name="T9" fmla="*/ 0 h 30"/>
                <a:gd name="T10" fmla="*/ 25 w 25"/>
                <a:gd name="T11" fmla="*/ 0 h 30"/>
                <a:gd name="T12" fmla="*/ 25 w 25"/>
                <a:gd name="T13" fmla="*/ 0 h 30"/>
                <a:gd name="T14" fmla="*/ 24 w 25"/>
                <a:gd name="T15" fmla="*/ 0 h 30"/>
                <a:gd name="T16" fmla="*/ 24 w 25"/>
                <a:gd name="T17" fmla="*/ 0 h 30"/>
                <a:gd name="T18" fmla="*/ 24 w 25"/>
                <a:gd name="T19" fmla="*/ 0 h 30"/>
                <a:gd name="T20" fmla="*/ 24 w 25"/>
                <a:gd name="T21" fmla="*/ 0 h 30"/>
                <a:gd name="T22" fmla="*/ 24 w 25"/>
                <a:gd name="T23" fmla="*/ 0 h 30"/>
                <a:gd name="T24" fmla="*/ 1 w 25"/>
                <a:gd name="T25" fmla="*/ 0 h 30"/>
                <a:gd name="T26" fmla="*/ 0 w 25"/>
                <a:gd name="T27" fmla="*/ 0 h 30"/>
                <a:gd name="T28" fmla="*/ 0 w 25"/>
                <a:gd name="T29" fmla="*/ 0 h 30"/>
                <a:gd name="T30" fmla="*/ 0 w 25"/>
                <a:gd name="T31" fmla="*/ 0 h 30"/>
                <a:gd name="T32" fmla="*/ 0 w 25"/>
                <a:gd name="T33" fmla="*/ 1 h 30"/>
                <a:gd name="T34" fmla="*/ 0 w 25"/>
                <a:gd name="T35" fmla="*/ 29 h 30"/>
                <a:gd name="T36" fmla="*/ 0 w 25"/>
                <a:gd name="T37" fmla="*/ 29 h 30"/>
                <a:gd name="T38" fmla="*/ 0 w 25"/>
                <a:gd name="T39" fmla="*/ 29 h 30"/>
                <a:gd name="T40" fmla="*/ 0 w 25"/>
                <a:gd name="T41" fmla="*/ 30 h 30"/>
                <a:gd name="T42" fmla="*/ 0 w 25"/>
                <a:gd name="T43" fmla="*/ 30 h 30"/>
                <a:gd name="T44" fmla="*/ 0 w 25"/>
                <a:gd name="T45" fmla="*/ 30 h 30"/>
                <a:gd name="T46" fmla="*/ 0 w 25"/>
                <a:gd name="T47" fmla="*/ 30 h 30"/>
                <a:gd name="T48" fmla="*/ 0 w 25"/>
                <a:gd name="T49" fmla="*/ 30 h 30"/>
                <a:gd name="T50" fmla="*/ 1 w 25"/>
                <a:gd name="T51" fmla="*/ 30 h 30"/>
                <a:gd name="T52" fmla="*/ 24 w 25"/>
                <a:gd name="T53" fmla="*/ 30 h 30"/>
                <a:gd name="T54" fmla="*/ 25 w 25"/>
                <a:gd name="T55" fmla="*/ 30 h 30"/>
                <a:gd name="T56" fmla="*/ 25 w 25"/>
                <a:gd name="T57" fmla="*/ 30 h 30"/>
                <a:gd name="T58" fmla="*/ 25 w 25"/>
                <a:gd name="T59" fmla="*/ 30 h 30"/>
                <a:gd name="T60" fmla="*/ 25 w 25"/>
                <a:gd name="T61" fmla="*/ 29 h 30"/>
                <a:gd name="T62" fmla="*/ 25 w 25"/>
                <a:gd name="T63" fmla="*/ 1 h 30"/>
                <a:gd name="T64" fmla="*/ 2 w 25"/>
                <a:gd name="T65" fmla="*/ 28 h 30"/>
                <a:gd name="T66" fmla="*/ 2 w 25"/>
                <a:gd name="T67" fmla="*/ 2 h 30"/>
                <a:gd name="T68" fmla="*/ 23 w 25"/>
                <a:gd name="T69" fmla="*/ 2 h 30"/>
                <a:gd name="T70" fmla="*/ 23 w 25"/>
                <a:gd name="T71" fmla="*/ 28 h 30"/>
                <a:gd name="T72" fmla="*/ 2 w 25"/>
                <a:gd name="T73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" h="30">
                  <a:moveTo>
                    <a:pt x="25" y="1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1"/>
                    <a:pt x="25" y="1"/>
                    <a:pt x="25" y="1"/>
                  </a:cubicBezTo>
                  <a:close/>
                  <a:moveTo>
                    <a:pt x="2" y="28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8"/>
                    <a:pt x="23" y="28"/>
                    <a:pt x="23" y="28"/>
                  </a:cubicBezTo>
                  <a:lnTo>
                    <a:pt x="2" y="28"/>
                  </a:ln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1372"/>
            <p:cNvSpPr>
              <a:spLocks noChangeArrowheads="1"/>
            </p:cNvSpPr>
            <p:nvPr/>
          </p:nvSpPr>
          <p:spPr bwMode="auto">
            <a:xfrm>
              <a:off x="5792788" y="4945063"/>
              <a:ext cx="277813" cy="288925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373"/>
            <p:cNvSpPr>
              <a:spLocks noEditPoints="1"/>
            </p:cNvSpPr>
            <p:nvPr/>
          </p:nvSpPr>
          <p:spPr bwMode="auto">
            <a:xfrm>
              <a:off x="5772150" y="4935538"/>
              <a:ext cx="319088" cy="319088"/>
            </a:xfrm>
            <a:custGeom>
              <a:avLst/>
              <a:gdLst>
                <a:gd name="T0" fmla="*/ 31 w 31"/>
                <a:gd name="T1" fmla="*/ 1 h 31"/>
                <a:gd name="T2" fmla="*/ 31 w 31"/>
                <a:gd name="T3" fmla="*/ 1 h 31"/>
                <a:gd name="T4" fmla="*/ 31 w 31"/>
                <a:gd name="T5" fmla="*/ 1 h 31"/>
                <a:gd name="T6" fmla="*/ 31 w 31"/>
                <a:gd name="T7" fmla="*/ 1 h 31"/>
                <a:gd name="T8" fmla="*/ 31 w 31"/>
                <a:gd name="T9" fmla="*/ 1 h 31"/>
                <a:gd name="T10" fmla="*/ 31 w 31"/>
                <a:gd name="T11" fmla="*/ 1 h 31"/>
                <a:gd name="T12" fmla="*/ 31 w 31"/>
                <a:gd name="T13" fmla="*/ 1 h 31"/>
                <a:gd name="T14" fmla="*/ 30 w 31"/>
                <a:gd name="T15" fmla="*/ 0 h 31"/>
                <a:gd name="T16" fmla="*/ 30 w 31"/>
                <a:gd name="T17" fmla="*/ 0 h 31"/>
                <a:gd name="T18" fmla="*/ 30 w 31"/>
                <a:gd name="T19" fmla="*/ 0 h 31"/>
                <a:gd name="T20" fmla="*/ 30 w 31"/>
                <a:gd name="T21" fmla="*/ 0 h 31"/>
                <a:gd name="T22" fmla="*/ 30 w 31"/>
                <a:gd name="T23" fmla="*/ 0 h 31"/>
                <a:gd name="T24" fmla="*/ 2 w 31"/>
                <a:gd name="T25" fmla="*/ 0 h 31"/>
                <a:gd name="T26" fmla="*/ 1 w 31"/>
                <a:gd name="T27" fmla="*/ 1 h 31"/>
                <a:gd name="T28" fmla="*/ 1 w 31"/>
                <a:gd name="T29" fmla="*/ 1 h 31"/>
                <a:gd name="T30" fmla="*/ 1 w 31"/>
                <a:gd name="T31" fmla="*/ 1 h 31"/>
                <a:gd name="T32" fmla="*/ 0 w 31"/>
                <a:gd name="T33" fmla="*/ 1 h 31"/>
                <a:gd name="T34" fmla="*/ 0 w 31"/>
                <a:gd name="T35" fmla="*/ 30 h 31"/>
                <a:gd name="T36" fmla="*/ 0 w 31"/>
                <a:gd name="T37" fmla="*/ 30 h 31"/>
                <a:gd name="T38" fmla="*/ 0 w 31"/>
                <a:gd name="T39" fmla="*/ 30 h 31"/>
                <a:gd name="T40" fmla="*/ 1 w 31"/>
                <a:gd name="T41" fmla="*/ 30 h 31"/>
                <a:gd name="T42" fmla="*/ 1 w 31"/>
                <a:gd name="T43" fmla="*/ 30 h 31"/>
                <a:gd name="T44" fmla="*/ 1 w 31"/>
                <a:gd name="T45" fmla="*/ 30 h 31"/>
                <a:gd name="T46" fmla="*/ 1 w 31"/>
                <a:gd name="T47" fmla="*/ 31 h 31"/>
                <a:gd name="T48" fmla="*/ 1 w 31"/>
                <a:gd name="T49" fmla="*/ 31 h 31"/>
                <a:gd name="T50" fmla="*/ 1 w 31"/>
                <a:gd name="T51" fmla="*/ 31 h 31"/>
                <a:gd name="T52" fmla="*/ 30 w 31"/>
                <a:gd name="T53" fmla="*/ 31 h 31"/>
                <a:gd name="T54" fmla="*/ 31 w 31"/>
                <a:gd name="T55" fmla="*/ 30 h 31"/>
                <a:gd name="T56" fmla="*/ 31 w 31"/>
                <a:gd name="T57" fmla="*/ 30 h 31"/>
                <a:gd name="T58" fmla="*/ 31 w 31"/>
                <a:gd name="T59" fmla="*/ 30 h 31"/>
                <a:gd name="T60" fmla="*/ 31 w 31"/>
                <a:gd name="T61" fmla="*/ 30 h 31"/>
                <a:gd name="T62" fmla="*/ 31 w 31"/>
                <a:gd name="T63" fmla="*/ 1 h 31"/>
                <a:gd name="T64" fmla="*/ 3 w 31"/>
                <a:gd name="T65" fmla="*/ 29 h 31"/>
                <a:gd name="T66" fmla="*/ 3 w 31"/>
                <a:gd name="T67" fmla="*/ 2 h 31"/>
                <a:gd name="T68" fmla="*/ 29 w 31"/>
                <a:gd name="T69" fmla="*/ 2 h 31"/>
                <a:gd name="T70" fmla="*/ 29 w 31"/>
                <a:gd name="T71" fmla="*/ 29 h 31"/>
                <a:gd name="T72" fmla="*/ 3 w 31"/>
                <a:gd name="T73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1"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1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lnTo>
                    <a:pt x="31" y="1"/>
                  </a:lnTo>
                  <a:close/>
                  <a:moveTo>
                    <a:pt x="3" y="29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9"/>
                    <a:pt x="29" y="29"/>
                    <a:pt x="29" y="29"/>
                  </a:cubicBezTo>
                  <a:lnTo>
                    <a:pt x="3" y="29"/>
                  </a:ln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1374"/>
            <p:cNvSpPr>
              <a:spLocks noChangeArrowheads="1"/>
            </p:cNvSpPr>
            <p:nvPr/>
          </p:nvSpPr>
          <p:spPr bwMode="auto">
            <a:xfrm>
              <a:off x="6275388" y="4945063"/>
              <a:ext cx="288925" cy="288925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375"/>
            <p:cNvSpPr>
              <a:spLocks noEditPoints="1"/>
            </p:cNvSpPr>
            <p:nvPr/>
          </p:nvSpPr>
          <p:spPr bwMode="auto">
            <a:xfrm>
              <a:off x="6265863" y="4935538"/>
              <a:ext cx="319088" cy="319088"/>
            </a:xfrm>
            <a:custGeom>
              <a:avLst/>
              <a:gdLst>
                <a:gd name="T0" fmla="*/ 31 w 31"/>
                <a:gd name="T1" fmla="*/ 1 h 31"/>
                <a:gd name="T2" fmla="*/ 31 w 31"/>
                <a:gd name="T3" fmla="*/ 1 h 31"/>
                <a:gd name="T4" fmla="*/ 31 w 31"/>
                <a:gd name="T5" fmla="*/ 1 h 31"/>
                <a:gd name="T6" fmla="*/ 31 w 31"/>
                <a:gd name="T7" fmla="*/ 1 h 31"/>
                <a:gd name="T8" fmla="*/ 30 w 31"/>
                <a:gd name="T9" fmla="*/ 1 h 31"/>
                <a:gd name="T10" fmla="*/ 30 w 31"/>
                <a:gd name="T11" fmla="*/ 1 h 31"/>
                <a:gd name="T12" fmla="*/ 30 w 31"/>
                <a:gd name="T13" fmla="*/ 1 h 31"/>
                <a:gd name="T14" fmla="*/ 30 w 31"/>
                <a:gd name="T15" fmla="*/ 0 h 31"/>
                <a:gd name="T16" fmla="*/ 30 w 31"/>
                <a:gd name="T17" fmla="*/ 0 h 31"/>
                <a:gd name="T18" fmla="*/ 30 w 31"/>
                <a:gd name="T19" fmla="*/ 0 h 31"/>
                <a:gd name="T20" fmla="*/ 30 w 31"/>
                <a:gd name="T21" fmla="*/ 0 h 31"/>
                <a:gd name="T22" fmla="*/ 1 w 31"/>
                <a:gd name="T23" fmla="*/ 0 h 31"/>
                <a:gd name="T24" fmla="*/ 0 w 31"/>
                <a:gd name="T25" fmla="*/ 1 h 31"/>
                <a:gd name="T26" fmla="*/ 0 w 31"/>
                <a:gd name="T27" fmla="*/ 1 h 31"/>
                <a:gd name="T28" fmla="*/ 0 w 31"/>
                <a:gd name="T29" fmla="*/ 1 h 31"/>
                <a:gd name="T30" fmla="*/ 0 w 31"/>
                <a:gd name="T31" fmla="*/ 1 h 31"/>
                <a:gd name="T32" fmla="*/ 0 w 31"/>
                <a:gd name="T33" fmla="*/ 30 h 31"/>
                <a:gd name="T34" fmla="*/ 0 w 31"/>
                <a:gd name="T35" fmla="*/ 30 h 31"/>
                <a:gd name="T36" fmla="*/ 0 w 31"/>
                <a:gd name="T37" fmla="*/ 30 h 31"/>
                <a:gd name="T38" fmla="*/ 0 w 31"/>
                <a:gd name="T39" fmla="*/ 30 h 31"/>
                <a:gd name="T40" fmla="*/ 0 w 31"/>
                <a:gd name="T41" fmla="*/ 30 h 31"/>
                <a:gd name="T42" fmla="*/ 0 w 31"/>
                <a:gd name="T43" fmla="*/ 30 h 31"/>
                <a:gd name="T44" fmla="*/ 1 w 31"/>
                <a:gd name="T45" fmla="*/ 31 h 31"/>
                <a:gd name="T46" fmla="*/ 1 w 31"/>
                <a:gd name="T47" fmla="*/ 31 h 31"/>
                <a:gd name="T48" fmla="*/ 1 w 31"/>
                <a:gd name="T49" fmla="*/ 31 h 31"/>
                <a:gd name="T50" fmla="*/ 30 w 31"/>
                <a:gd name="T51" fmla="*/ 31 h 31"/>
                <a:gd name="T52" fmla="*/ 30 w 31"/>
                <a:gd name="T53" fmla="*/ 30 h 31"/>
                <a:gd name="T54" fmla="*/ 30 w 31"/>
                <a:gd name="T55" fmla="*/ 30 h 31"/>
                <a:gd name="T56" fmla="*/ 30 w 31"/>
                <a:gd name="T57" fmla="*/ 30 h 31"/>
                <a:gd name="T58" fmla="*/ 31 w 31"/>
                <a:gd name="T59" fmla="*/ 30 h 31"/>
                <a:gd name="T60" fmla="*/ 31 w 31"/>
                <a:gd name="T61" fmla="*/ 1 h 31"/>
                <a:gd name="T62" fmla="*/ 2 w 31"/>
                <a:gd name="T63" fmla="*/ 29 h 31"/>
                <a:gd name="T64" fmla="*/ 2 w 31"/>
                <a:gd name="T65" fmla="*/ 2 h 31"/>
                <a:gd name="T66" fmla="*/ 29 w 31"/>
                <a:gd name="T67" fmla="*/ 2 h 31"/>
                <a:gd name="T68" fmla="*/ 29 w 31"/>
                <a:gd name="T69" fmla="*/ 29 h 31"/>
                <a:gd name="T70" fmla="*/ 2 w 31"/>
                <a:gd name="T7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1"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1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1" y="30"/>
                    <a:pt x="31" y="30"/>
                    <a:pt x="31" y="30"/>
                  </a:cubicBezTo>
                  <a:lnTo>
                    <a:pt x="31" y="1"/>
                  </a:lnTo>
                  <a:close/>
                  <a:moveTo>
                    <a:pt x="2" y="29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9"/>
                    <a:pt x="29" y="29"/>
                    <a:pt x="29" y="29"/>
                  </a:cubicBezTo>
                  <a:lnTo>
                    <a:pt x="2" y="29"/>
                  </a:ln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376"/>
            <p:cNvSpPr>
              <a:spLocks/>
            </p:cNvSpPr>
            <p:nvPr/>
          </p:nvSpPr>
          <p:spPr bwMode="auto">
            <a:xfrm>
              <a:off x="5576888" y="5397500"/>
              <a:ext cx="1223963" cy="123825"/>
            </a:xfrm>
            <a:custGeom>
              <a:avLst/>
              <a:gdLst>
                <a:gd name="T0" fmla="*/ 118 w 119"/>
                <a:gd name="T1" fmla="*/ 1 h 12"/>
                <a:gd name="T2" fmla="*/ 79 w 119"/>
                <a:gd name="T3" fmla="*/ 0 h 12"/>
                <a:gd name="T4" fmla="*/ 60 w 119"/>
                <a:gd name="T5" fmla="*/ 0 h 12"/>
                <a:gd name="T6" fmla="*/ 60 w 119"/>
                <a:gd name="T7" fmla="*/ 0 h 12"/>
                <a:gd name="T8" fmla="*/ 59 w 119"/>
                <a:gd name="T9" fmla="*/ 0 h 12"/>
                <a:gd name="T10" fmla="*/ 40 w 119"/>
                <a:gd name="T11" fmla="*/ 0 h 12"/>
                <a:gd name="T12" fmla="*/ 1 w 119"/>
                <a:gd name="T13" fmla="*/ 1 h 12"/>
                <a:gd name="T14" fmla="*/ 0 w 119"/>
                <a:gd name="T15" fmla="*/ 1 h 12"/>
                <a:gd name="T16" fmla="*/ 1 w 119"/>
                <a:gd name="T17" fmla="*/ 3 h 12"/>
                <a:gd name="T18" fmla="*/ 4 w 119"/>
                <a:gd name="T19" fmla="*/ 10 h 12"/>
                <a:gd name="T20" fmla="*/ 8 w 119"/>
                <a:gd name="T21" fmla="*/ 11 h 12"/>
                <a:gd name="T22" fmla="*/ 25 w 119"/>
                <a:gd name="T23" fmla="*/ 11 h 12"/>
                <a:gd name="T24" fmla="*/ 58 w 119"/>
                <a:gd name="T25" fmla="*/ 12 h 12"/>
                <a:gd name="T26" fmla="*/ 58 w 119"/>
                <a:gd name="T27" fmla="*/ 12 h 12"/>
                <a:gd name="T28" fmla="*/ 60 w 119"/>
                <a:gd name="T29" fmla="*/ 12 h 12"/>
                <a:gd name="T30" fmla="*/ 61 w 119"/>
                <a:gd name="T31" fmla="*/ 12 h 12"/>
                <a:gd name="T32" fmla="*/ 61 w 119"/>
                <a:gd name="T33" fmla="*/ 12 h 12"/>
                <a:gd name="T34" fmla="*/ 94 w 119"/>
                <a:gd name="T35" fmla="*/ 11 h 12"/>
                <a:gd name="T36" fmla="*/ 111 w 119"/>
                <a:gd name="T37" fmla="*/ 11 h 12"/>
                <a:gd name="T38" fmla="*/ 115 w 119"/>
                <a:gd name="T39" fmla="*/ 10 h 12"/>
                <a:gd name="T40" fmla="*/ 118 w 119"/>
                <a:gd name="T41" fmla="*/ 3 h 12"/>
                <a:gd name="T42" fmla="*/ 119 w 119"/>
                <a:gd name="T43" fmla="*/ 1 h 12"/>
                <a:gd name="T44" fmla="*/ 118 w 119"/>
                <a:gd name="T4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" h="12">
                  <a:moveTo>
                    <a:pt x="118" y="1"/>
                  </a:moveTo>
                  <a:cubicBezTo>
                    <a:pt x="105" y="0"/>
                    <a:pt x="92" y="0"/>
                    <a:pt x="79" y="0"/>
                  </a:cubicBezTo>
                  <a:cubicBezTo>
                    <a:pt x="72" y="0"/>
                    <a:pt x="66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3" y="0"/>
                    <a:pt x="47" y="0"/>
                    <a:pt x="40" y="0"/>
                  </a:cubicBezTo>
                  <a:cubicBezTo>
                    <a:pt x="27" y="0"/>
                    <a:pt x="14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5"/>
                    <a:pt x="3" y="8"/>
                    <a:pt x="4" y="10"/>
                  </a:cubicBezTo>
                  <a:cubicBezTo>
                    <a:pt x="5" y="11"/>
                    <a:pt x="6" y="11"/>
                    <a:pt x="8" y="11"/>
                  </a:cubicBezTo>
                  <a:cubicBezTo>
                    <a:pt x="14" y="11"/>
                    <a:pt x="19" y="11"/>
                    <a:pt x="25" y="11"/>
                  </a:cubicBezTo>
                  <a:cubicBezTo>
                    <a:pt x="36" y="11"/>
                    <a:pt x="47" y="12"/>
                    <a:pt x="58" y="1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2"/>
                    <a:pt x="59" y="12"/>
                    <a:pt x="60" y="12"/>
                  </a:cubicBezTo>
                  <a:cubicBezTo>
                    <a:pt x="60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72" y="12"/>
                    <a:pt x="83" y="11"/>
                    <a:pt x="94" y="11"/>
                  </a:cubicBezTo>
                  <a:cubicBezTo>
                    <a:pt x="100" y="11"/>
                    <a:pt x="105" y="11"/>
                    <a:pt x="111" y="11"/>
                  </a:cubicBezTo>
                  <a:cubicBezTo>
                    <a:pt x="113" y="11"/>
                    <a:pt x="114" y="11"/>
                    <a:pt x="115" y="10"/>
                  </a:cubicBezTo>
                  <a:cubicBezTo>
                    <a:pt x="116" y="8"/>
                    <a:pt x="117" y="5"/>
                    <a:pt x="118" y="3"/>
                  </a:cubicBezTo>
                  <a:cubicBezTo>
                    <a:pt x="119" y="3"/>
                    <a:pt x="119" y="2"/>
                    <a:pt x="119" y="1"/>
                  </a:cubicBezTo>
                  <a:cubicBezTo>
                    <a:pt x="119" y="1"/>
                    <a:pt x="119" y="1"/>
                    <a:pt x="118" y="1"/>
                  </a:cubicBezTo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377"/>
            <p:cNvSpPr>
              <a:spLocks/>
            </p:cNvSpPr>
            <p:nvPr/>
          </p:nvSpPr>
          <p:spPr bwMode="auto">
            <a:xfrm>
              <a:off x="5576888" y="4678363"/>
              <a:ext cx="1223963" cy="123825"/>
            </a:xfrm>
            <a:custGeom>
              <a:avLst/>
              <a:gdLst>
                <a:gd name="T0" fmla="*/ 118 w 119"/>
                <a:gd name="T1" fmla="*/ 1 h 12"/>
                <a:gd name="T2" fmla="*/ 79 w 119"/>
                <a:gd name="T3" fmla="*/ 0 h 12"/>
                <a:gd name="T4" fmla="*/ 60 w 119"/>
                <a:gd name="T5" fmla="*/ 0 h 12"/>
                <a:gd name="T6" fmla="*/ 60 w 119"/>
                <a:gd name="T7" fmla="*/ 0 h 12"/>
                <a:gd name="T8" fmla="*/ 59 w 119"/>
                <a:gd name="T9" fmla="*/ 0 h 12"/>
                <a:gd name="T10" fmla="*/ 40 w 119"/>
                <a:gd name="T11" fmla="*/ 0 h 12"/>
                <a:gd name="T12" fmla="*/ 1 w 119"/>
                <a:gd name="T13" fmla="*/ 1 h 12"/>
                <a:gd name="T14" fmla="*/ 0 w 119"/>
                <a:gd name="T15" fmla="*/ 1 h 12"/>
                <a:gd name="T16" fmla="*/ 1 w 119"/>
                <a:gd name="T17" fmla="*/ 4 h 12"/>
                <a:gd name="T18" fmla="*/ 4 w 119"/>
                <a:gd name="T19" fmla="*/ 10 h 12"/>
                <a:gd name="T20" fmla="*/ 8 w 119"/>
                <a:gd name="T21" fmla="*/ 12 h 12"/>
                <a:gd name="T22" fmla="*/ 25 w 119"/>
                <a:gd name="T23" fmla="*/ 12 h 12"/>
                <a:gd name="T24" fmla="*/ 58 w 119"/>
                <a:gd name="T25" fmla="*/ 12 h 12"/>
                <a:gd name="T26" fmla="*/ 58 w 119"/>
                <a:gd name="T27" fmla="*/ 12 h 12"/>
                <a:gd name="T28" fmla="*/ 60 w 119"/>
                <a:gd name="T29" fmla="*/ 12 h 12"/>
                <a:gd name="T30" fmla="*/ 61 w 119"/>
                <a:gd name="T31" fmla="*/ 12 h 12"/>
                <a:gd name="T32" fmla="*/ 61 w 119"/>
                <a:gd name="T33" fmla="*/ 12 h 12"/>
                <a:gd name="T34" fmla="*/ 94 w 119"/>
                <a:gd name="T35" fmla="*/ 12 h 12"/>
                <a:gd name="T36" fmla="*/ 111 w 119"/>
                <a:gd name="T37" fmla="*/ 12 h 12"/>
                <a:gd name="T38" fmla="*/ 115 w 119"/>
                <a:gd name="T39" fmla="*/ 10 h 12"/>
                <a:gd name="T40" fmla="*/ 118 w 119"/>
                <a:gd name="T41" fmla="*/ 4 h 12"/>
                <a:gd name="T42" fmla="*/ 119 w 119"/>
                <a:gd name="T43" fmla="*/ 1 h 12"/>
                <a:gd name="T44" fmla="*/ 118 w 119"/>
                <a:gd name="T4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9" h="12">
                  <a:moveTo>
                    <a:pt x="118" y="1"/>
                  </a:moveTo>
                  <a:cubicBezTo>
                    <a:pt x="105" y="1"/>
                    <a:pt x="92" y="0"/>
                    <a:pt x="79" y="0"/>
                  </a:cubicBezTo>
                  <a:cubicBezTo>
                    <a:pt x="72" y="0"/>
                    <a:pt x="66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3" y="0"/>
                    <a:pt x="47" y="0"/>
                    <a:pt x="40" y="0"/>
                  </a:cubicBezTo>
                  <a:cubicBezTo>
                    <a:pt x="27" y="0"/>
                    <a:pt x="14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6"/>
                    <a:pt x="3" y="8"/>
                    <a:pt x="4" y="10"/>
                  </a:cubicBezTo>
                  <a:cubicBezTo>
                    <a:pt x="5" y="12"/>
                    <a:pt x="6" y="11"/>
                    <a:pt x="8" y="12"/>
                  </a:cubicBezTo>
                  <a:cubicBezTo>
                    <a:pt x="14" y="12"/>
                    <a:pt x="19" y="12"/>
                    <a:pt x="25" y="12"/>
                  </a:cubicBezTo>
                  <a:cubicBezTo>
                    <a:pt x="36" y="12"/>
                    <a:pt x="47" y="12"/>
                    <a:pt x="58" y="1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2"/>
                    <a:pt x="59" y="12"/>
                    <a:pt x="60" y="12"/>
                  </a:cubicBezTo>
                  <a:cubicBezTo>
                    <a:pt x="60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72" y="12"/>
                    <a:pt x="83" y="12"/>
                    <a:pt x="94" y="12"/>
                  </a:cubicBezTo>
                  <a:cubicBezTo>
                    <a:pt x="100" y="12"/>
                    <a:pt x="105" y="12"/>
                    <a:pt x="111" y="12"/>
                  </a:cubicBezTo>
                  <a:cubicBezTo>
                    <a:pt x="113" y="11"/>
                    <a:pt x="114" y="12"/>
                    <a:pt x="115" y="10"/>
                  </a:cubicBezTo>
                  <a:cubicBezTo>
                    <a:pt x="116" y="8"/>
                    <a:pt x="117" y="6"/>
                    <a:pt x="118" y="4"/>
                  </a:cubicBezTo>
                  <a:cubicBezTo>
                    <a:pt x="119" y="3"/>
                    <a:pt x="119" y="2"/>
                    <a:pt x="119" y="1"/>
                  </a:cubicBezTo>
                  <a:cubicBezTo>
                    <a:pt x="119" y="1"/>
                    <a:pt x="119" y="1"/>
                    <a:pt x="118" y="1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378"/>
            <p:cNvSpPr>
              <a:spLocks/>
            </p:cNvSpPr>
            <p:nvPr/>
          </p:nvSpPr>
          <p:spPr bwMode="auto">
            <a:xfrm>
              <a:off x="5514975" y="5305425"/>
              <a:ext cx="1336675" cy="165100"/>
            </a:xfrm>
            <a:custGeom>
              <a:avLst/>
              <a:gdLst>
                <a:gd name="T0" fmla="*/ 123 w 130"/>
                <a:gd name="T1" fmla="*/ 2 h 16"/>
                <a:gd name="T2" fmla="*/ 110 w 130"/>
                <a:gd name="T3" fmla="*/ 2 h 16"/>
                <a:gd name="T4" fmla="*/ 107 w 130"/>
                <a:gd name="T5" fmla="*/ 1 h 16"/>
                <a:gd name="T6" fmla="*/ 97 w 130"/>
                <a:gd name="T7" fmla="*/ 2 h 16"/>
                <a:gd name="T8" fmla="*/ 89 w 130"/>
                <a:gd name="T9" fmla="*/ 3 h 16"/>
                <a:gd name="T10" fmla="*/ 84 w 130"/>
                <a:gd name="T11" fmla="*/ 2 h 16"/>
                <a:gd name="T12" fmla="*/ 77 w 130"/>
                <a:gd name="T13" fmla="*/ 2 h 16"/>
                <a:gd name="T14" fmla="*/ 73 w 130"/>
                <a:gd name="T15" fmla="*/ 2 h 16"/>
                <a:gd name="T16" fmla="*/ 67 w 130"/>
                <a:gd name="T17" fmla="*/ 4 h 16"/>
                <a:gd name="T18" fmla="*/ 65 w 130"/>
                <a:gd name="T19" fmla="*/ 3 h 16"/>
                <a:gd name="T20" fmla="*/ 58 w 130"/>
                <a:gd name="T21" fmla="*/ 2 h 16"/>
                <a:gd name="T22" fmla="*/ 47 w 130"/>
                <a:gd name="T23" fmla="*/ 2 h 16"/>
                <a:gd name="T24" fmla="*/ 45 w 130"/>
                <a:gd name="T25" fmla="*/ 2 h 16"/>
                <a:gd name="T26" fmla="*/ 38 w 130"/>
                <a:gd name="T27" fmla="*/ 3 h 16"/>
                <a:gd name="T28" fmla="*/ 29 w 130"/>
                <a:gd name="T29" fmla="*/ 1 h 16"/>
                <a:gd name="T30" fmla="*/ 23 w 130"/>
                <a:gd name="T31" fmla="*/ 2 h 16"/>
                <a:gd name="T32" fmla="*/ 13 w 130"/>
                <a:gd name="T33" fmla="*/ 2 h 16"/>
                <a:gd name="T34" fmla="*/ 6 w 130"/>
                <a:gd name="T35" fmla="*/ 4 h 16"/>
                <a:gd name="T36" fmla="*/ 4 w 130"/>
                <a:gd name="T37" fmla="*/ 6 h 16"/>
                <a:gd name="T38" fmla="*/ 1 w 130"/>
                <a:gd name="T39" fmla="*/ 10 h 16"/>
                <a:gd name="T40" fmla="*/ 14 w 130"/>
                <a:gd name="T41" fmla="*/ 14 h 16"/>
                <a:gd name="T42" fmla="*/ 19 w 130"/>
                <a:gd name="T43" fmla="*/ 14 h 16"/>
                <a:gd name="T44" fmla="*/ 31 w 130"/>
                <a:gd name="T45" fmla="*/ 13 h 16"/>
                <a:gd name="T46" fmla="*/ 32 w 130"/>
                <a:gd name="T47" fmla="*/ 12 h 16"/>
                <a:gd name="T48" fmla="*/ 42 w 130"/>
                <a:gd name="T49" fmla="*/ 14 h 16"/>
                <a:gd name="T50" fmla="*/ 50 w 130"/>
                <a:gd name="T51" fmla="*/ 13 h 16"/>
                <a:gd name="T52" fmla="*/ 53 w 130"/>
                <a:gd name="T53" fmla="*/ 13 h 16"/>
                <a:gd name="T54" fmla="*/ 62 w 130"/>
                <a:gd name="T55" fmla="*/ 13 h 16"/>
                <a:gd name="T56" fmla="*/ 68 w 130"/>
                <a:gd name="T57" fmla="*/ 15 h 16"/>
                <a:gd name="T58" fmla="*/ 79 w 130"/>
                <a:gd name="T59" fmla="*/ 14 h 16"/>
                <a:gd name="T60" fmla="*/ 83 w 130"/>
                <a:gd name="T61" fmla="*/ 12 h 16"/>
                <a:gd name="T62" fmla="*/ 93 w 130"/>
                <a:gd name="T63" fmla="*/ 14 h 16"/>
                <a:gd name="T64" fmla="*/ 98 w 130"/>
                <a:gd name="T65" fmla="*/ 14 h 16"/>
                <a:gd name="T66" fmla="*/ 105 w 130"/>
                <a:gd name="T67" fmla="*/ 13 h 16"/>
                <a:gd name="T68" fmla="*/ 110 w 130"/>
                <a:gd name="T69" fmla="*/ 14 h 16"/>
                <a:gd name="T70" fmla="*/ 118 w 130"/>
                <a:gd name="T71" fmla="*/ 14 h 16"/>
                <a:gd name="T72" fmla="*/ 128 w 130"/>
                <a:gd name="T7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0" h="16">
                  <a:moveTo>
                    <a:pt x="128" y="6"/>
                  </a:moveTo>
                  <a:cubicBezTo>
                    <a:pt x="127" y="3"/>
                    <a:pt x="125" y="2"/>
                    <a:pt x="123" y="2"/>
                  </a:cubicBezTo>
                  <a:cubicBezTo>
                    <a:pt x="122" y="2"/>
                    <a:pt x="120" y="2"/>
                    <a:pt x="119" y="2"/>
                  </a:cubicBezTo>
                  <a:cubicBezTo>
                    <a:pt x="116" y="0"/>
                    <a:pt x="113" y="0"/>
                    <a:pt x="110" y="2"/>
                  </a:cubicBezTo>
                  <a:cubicBezTo>
                    <a:pt x="110" y="2"/>
                    <a:pt x="109" y="2"/>
                    <a:pt x="109" y="3"/>
                  </a:cubicBezTo>
                  <a:cubicBezTo>
                    <a:pt x="109" y="2"/>
                    <a:pt x="108" y="1"/>
                    <a:pt x="107" y="1"/>
                  </a:cubicBezTo>
                  <a:cubicBezTo>
                    <a:pt x="106" y="0"/>
                    <a:pt x="104" y="0"/>
                    <a:pt x="103" y="1"/>
                  </a:cubicBezTo>
                  <a:cubicBezTo>
                    <a:pt x="101" y="0"/>
                    <a:pt x="98" y="0"/>
                    <a:pt x="97" y="2"/>
                  </a:cubicBezTo>
                  <a:cubicBezTo>
                    <a:pt x="95" y="2"/>
                    <a:pt x="94" y="2"/>
                    <a:pt x="93" y="3"/>
                  </a:cubicBezTo>
                  <a:cubicBezTo>
                    <a:pt x="92" y="2"/>
                    <a:pt x="90" y="2"/>
                    <a:pt x="89" y="3"/>
                  </a:cubicBezTo>
                  <a:cubicBezTo>
                    <a:pt x="89" y="2"/>
                    <a:pt x="88" y="2"/>
                    <a:pt x="87" y="2"/>
                  </a:cubicBezTo>
                  <a:cubicBezTo>
                    <a:pt x="86" y="2"/>
                    <a:pt x="85" y="2"/>
                    <a:pt x="84" y="2"/>
                  </a:cubicBezTo>
                  <a:cubicBezTo>
                    <a:pt x="83" y="2"/>
                    <a:pt x="82" y="1"/>
                    <a:pt x="81" y="2"/>
                  </a:cubicBezTo>
                  <a:cubicBezTo>
                    <a:pt x="80" y="1"/>
                    <a:pt x="78" y="1"/>
                    <a:pt x="77" y="2"/>
                  </a:cubicBezTo>
                  <a:cubicBezTo>
                    <a:pt x="77" y="2"/>
                    <a:pt x="77" y="2"/>
                    <a:pt x="76" y="2"/>
                  </a:cubicBezTo>
                  <a:cubicBezTo>
                    <a:pt x="75" y="2"/>
                    <a:pt x="74" y="2"/>
                    <a:pt x="73" y="2"/>
                  </a:cubicBezTo>
                  <a:cubicBezTo>
                    <a:pt x="72" y="2"/>
                    <a:pt x="71" y="2"/>
                    <a:pt x="70" y="2"/>
                  </a:cubicBezTo>
                  <a:cubicBezTo>
                    <a:pt x="69" y="2"/>
                    <a:pt x="68" y="3"/>
                    <a:pt x="67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6" y="4"/>
                    <a:pt x="65" y="3"/>
                    <a:pt x="65" y="3"/>
                  </a:cubicBezTo>
                  <a:cubicBezTo>
                    <a:pt x="64" y="2"/>
                    <a:pt x="63" y="2"/>
                    <a:pt x="62" y="1"/>
                  </a:cubicBezTo>
                  <a:cubicBezTo>
                    <a:pt x="61" y="1"/>
                    <a:pt x="59" y="1"/>
                    <a:pt x="58" y="2"/>
                  </a:cubicBezTo>
                  <a:cubicBezTo>
                    <a:pt x="56" y="1"/>
                    <a:pt x="54" y="0"/>
                    <a:pt x="53" y="1"/>
                  </a:cubicBezTo>
                  <a:cubicBezTo>
                    <a:pt x="51" y="0"/>
                    <a:pt x="49" y="0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5" y="2"/>
                  </a:cubicBezTo>
                  <a:cubicBezTo>
                    <a:pt x="44" y="2"/>
                    <a:pt x="43" y="3"/>
                    <a:pt x="42" y="4"/>
                  </a:cubicBezTo>
                  <a:cubicBezTo>
                    <a:pt x="41" y="3"/>
                    <a:pt x="39" y="3"/>
                    <a:pt x="38" y="3"/>
                  </a:cubicBezTo>
                  <a:cubicBezTo>
                    <a:pt x="36" y="2"/>
                    <a:pt x="34" y="2"/>
                    <a:pt x="32" y="2"/>
                  </a:cubicBezTo>
                  <a:cubicBezTo>
                    <a:pt x="31" y="1"/>
                    <a:pt x="30" y="1"/>
                    <a:pt x="29" y="1"/>
                  </a:cubicBezTo>
                  <a:cubicBezTo>
                    <a:pt x="27" y="0"/>
                    <a:pt x="25" y="1"/>
                    <a:pt x="24" y="3"/>
                  </a:cubicBez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0" y="2"/>
                    <a:pt x="19" y="2"/>
                  </a:cubicBezTo>
                  <a:cubicBezTo>
                    <a:pt x="17" y="1"/>
                    <a:pt x="15" y="1"/>
                    <a:pt x="13" y="2"/>
                  </a:cubicBezTo>
                  <a:cubicBezTo>
                    <a:pt x="12" y="2"/>
                    <a:pt x="11" y="1"/>
                    <a:pt x="10" y="1"/>
                  </a:cubicBezTo>
                  <a:cubicBezTo>
                    <a:pt x="8" y="1"/>
                    <a:pt x="7" y="3"/>
                    <a:pt x="6" y="4"/>
                  </a:cubicBezTo>
                  <a:cubicBezTo>
                    <a:pt x="5" y="4"/>
                    <a:pt x="5" y="5"/>
                    <a:pt x="4" y="5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3" y="6"/>
                    <a:pt x="3" y="6"/>
                    <a:pt x="2" y="6"/>
                  </a:cubicBezTo>
                  <a:cubicBezTo>
                    <a:pt x="1" y="7"/>
                    <a:pt x="0" y="9"/>
                    <a:pt x="1" y="10"/>
                  </a:cubicBezTo>
                  <a:cubicBezTo>
                    <a:pt x="4" y="14"/>
                    <a:pt x="9" y="15"/>
                    <a:pt x="13" y="13"/>
                  </a:cubicBezTo>
                  <a:cubicBezTo>
                    <a:pt x="13" y="13"/>
                    <a:pt x="14" y="14"/>
                    <a:pt x="14" y="14"/>
                  </a:cubicBezTo>
                  <a:cubicBezTo>
                    <a:pt x="15" y="14"/>
                    <a:pt x="17" y="14"/>
                    <a:pt x="18" y="13"/>
                  </a:cubicBezTo>
                  <a:cubicBezTo>
                    <a:pt x="18" y="13"/>
                    <a:pt x="19" y="13"/>
                    <a:pt x="19" y="14"/>
                  </a:cubicBezTo>
                  <a:cubicBezTo>
                    <a:pt x="21" y="15"/>
                    <a:pt x="24" y="15"/>
                    <a:pt x="26" y="14"/>
                  </a:cubicBezTo>
                  <a:cubicBezTo>
                    <a:pt x="27" y="14"/>
                    <a:pt x="29" y="14"/>
                    <a:pt x="31" y="13"/>
                  </a:cubicBezTo>
                  <a:cubicBezTo>
                    <a:pt x="31" y="13"/>
                    <a:pt x="31" y="13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4" y="14"/>
                    <a:pt x="37" y="14"/>
                    <a:pt x="39" y="14"/>
                  </a:cubicBezTo>
                  <a:cubicBezTo>
                    <a:pt x="40" y="14"/>
                    <a:pt x="41" y="14"/>
                    <a:pt x="42" y="14"/>
                  </a:cubicBezTo>
                  <a:cubicBezTo>
                    <a:pt x="43" y="14"/>
                    <a:pt x="43" y="14"/>
                    <a:pt x="44" y="14"/>
                  </a:cubicBezTo>
                  <a:cubicBezTo>
                    <a:pt x="46" y="15"/>
                    <a:pt x="48" y="15"/>
                    <a:pt x="50" y="13"/>
                  </a:cubicBezTo>
                  <a:cubicBezTo>
                    <a:pt x="51" y="13"/>
                    <a:pt x="51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ubicBezTo>
                    <a:pt x="54" y="13"/>
                    <a:pt x="56" y="12"/>
                    <a:pt x="57" y="11"/>
                  </a:cubicBezTo>
                  <a:cubicBezTo>
                    <a:pt x="58" y="13"/>
                    <a:pt x="60" y="13"/>
                    <a:pt x="62" y="13"/>
                  </a:cubicBezTo>
                  <a:cubicBezTo>
                    <a:pt x="63" y="14"/>
                    <a:pt x="63" y="14"/>
                    <a:pt x="64" y="14"/>
                  </a:cubicBezTo>
                  <a:cubicBezTo>
                    <a:pt x="66" y="15"/>
                    <a:pt x="67" y="15"/>
                    <a:pt x="68" y="15"/>
                  </a:cubicBezTo>
                  <a:cubicBezTo>
                    <a:pt x="70" y="15"/>
                    <a:pt x="71" y="15"/>
                    <a:pt x="73" y="15"/>
                  </a:cubicBezTo>
                  <a:cubicBezTo>
                    <a:pt x="75" y="15"/>
                    <a:pt x="77" y="15"/>
                    <a:pt x="79" y="14"/>
                  </a:cubicBezTo>
                  <a:cubicBezTo>
                    <a:pt x="79" y="13"/>
                    <a:pt x="79" y="13"/>
                    <a:pt x="80" y="13"/>
                  </a:cubicBezTo>
                  <a:cubicBezTo>
                    <a:pt x="81" y="13"/>
                    <a:pt x="82" y="13"/>
                    <a:pt x="83" y="12"/>
                  </a:cubicBezTo>
                  <a:cubicBezTo>
                    <a:pt x="83" y="13"/>
                    <a:pt x="83" y="13"/>
                    <a:pt x="84" y="13"/>
                  </a:cubicBezTo>
                  <a:cubicBezTo>
                    <a:pt x="86" y="15"/>
                    <a:pt x="90" y="15"/>
                    <a:pt x="93" y="14"/>
                  </a:cubicBezTo>
                  <a:cubicBezTo>
                    <a:pt x="94" y="15"/>
                    <a:pt x="96" y="15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100" y="14"/>
                    <a:pt x="101" y="13"/>
                    <a:pt x="101" y="13"/>
                  </a:cubicBezTo>
                  <a:cubicBezTo>
                    <a:pt x="102" y="13"/>
                    <a:pt x="104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6" y="14"/>
                    <a:pt x="108" y="14"/>
                    <a:pt x="110" y="14"/>
                  </a:cubicBezTo>
                  <a:cubicBezTo>
                    <a:pt x="113" y="15"/>
                    <a:pt x="115" y="16"/>
                    <a:pt x="118" y="14"/>
                  </a:cubicBezTo>
                  <a:cubicBezTo>
                    <a:pt x="118" y="14"/>
                    <a:pt x="118" y="14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4" y="16"/>
                    <a:pt x="130" y="11"/>
                    <a:pt x="128" y="6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379"/>
            <p:cNvSpPr>
              <a:spLocks/>
            </p:cNvSpPr>
            <p:nvPr/>
          </p:nvSpPr>
          <p:spPr bwMode="auto">
            <a:xfrm>
              <a:off x="5545138" y="4554538"/>
              <a:ext cx="1265238" cy="195263"/>
            </a:xfrm>
            <a:custGeom>
              <a:avLst/>
              <a:gdLst>
                <a:gd name="T0" fmla="*/ 119 w 123"/>
                <a:gd name="T1" fmla="*/ 6 h 19"/>
                <a:gd name="T2" fmla="*/ 116 w 123"/>
                <a:gd name="T3" fmla="*/ 5 h 19"/>
                <a:gd name="T4" fmla="*/ 113 w 123"/>
                <a:gd name="T5" fmla="*/ 5 h 19"/>
                <a:gd name="T6" fmla="*/ 108 w 123"/>
                <a:gd name="T7" fmla="*/ 6 h 19"/>
                <a:gd name="T8" fmla="*/ 104 w 123"/>
                <a:gd name="T9" fmla="*/ 6 h 19"/>
                <a:gd name="T10" fmla="*/ 99 w 123"/>
                <a:gd name="T11" fmla="*/ 5 h 19"/>
                <a:gd name="T12" fmla="*/ 97 w 123"/>
                <a:gd name="T13" fmla="*/ 5 h 19"/>
                <a:gd name="T14" fmla="*/ 93 w 123"/>
                <a:gd name="T15" fmla="*/ 3 h 19"/>
                <a:gd name="T16" fmla="*/ 81 w 123"/>
                <a:gd name="T17" fmla="*/ 4 h 19"/>
                <a:gd name="T18" fmla="*/ 75 w 123"/>
                <a:gd name="T19" fmla="*/ 4 h 19"/>
                <a:gd name="T20" fmla="*/ 69 w 123"/>
                <a:gd name="T21" fmla="*/ 7 h 19"/>
                <a:gd name="T22" fmla="*/ 53 w 123"/>
                <a:gd name="T23" fmla="*/ 4 h 19"/>
                <a:gd name="T24" fmla="*/ 47 w 123"/>
                <a:gd name="T25" fmla="*/ 6 h 19"/>
                <a:gd name="T26" fmla="*/ 42 w 123"/>
                <a:gd name="T27" fmla="*/ 1 h 19"/>
                <a:gd name="T28" fmla="*/ 28 w 123"/>
                <a:gd name="T29" fmla="*/ 6 h 19"/>
                <a:gd name="T30" fmla="*/ 22 w 123"/>
                <a:gd name="T31" fmla="*/ 6 h 19"/>
                <a:gd name="T32" fmla="*/ 20 w 123"/>
                <a:gd name="T33" fmla="*/ 5 h 19"/>
                <a:gd name="T34" fmla="*/ 10 w 123"/>
                <a:gd name="T35" fmla="*/ 7 h 19"/>
                <a:gd name="T36" fmla="*/ 0 w 123"/>
                <a:gd name="T37" fmla="*/ 14 h 19"/>
                <a:gd name="T38" fmla="*/ 11 w 123"/>
                <a:gd name="T39" fmla="*/ 18 h 19"/>
                <a:gd name="T40" fmla="*/ 18 w 123"/>
                <a:gd name="T41" fmla="*/ 18 h 19"/>
                <a:gd name="T42" fmla="*/ 24 w 123"/>
                <a:gd name="T43" fmla="*/ 16 h 19"/>
                <a:gd name="T44" fmla="*/ 33 w 123"/>
                <a:gd name="T45" fmla="*/ 18 h 19"/>
                <a:gd name="T46" fmla="*/ 42 w 123"/>
                <a:gd name="T47" fmla="*/ 16 h 19"/>
                <a:gd name="T48" fmla="*/ 45 w 123"/>
                <a:gd name="T49" fmla="*/ 16 h 19"/>
                <a:gd name="T50" fmla="*/ 56 w 123"/>
                <a:gd name="T51" fmla="*/ 15 h 19"/>
                <a:gd name="T52" fmla="*/ 61 w 123"/>
                <a:gd name="T53" fmla="*/ 15 h 19"/>
                <a:gd name="T54" fmla="*/ 67 w 123"/>
                <a:gd name="T55" fmla="*/ 18 h 19"/>
                <a:gd name="T56" fmla="*/ 76 w 123"/>
                <a:gd name="T57" fmla="*/ 16 h 19"/>
                <a:gd name="T58" fmla="*/ 78 w 123"/>
                <a:gd name="T59" fmla="*/ 15 h 19"/>
                <a:gd name="T60" fmla="*/ 86 w 123"/>
                <a:gd name="T61" fmla="*/ 17 h 19"/>
                <a:gd name="T62" fmla="*/ 90 w 123"/>
                <a:gd name="T63" fmla="*/ 17 h 19"/>
                <a:gd name="T64" fmla="*/ 98 w 123"/>
                <a:gd name="T65" fmla="*/ 17 h 19"/>
                <a:gd name="T66" fmla="*/ 106 w 123"/>
                <a:gd name="T67" fmla="*/ 17 h 19"/>
                <a:gd name="T68" fmla="*/ 111 w 123"/>
                <a:gd name="T69" fmla="*/ 18 h 19"/>
                <a:gd name="T70" fmla="*/ 113 w 123"/>
                <a:gd name="T71" fmla="*/ 18 h 19"/>
                <a:gd name="T72" fmla="*/ 122 w 123"/>
                <a:gd name="T73" fmla="*/ 16 h 19"/>
                <a:gd name="T74" fmla="*/ 123 w 123"/>
                <a:gd name="T75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9">
                  <a:moveTo>
                    <a:pt x="123" y="7"/>
                  </a:moveTo>
                  <a:cubicBezTo>
                    <a:pt x="123" y="5"/>
                    <a:pt x="121" y="5"/>
                    <a:pt x="119" y="6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8" y="5"/>
                    <a:pt x="117" y="5"/>
                    <a:pt x="116" y="5"/>
                  </a:cubicBezTo>
                  <a:cubicBezTo>
                    <a:pt x="116" y="4"/>
                    <a:pt x="114" y="4"/>
                    <a:pt x="113" y="4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2" y="5"/>
                    <a:pt x="111" y="5"/>
                  </a:cubicBezTo>
                  <a:cubicBezTo>
                    <a:pt x="110" y="5"/>
                    <a:pt x="109" y="5"/>
                    <a:pt x="108" y="6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7" y="5"/>
                    <a:pt x="106" y="5"/>
                    <a:pt x="104" y="6"/>
                  </a:cubicBezTo>
                  <a:cubicBezTo>
                    <a:pt x="104" y="6"/>
                    <a:pt x="103" y="7"/>
                    <a:pt x="103" y="8"/>
                  </a:cubicBezTo>
                  <a:cubicBezTo>
                    <a:pt x="102" y="6"/>
                    <a:pt x="100" y="5"/>
                    <a:pt x="99" y="5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5"/>
                    <a:pt x="98" y="5"/>
                    <a:pt x="97" y="5"/>
                  </a:cubicBezTo>
                  <a:cubicBezTo>
                    <a:pt x="97" y="5"/>
                    <a:pt x="97" y="5"/>
                    <a:pt x="96" y="5"/>
                  </a:cubicBezTo>
                  <a:cubicBezTo>
                    <a:pt x="95" y="4"/>
                    <a:pt x="94" y="4"/>
                    <a:pt x="93" y="3"/>
                  </a:cubicBezTo>
                  <a:cubicBezTo>
                    <a:pt x="90" y="3"/>
                    <a:pt x="87" y="4"/>
                    <a:pt x="85" y="5"/>
                  </a:cubicBezTo>
                  <a:cubicBezTo>
                    <a:pt x="84" y="4"/>
                    <a:pt x="83" y="4"/>
                    <a:pt x="81" y="4"/>
                  </a:cubicBezTo>
                  <a:cubicBezTo>
                    <a:pt x="80" y="3"/>
                    <a:pt x="79" y="2"/>
                    <a:pt x="77" y="2"/>
                  </a:cubicBezTo>
                  <a:cubicBezTo>
                    <a:pt x="76" y="3"/>
                    <a:pt x="75" y="3"/>
                    <a:pt x="75" y="4"/>
                  </a:cubicBezTo>
                  <a:cubicBezTo>
                    <a:pt x="73" y="4"/>
                    <a:pt x="71" y="5"/>
                    <a:pt x="70" y="6"/>
                  </a:cubicBezTo>
                  <a:cubicBezTo>
                    <a:pt x="70" y="6"/>
                    <a:pt x="69" y="6"/>
                    <a:pt x="69" y="7"/>
                  </a:cubicBezTo>
                  <a:cubicBezTo>
                    <a:pt x="67" y="4"/>
                    <a:pt x="64" y="1"/>
                    <a:pt x="60" y="2"/>
                  </a:cubicBezTo>
                  <a:cubicBezTo>
                    <a:pt x="57" y="2"/>
                    <a:pt x="55" y="3"/>
                    <a:pt x="53" y="4"/>
                  </a:cubicBezTo>
                  <a:cubicBezTo>
                    <a:pt x="53" y="4"/>
                    <a:pt x="53" y="4"/>
                    <a:pt x="53" y="5"/>
                  </a:cubicBezTo>
                  <a:cubicBezTo>
                    <a:pt x="51" y="4"/>
                    <a:pt x="49" y="4"/>
                    <a:pt x="47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6" y="4"/>
                    <a:pt x="44" y="2"/>
                    <a:pt x="42" y="1"/>
                  </a:cubicBezTo>
                  <a:cubicBezTo>
                    <a:pt x="37" y="0"/>
                    <a:pt x="33" y="2"/>
                    <a:pt x="31" y="6"/>
                  </a:cubicBezTo>
                  <a:cubicBezTo>
                    <a:pt x="30" y="6"/>
                    <a:pt x="29" y="6"/>
                    <a:pt x="28" y="6"/>
                  </a:cubicBezTo>
                  <a:cubicBezTo>
                    <a:pt x="26" y="4"/>
                    <a:pt x="24" y="4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7" y="3"/>
                    <a:pt x="13" y="4"/>
                    <a:pt x="11" y="7"/>
                  </a:cubicBezTo>
                  <a:cubicBezTo>
                    <a:pt x="11" y="7"/>
                    <a:pt x="10" y="7"/>
                    <a:pt x="10" y="7"/>
                  </a:cubicBezTo>
                  <a:cubicBezTo>
                    <a:pt x="7" y="6"/>
                    <a:pt x="4" y="7"/>
                    <a:pt x="3" y="9"/>
                  </a:cubicBezTo>
                  <a:cubicBezTo>
                    <a:pt x="1" y="10"/>
                    <a:pt x="0" y="12"/>
                    <a:pt x="0" y="14"/>
                  </a:cubicBezTo>
                  <a:cubicBezTo>
                    <a:pt x="1" y="17"/>
                    <a:pt x="3" y="18"/>
                    <a:pt x="6" y="19"/>
                  </a:cubicBezTo>
                  <a:cubicBezTo>
                    <a:pt x="7" y="19"/>
                    <a:pt x="9" y="18"/>
                    <a:pt x="11" y="18"/>
                  </a:cubicBezTo>
                  <a:cubicBezTo>
                    <a:pt x="12" y="18"/>
                    <a:pt x="14" y="18"/>
                    <a:pt x="15" y="18"/>
                  </a:cubicBezTo>
                  <a:cubicBezTo>
                    <a:pt x="16" y="18"/>
                    <a:pt x="17" y="18"/>
                    <a:pt x="18" y="18"/>
                  </a:cubicBezTo>
                  <a:cubicBezTo>
                    <a:pt x="19" y="18"/>
                    <a:pt x="20" y="18"/>
                    <a:pt x="21" y="17"/>
                  </a:cubicBezTo>
                  <a:cubicBezTo>
                    <a:pt x="22" y="17"/>
                    <a:pt x="23" y="17"/>
                    <a:pt x="24" y="16"/>
                  </a:cubicBezTo>
                  <a:cubicBezTo>
                    <a:pt x="25" y="17"/>
                    <a:pt x="26" y="17"/>
                    <a:pt x="27" y="17"/>
                  </a:cubicBezTo>
                  <a:cubicBezTo>
                    <a:pt x="29" y="18"/>
                    <a:pt x="31" y="18"/>
                    <a:pt x="33" y="18"/>
                  </a:cubicBezTo>
                  <a:cubicBezTo>
                    <a:pt x="33" y="18"/>
                    <a:pt x="34" y="18"/>
                    <a:pt x="35" y="17"/>
                  </a:cubicBezTo>
                  <a:cubicBezTo>
                    <a:pt x="37" y="18"/>
                    <a:pt x="40" y="18"/>
                    <a:pt x="42" y="16"/>
                  </a:cubicBezTo>
                  <a:cubicBezTo>
                    <a:pt x="42" y="16"/>
                    <a:pt x="43" y="16"/>
                    <a:pt x="43" y="16"/>
                  </a:cubicBezTo>
                  <a:cubicBezTo>
                    <a:pt x="44" y="16"/>
                    <a:pt x="44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8" y="19"/>
                    <a:pt x="53" y="18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7" y="16"/>
                    <a:pt x="60" y="16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3" y="17"/>
                    <a:pt x="65" y="18"/>
                    <a:pt x="67" y="18"/>
                  </a:cubicBezTo>
                  <a:cubicBezTo>
                    <a:pt x="68" y="18"/>
                    <a:pt x="70" y="17"/>
                    <a:pt x="71" y="17"/>
                  </a:cubicBezTo>
                  <a:cubicBezTo>
                    <a:pt x="73" y="17"/>
                    <a:pt x="75" y="17"/>
                    <a:pt x="76" y="16"/>
                  </a:cubicBezTo>
                  <a:cubicBezTo>
                    <a:pt x="77" y="16"/>
                    <a:pt x="77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6"/>
                    <a:pt x="78" y="16"/>
                  </a:cubicBezTo>
                  <a:cubicBezTo>
                    <a:pt x="80" y="17"/>
                    <a:pt x="83" y="18"/>
                    <a:pt x="86" y="17"/>
                  </a:cubicBezTo>
                  <a:cubicBezTo>
                    <a:pt x="87" y="17"/>
                    <a:pt x="87" y="17"/>
                    <a:pt x="87" y="17"/>
                  </a:cubicBezTo>
                  <a:cubicBezTo>
                    <a:pt x="88" y="17"/>
                    <a:pt x="89" y="17"/>
                    <a:pt x="90" y="17"/>
                  </a:cubicBezTo>
                  <a:cubicBezTo>
                    <a:pt x="91" y="17"/>
                    <a:pt x="93" y="17"/>
                    <a:pt x="94" y="17"/>
                  </a:cubicBezTo>
                  <a:cubicBezTo>
                    <a:pt x="95" y="17"/>
                    <a:pt x="97" y="18"/>
                    <a:pt x="98" y="17"/>
                  </a:cubicBezTo>
                  <a:cubicBezTo>
                    <a:pt x="99" y="17"/>
                    <a:pt x="99" y="18"/>
                    <a:pt x="99" y="18"/>
                  </a:cubicBezTo>
                  <a:cubicBezTo>
                    <a:pt x="102" y="18"/>
                    <a:pt x="104" y="18"/>
                    <a:pt x="106" y="17"/>
                  </a:cubicBezTo>
                  <a:cubicBezTo>
                    <a:pt x="107" y="17"/>
                    <a:pt x="108" y="17"/>
                    <a:pt x="108" y="17"/>
                  </a:cubicBezTo>
                  <a:cubicBezTo>
                    <a:pt x="109" y="18"/>
                    <a:pt x="110" y="18"/>
                    <a:pt x="111" y="18"/>
                  </a:cubicBezTo>
                  <a:cubicBezTo>
                    <a:pt x="111" y="18"/>
                    <a:pt x="112" y="18"/>
                    <a:pt x="112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5" y="19"/>
                    <a:pt x="117" y="19"/>
                    <a:pt x="119" y="18"/>
                  </a:cubicBezTo>
                  <a:cubicBezTo>
                    <a:pt x="120" y="19"/>
                    <a:pt x="122" y="18"/>
                    <a:pt x="122" y="16"/>
                  </a:cubicBezTo>
                  <a:cubicBezTo>
                    <a:pt x="123" y="15"/>
                    <a:pt x="123" y="13"/>
                    <a:pt x="123" y="11"/>
                  </a:cubicBezTo>
                  <a:cubicBezTo>
                    <a:pt x="123" y="10"/>
                    <a:pt x="123" y="9"/>
                    <a:pt x="123" y="7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380"/>
            <p:cNvSpPr>
              <a:spLocks/>
            </p:cNvSpPr>
            <p:nvPr/>
          </p:nvSpPr>
          <p:spPr bwMode="auto">
            <a:xfrm>
              <a:off x="5597525" y="6086475"/>
              <a:ext cx="1171575" cy="123825"/>
            </a:xfrm>
            <a:custGeom>
              <a:avLst/>
              <a:gdLst>
                <a:gd name="T0" fmla="*/ 1 w 114"/>
                <a:gd name="T1" fmla="*/ 10 h 12"/>
                <a:gd name="T2" fmla="*/ 3 w 114"/>
                <a:gd name="T3" fmla="*/ 10 h 12"/>
                <a:gd name="T4" fmla="*/ 9 w 114"/>
                <a:gd name="T5" fmla="*/ 9 h 12"/>
                <a:gd name="T6" fmla="*/ 12 w 114"/>
                <a:gd name="T7" fmla="*/ 9 h 12"/>
                <a:gd name="T8" fmla="*/ 14 w 114"/>
                <a:gd name="T9" fmla="*/ 9 h 12"/>
                <a:gd name="T10" fmla="*/ 18 w 114"/>
                <a:gd name="T11" fmla="*/ 9 h 12"/>
                <a:gd name="T12" fmla="*/ 22 w 114"/>
                <a:gd name="T13" fmla="*/ 10 h 12"/>
                <a:gd name="T14" fmla="*/ 26 w 114"/>
                <a:gd name="T15" fmla="*/ 10 h 12"/>
                <a:gd name="T16" fmla="*/ 29 w 114"/>
                <a:gd name="T17" fmla="*/ 10 h 12"/>
                <a:gd name="T18" fmla="*/ 33 w 114"/>
                <a:gd name="T19" fmla="*/ 10 h 12"/>
                <a:gd name="T20" fmla="*/ 38 w 114"/>
                <a:gd name="T21" fmla="*/ 12 h 12"/>
                <a:gd name="T22" fmla="*/ 45 w 114"/>
                <a:gd name="T23" fmla="*/ 10 h 12"/>
                <a:gd name="T24" fmla="*/ 47 w 114"/>
                <a:gd name="T25" fmla="*/ 10 h 12"/>
                <a:gd name="T26" fmla="*/ 50 w 114"/>
                <a:gd name="T27" fmla="*/ 9 h 12"/>
                <a:gd name="T28" fmla="*/ 54 w 114"/>
                <a:gd name="T29" fmla="*/ 10 h 12"/>
                <a:gd name="T30" fmla="*/ 60 w 114"/>
                <a:gd name="T31" fmla="*/ 9 h 12"/>
                <a:gd name="T32" fmla="*/ 62 w 114"/>
                <a:gd name="T33" fmla="*/ 10 h 12"/>
                <a:gd name="T34" fmla="*/ 66 w 114"/>
                <a:gd name="T35" fmla="*/ 11 h 12"/>
                <a:gd name="T36" fmla="*/ 70 w 114"/>
                <a:gd name="T37" fmla="*/ 11 h 12"/>
                <a:gd name="T38" fmla="*/ 75 w 114"/>
                <a:gd name="T39" fmla="*/ 11 h 12"/>
                <a:gd name="T40" fmla="*/ 78 w 114"/>
                <a:gd name="T41" fmla="*/ 10 h 12"/>
                <a:gd name="T42" fmla="*/ 82 w 114"/>
                <a:gd name="T43" fmla="*/ 10 h 12"/>
                <a:gd name="T44" fmla="*/ 87 w 114"/>
                <a:gd name="T45" fmla="*/ 10 h 12"/>
                <a:gd name="T46" fmla="*/ 95 w 114"/>
                <a:gd name="T47" fmla="*/ 9 h 12"/>
                <a:gd name="T48" fmla="*/ 99 w 114"/>
                <a:gd name="T49" fmla="*/ 10 h 12"/>
                <a:gd name="T50" fmla="*/ 102 w 114"/>
                <a:gd name="T51" fmla="*/ 9 h 12"/>
                <a:gd name="T52" fmla="*/ 107 w 114"/>
                <a:gd name="T53" fmla="*/ 9 h 12"/>
                <a:gd name="T54" fmla="*/ 111 w 114"/>
                <a:gd name="T55" fmla="*/ 9 h 12"/>
                <a:gd name="T56" fmla="*/ 113 w 114"/>
                <a:gd name="T57" fmla="*/ 6 h 12"/>
                <a:gd name="T58" fmla="*/ 104 w 114"/>
                <a:gd name="T59" fmla="*/ 3 h 12"/>
                <a:gd name="T60" fmla="*/ 93 w 114"/>
                <a:gd name="T61" fmla="*/ 3 h 12"/>
                <a:gd name="T62" fmla="*/ 84 w 114"/>
                <a:gd name="T63" fmla="*/ 3 h 12"/>
                <a:gd name="T64" fmla="*/ 77 w 114"/>
                <a:gd name="T65" fmla="*/ 4 h 12"/>
                <a:gd name="T66" fmla="*/ 66 w 114"/>
                <a:gd name="T67" fmla="*/ 5 h 12"/>
                <a:gd name="T68" fmla="*/ 62 w 114"/>
                <a:gd name="T69" fmla="*/ 3 h 12"/>
                <a:gd name="T70" fmla="*/ 58 w 114"/>
                <a:gd name="T71" fmla="*/ 0 h 12"/>
                <a:gd name="T72" fmla="*/ 51 w 114"/>
                <a:gd name="T73" fmla="*/ 4 h 12"/>
                <a:gd name="T74" fmla="*/ 43 w 114"/>
                <a:gd name="T75" fmla="*/ 4 h 12"/>
                <a:gd name="T76" fmla="*/ 35 w 114"/>
                <a:gd name="T77" fmla="*/ 4 h 12"/>
                <a:gd name="T78" fmla="*/ 26 w 114"/>
                <a:gd name="T79" fmla="*/ 4 h 12"/>
                <a:gd name="T80" fmla="*/ 16 w 114"/>
                <a:gd name="T81" fmla="*/ 4 h 12"/>
                <a:gd name="T82" fmla="*/ 13 w 114"/>
                <a:gd name="T83" fmla="*/ 4 h 12"/>
                <a:gd name="T84" fmla="*/ 9 w 114"/>
                <a:gd name="T8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4" h="12">
                  <a:moveTo>
                    <a:pt x="2" y="4"/>
                  </a:moveTo>
                  <a:cubicBezTo>
                    <a:pt x="0" y="4"/>
                    <a:pt x="0" y="6"/>
                    <a:pt x="0" y="8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5" y="10"/>
                    <a:pt x="5" y="9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4" y="9"/>
                    <a:pt x="14" y="9"/>
                  </a:cubicBezTo>
                  <a:cubicBezTo>
                    <a:pt x="14" y="9"/>
                    <a:pt x="14" y="9"/>
                    <a:pt x="15" y="9"/>
                  </a:cubicBezTo>
                  <a:cubicBezTo>
                    <a:pt x="15" y="10"/>
                    <a:pt x="17" y="10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10"/>
                    <a:pt x="20" y="10"/>
                    <a:pt x="20" y="9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2" y="10"/>
                  </a:cubicBezTo>
                  <a:cubicBezTo>
                    <a:pt x="23" y="11"/>
                    <a:pt x="24" y="10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6" y="10"/>
                    <a:pt x="26" y="10"/>
                  </a:cubicBezTo>
                  <a:cubicBezTo>
                    <a:pt x="27" y="10"/>
                    <a:pt x="27" y="10"/>
                    <a:pt x="28" y="9"/>
                  </a:cubicBez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0"/>
                    <a:pt x="31" y="10"/>
                    <a:pt x="32" y="10"/>
                  </a:cubicBezTo>
                  <a:cubicBezTo>
                    <a:pt x="32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4" y="11"/>
                    <a:pt x="35" y="11"/>
                    <a:pt x="36" y="10"/>
                  </a:cubicBezTo>
                  <a:cubicBezTo>
                    <a:pt x="36" y="10"/>
                    <a:pt x="36" y="11"/>
                    <a:pt x="36" y="11"/>
                  </a:cubicBezTo>
                  <a:cubicBezTo>
                    <a:pt x="36" y="12"/>
                    <a:pt x="37" y="12"/>
                    <a:pt x="38" y="12"/>
                  </a:cubicBezTo>
                  <a:cubicBezTo>
                    <a:pt x="40" y="12"/>
                    <a:pt x="41" y="12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3" y="12"/>
                    <a:pt x="45" y="11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6" y="10"/>
                    <a:pt x="47" y="10"/>
                    <a:pt x="47" y="10"/>
                  </a:cubicBezTo>
                  <a:cubicBezTo>
                    <a:pt x="47" y="10"/>
                    <a:pt x="48" y="10"/>
                    <a:pt x="48" y="10"/>
                  </a:cubicBezTo>
                  <a:cubicBezTo>
                    <a:pt x="49" y="10"/>
                    <a:pt x="50" y="10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9"/>
                    <a:pt x="51" y="9"/>
                    <a:pt x="52" y="9"/>
                  </a:cubicBezTo>
                  <a:cubicBezTo>
                    <a:pt x="52" y="9"/>
                    <a:pt x="52" y="9"/>
                    <a:pt x="53" y="9"/>
                  </a:cubicBezTo>
                  <a:cubicBezTo>
                    <a:pt x="53" y="9"/>
                    <a:pt x="53" y="10"/>
                    <a:pt x="54" y="10"/>
                  </a:cubicBezTo>
                  <a:cubicBezTo>
                    <a:pt x="55" y="10"/>
                    <a:pt x="56" y="10"/>
                    <a:pt x="56" y="9"/>
                  </a:cubicBezTo>
                  <a:cubicBezTo>
                    <a:pt x="56" y="10"/>
                    <a:pt x="57" y="10"/>
                    <a:pt x="58" y="10"/>
                  </a:cubicBezTo>
                  <a:cubicBezTo>
                    <a:pt x="59" y="9"/>
                    <a:pt x="59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10"/>
                    <a:pt x="61" y="10"/>
                    <a:pt x="62" y="10"/>
                  </a:cubicBezTo>
                  <a:cubicBezTo>
                    <a:pt x="62" y="10"/>
                    <a:pt x="62" y="10"/>
                    <a:pt x="63" y="10"/>
                  </a:cubicBezTo>
                  <a:cubicBezTo>
                    <a:pt x="63" y="11"/>
                    <a:pt x="65" y="12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2"/>
                    <a:pt x="68" y="12"/>
                    <a:pt x="69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10"/>
                    <a:pt x="70" y="11"/>
                  </a:cubicBezTo>
                  <a:cubicBezTo>
                    <a:pt x="71" y="12"/>
                    <a:pt x="72" y="11"/>
                    <a:pt x="73" y="10"/>
                  </a:cubicBezTo>
                  <a:cubicBezTo>
                    <a:pt x="73" y="11"/>
                    <a:pt x="73" y="11"/>
                    <a:pt x="74" y="11"/>
                  </a:cubicBezTo>
                  <a:cubicBezTo>
                    <a:pt x="74" y="11"/>
                    <a:pt x="75" y="11"/>
                    <a:pt x="75" y="11"/>
                  </a:cubicBezTo>
                  <a:cubicBezTo>
                    <a:pt x="76" y="11"/>
                    <a:pt x="76" y="11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8" y="10"/>
                  </a:cubicBezTo>
                  <a:cubicBezTo>
                    <a:pt x="78" y="10"/>
                    <a:pt x="79" y="10"/>
                    <a:pt x="80" y="10"/>
                  </a:cubicBezTo>
                  <a:cubicBezTo>
                    <a:pt x="81" y="10"/>
                    <a:pt x="81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3" y="10"/>
                    <a:pt x="83" y="10"/>
                    <a:pt x="84" y="10"/>
                  </a:cubicBezTo>
                  <a:cubicBezTo>
                    <a:pt x="85" y="10"/>
                    <a:pt x="85" y="9"/>
                    <a:pt x="85" y="9"/>
                  </a:cubicBezTo>
                  <a:cubicBezTo>
                    <a:pt x="86" y="9"/>
                    <a:pt x="86" y="10"/>
                    <a:pt x="87" y="10"/>
                  </a:cubicBezTo>
                  <a:cubicBezTo>
                    <a:pt x="88" y="11"/>
                    <a:pt x="89" y="11"/>
                    <a:pt x="90" y="10"/>
                  </a:cubicBezTo>
                  <a:cubicBezTo>
                    <a:pt x="90" y="11"/>
                    <a:pt x="91" y="11"/>
                    <a:pt x="92" y="11"/>
                  </a:cubicBezTo>
                  <a:cubicBezTo>
                    <a:pt x="93" y="10"/>
                    <a:pt x="94" y="10"/>
                    <a:pt x="95" y="9"/>
                  </a:cubicBezTo>
                  <a:cubicBezTo>
                    <a:pt x="95" y="9"/>
                    <a:pt x="95" y="10"/>
                    <a:pt x="96" y="10"/>
                  </a:cubicBezTo>
                  <a:cubicBezTo>
                    <a:pt x="97" y="10"/>
                    <a:pt x="98" y="10"/>
                    <a:pt x="98" y="10"/>
                  </a:cubicBezTo>
                  <a:cubicBezTo>
                    <a:pt x="98" y="10"/>
                    <a:pt x="99" y="10"/>
                    <a:pt x="99" y="10"/>
                  </a:cubicBezTo>
                  <a:cubicBezTo>
                    <a:pt x="99" y="11"/>
                    <a:pt x="100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4" y="9"/>
                    <a:pt x="105" y="9"/>
                    <a:pt x="105" y="9"/>
                  </a:cubicBezTo>
                  <a:cubicBezTo>
                    <a:pt x="106" y="9"/>
                    <a:pt x="106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8" y="10"/>
                    <a:pt x="108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0" y="10"/>
                    <a:pt x="111" y="9"/>
                    <a:pt x="111" y="9"/>
                  </a:cubicBezTo>
                  <a:cubicBezTo>
                    <a:pt x="111" y="9"/>
                    <a:pt x="112" y="9"/>
                    <a:pt x="112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7"/>
                    <a:pt x="114" y="6"/>
                    <a:pt x="113" y="6"/>
                  </a:cubicBezTo>
                  <a:cubicBezTo>
                    <a:pt x="112" y="3"/>
                    <a:pt x="110" y="3"/>
                    <a:pt x="109" y="4"/>
                  </a:cubicBezTo>
                  <a:cubicBezTo>
                    <a:pt x="109" y="4"/>
                    <a:pt x="108" y="4"/>
                    <a:pt x="108" y="4"/>
                  </a:cubicBezTo>
                  <a:cubicBezTo>
                    <a:pt x="107" y="3"/>
                    <a:pt x="105" y="3"/>
                    <a:pt x="104" y="3"/>
                  </a:cubicBezTo>
                  <a:cubicBezTo>
                    <a:pt x="103" y="3"/>
                    <a:pt x="101" y="3"/>
                    <a:pt x="100" y="4"/>
                  </a:cubicBezTo>
                  <a:cubicBezTo>
                    <a:pt x="99" y="3"/>
                    <a:pt x="98" y="3"/>
                    <a:pt x="97" y="4"/>
                  </a:cubicBezTo>
                  <a:cubicBezTo>
                    <a:pt x="96" y="3"/>
                    <a:pt x="94" y="3"/>
                    <a:pt x="93" y="3"/>
                  </a:cubicBezTo>
                  <a:cubicBezTo>
                    <a:pt x="92" y="3"/>
                    <a:pt x="92" y="3"/>
                    <a:pt x="91" y="3"/>
                  </a:cubicBezTo>
                  <a:cubicBezTo>
                    <a:pt x="90" y="3"/>
                    <a:pt x="89" y="3"/>
                    <a:pt x="88" y="3"/>
                  </a:cubicBezTo>
                  <a:cubicBezTo>
                    <a:pt x="87" y="2"/>
                    <a:pt x="85" y="2"/>
                    <a:pt x="84" y="3"/>
                  </a:cubicBezTo>
                  <a:cubicBezTo>
                    <a:pt x="84" y="3"/>
                    <a:pt x="83" y="2"/>
                    <a:pt x="83" y="2"/>
                  </a:cubicBezTo>
                  <a:cubicBezTo>
                    <a:pt x="81" y="2"/>
                    <a:pt x="79" y="2"/>
                    <a:pt x="79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6" y="4"/>
                    <a:pt x="75" y="4"/>
                    <a:pt x="74" y="4"/>
                  </a:cubicBezTo>
                  <a:cubicBezTo>
                    <a:pt x="73" y="4"/>
                    <a:pt x="72" y="4"/>
                    <a:pt x="71" y="4"/>
                  </a:cubicBezTo>
                  <a:cubicBezTo>
                    <a:pt x="70" y="4"/>
                    <a:pt x="68" y="4"/>
                    <a:pt x="66" y="5"/>
                  </a:cubicBezTo>
                  <a:cubicBezTo>
                    <a:pt x="66" y="5"/>
                    <a:pt x="65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4"/>
                    <a:pt x="63" y="3"/>
                    <a:pt x="62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2"/>
                    <a:pt x="61" y="2"/>
                    <a:pt x="60" y="1"/>
                  </a:cubicBezTo>
                  <a:cubicBezTo>
                    <a:pt x="60" y="1"/>
                    <a:pt x="59" y="0"/>
                    <a:pt x="58" y="0"/>
                  </a:cubicBezTo>
                  <a:cubicBezTo>
                    <a:pt x="57" y="0"/>
                    <a:pt x="56" y="1"/>
                    <a:pt x="56" y="2"/>
                  </a:cubicBezTo>
                  <a:cubicBezTo>
                    <a:pt x="56" y="2"/>
                    <a:pt x="55" y="2"/>
                    <a:pt x="55" y="3"/>
                  </a:cubicBezTo>
                  <a:cubicBezTo>
                    <a:pt x="54" y="2"/>
                    <a:pt x="52" y="2"/>
                    <a:pt x="51" y="4"/>
                  </a:cubicBezTo>
                  <a:cubicBezTo>
                    <a:pt x="50" y="4"/>
                    <a:pt x="49" y="4"/>
                    <a:pt x="49" y="4"/>
                  </a:cubicBezTo>
                  <a:cubicBezTo>
                    <a:pt x="48" y="4"/>
                    <a:pt x="48" y="4"/>
                    <a:pt x="47" y="4"/>
                  </a:cubicBezTo>
                  <a:cubicBezTo>
                    <a:pt x="46" y="3"/>
                    <a:pt x="45" y="4"/>
                    <a:pt x="43" y="4"/>
                  </a:cubicBezTo>
                  <a:cubicBezTo>
                    <a:pt x="42" y="4"/>
                    <a:pt x="41" y="4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3"/>
                    <a:pt x="36" y="3"/>
                    <a:pt x="35" y="4"/>
                  </a:cubicBezTo>
                  <a:cubicBezTo>
                    <a:pt x="34" y="3"/>
                    <a:pt x="32" y="3"/>
                    <a:pt x="31" y="4"/>
                  </a:cubicBezTo>
                  <a:cubicBezTo>
                    <a:pt x="30" y="4"/>
                    <a:pt x="29" y="3"/>
                    <a:pt x="28" y="4"/>
                  </a:cubicBezTo>
                  <a:cubicBezTo>
                    <a:pt x="27" y="4"/>
                    <a:pt x="27" y="4"/>
                    <a:pt x="26" y="4"/>
                  </a:cubicBezTo>
                  <a:cubicBezTo>
                    <a:pt x="25" y="4"/>
                    <a:pt x="24" y="4"/>
                    <a:pt x="23" y="4"/>
                  </a:cubicBezTo>
                  <a:cubicBezTo>
                    <a:pt x="22" y="4"/>
                    <a:pt x="21" y="3"/>
                    <a:pt x="20" y="4"/>
                  </a:cubicBezTo>
                  <a:cubicBezTo>
                    <a:pt x="19" y="3"/>
                    <a:pt x="18" y="3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3"/>
                    <a:pt x="13" y="3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1" y="4"/>
                    <a:pt x="11" y="4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7" y="2"/>
                    <a:pt x="4" y="2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381"/>
            <p:cNvSpPr>
              <a:spLocks/>
            </p:cNvSpPr>
            <p:nvPr/>
          </p:nvSpPr>
          <p:spPr bwMode="auto">
            <a:xfrm>
              <a:off x="5627688" y="4791075"/>
              <a:ext cx="1090613" cy="153988"/>
            </a:xfrm>
            <a:custGeom>
              <a:avLst/>
              <a:gdLst>
                <a:gd name="T0" fmla="*/ 105 w 106"/>
                <a:gd name="T1" fmla="*/ 1 h 15"/>
                <a:gd name="T2" fmla="*/ 104 w 106"/>
                <a:gd name="T3" fmla="*/ 1 h 15"/>
                <a:gd name="T4" fmla="*/ 100 w 106"/>
                <a:gd name="T5" fmla="*/ 4 h 15"/>
                <a:gd name="T6" fmla="*/ 96 w 106"/>
                <a:gd name="T7" fmla="*/ 6 h 15"/>
                <a:gd name="T8" fmla="*/ 91 w 106"/>
                <a:gd name="T9" fmla="*/ 8 h 15"/>
                <a:gd name="T10" fmla="*/ 85 w 106"/>
                <a:gd name="T11" fmla="*/ 9 h 15"/>
                <a:gd name="T12" fmla="*/ 79 w 106"/>
                <a:gd name="T13" fmla="*/ 8 h 15"/>
                <a:gd name="T14" fmla="*/ 77 w 106"/>
                <a:gd name="T15" fmla="*/ 6 h 15"/>
                <a:gd name="T16" fmla="*/ 69 w 106"/>
                <a:gd name="T17" fmla="*/ 2 h 15"/>
                <a:gd name="T18" fmla="*/ 65 w 106"/>
                <a:gd name="T19" fmla="*/ 3 h 15"/>
                <a:gd name="T20" fmla="*/ 62 w 106"/>
                <a:gd name="T21" fmla="*/ 7 h 15"/>
                <a:gd name="T22" fmla="*/ 60 w 106"/>
                <a:gd name="T23" fmla="*/ 9 h 15"/>
                <a:gd name="T24" fmla="*/ 56 w 106"/>
                <a:gd name="T25" fmla="*/ 10 h 15"/>
                <a:gd name="T26" fmla="*/ 50 w 106"/>
                <a:gd name="T27" fmla="*/ 11 h 15"/>
                <a:gd name="T28" fmla="*/ 46 w 106"/>
                <a:gd name="T29" fmla="*/ 10 h 15"/>
                <a:gd name="T30" fmla="*/ 42 w 106"/>
                <a:gd name="T31" fmla="*/ 8 h 15"/>
                <a:gd name="T32" fmla="*/ 40 w 106"/>
                <a:gd name="T33" fmla="*/ 4 h 15"/>
                <a:gd name="T34" fmla="*/ 38 w 106"/>
                <a:gd name="T35" fmla="*/ 2 h 15"/>
                <a:gd name="T36" fmla="*/ 34 w 106"/>
                <a:gd name="T37" fmla="*/ 1 h 15"/>
                <a:gd name="T38" fmla="*/ 32 w 106"/>
                <a:gd name="T39" fmla="*/ 4 h 15"/>
                <a:gd name="T40" fmla="*/ 27 w 106"/>
                <a:gd name="T41" fmla="*/ 8 h 15"/>
                <a:gd name="T42" fmla="*/ 24 w 106"/>
                <a:gd name="T43" fmla="*/ 9 h 15"/>
                <a:gd name="T44" fmla="*/ 18 w 106"/>
                <a:gd name="T45" fmla="*/ 10 h 15"/>
                <a:gd name="T46" fmla="*/ 15 w 106"/>
                <a:gd name="T47" fmla="*/ 9 h 15"/>
                <a:gd name="T48" fmla="*/ 12 w 106"/>
                <a:gd name="T49" fmla="*/ 8 h 15"/>
                <a:gd name="T50" fmla="*/ 8 w 106"/>
                <a:gd name="T51" fmla="*/ 7 h 15"/>
                <a:gd name="T52" fmla="*/ 6 w 106"/>
                <a:gd name="T53" fmla="*/ 5 h 15"/>
                <a:gd name="T54" fmla="*/ 5 w 106"/>
                <a:gd name="T55" fmla="*/ 4 h 15"/>
                <a:gd name="T56" fmla="*/ 3 w 106"/>
                <a:gd name="T57" fmla="*/ 1 h 15"/>
                <a:gd name="T58" fmla="*/ 1 w 106"/>
                <a:gd name="T59" fmla="*/ 4 h 15"/>
                <a:gd name="T60" fmla="*/ 3 w 106"/>
                <a:gd name="T61" fmla="*/ 8 h 15"/>
                <a:gd name="T62" fmla="*/ 5 w 106"/>
                <a:gd name="T63" fmla="*/ 10 h 15"/>
                <a:gd name="T64" fmla="*/ 9 w 106"/>
                <a:gd name="T65" fmla="*/ 12 h 15"/>
                <a:gd name="T66" fmla="*/ 16 w 106"/>
                <a:gd name="T67" fmla="*/ 14 h 15"/>
                <a:gd name="T68" fmla="*/ 25 w 106"/>
                <a:gd name="T69" fmla="*/ 14 h 15"/>
                <a:gd name="T70" fmla="*/ 32 w 106"/>
                <a:gd name="T71" fmla="*/ 11 h 15"/>
                <a:gd name="T72" fmla="*/ 36 w 106"/>
                <a:gd name="T73" fmla="*/ 6 h 15"/>
                <a:gd name="T74" fmla="*/ 39 w 106"/>
                <a:gd name="T75" fmla="*/ 10 h 15"/>
                <a:gd name="T76" fmla="*/ 45 w 106"/>
                <a:gd name="T77" fmla="*/ 14 h 15"/>
                <a:gd name="T78" fmla="*/ 54 w 106"/>
                <a:gd name="T79" fmla="*/ 14 h 15"/>
                <a:gd name="T80" fmla="*/ 58 w 106"/>
                <a:gd name="T81" fmla="*/ 14 h 15"/>
                <a:gd name="T82" fmla="*/ 63 w 106"/>
                <a:gd name="T83" fmla="*/ 11 h 15"/>
                <a:gd name="T84" fmla="*/ 68 w 106"/>
                <a:gd name="T85" fmla="*/ 5 h 15"/>
                <a:gd name="T86" fmla="*/ 72 w 106"/>
                <a:gd name="T87" fmla="*/ 8 h 15"/>
                <a:gd name="T88" fmla="*/ 77 w 106"/>
                <a:gd name="T89" fmla="*/ 11 h 15"/>
                <a:gd name="T90" fmla="*/ 80 w 106"/>
                <a:gd name="T91" fmla="*/ 13 h 15"/>
                <a:gd name="T92" fmla="*/ 91 w 106"/>
                <a:gd name="T93" fmla="*/ 13 h 15"/>
                <a:gd name="T94" fmla="*/ 99 w 106"/>
                <a:gd name="T95" fmla="*/ 10 h 15"/>
                <a:gd name="T96" fmla="*/ 105 w 106"/>
                <a:gd name="T97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5">
                  <a:moveTo>
                    <a:pt x="106" y="2"/>
                  </a:moveTo>
                  <a:cubicBezTo>
                    <a:pt x="106" y="2"/>
                    <a:pt x="106" y="2"/>
                    <a:pt x="106" y="2"/>
                  </a:cubicBezTo>
                  <a:cubicBezTo>
                    <a:pt x="106" y="1"/>
                    <a:pt x="106" y="1"/>
                    <a:pt x="105" y="1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104" y="1"/>
                    <a:pt x="103" y="1"/>
                    <a:pt x="103" y="2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3"/>
                    <a:pt x="100" y="3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5"/>
                    <a:pt x="98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6" y="6"/>
                    <a:pt x="96" y="6"/>
                  </a:cubicBezTo>
                  <a:cubicBezTo>
                    <a:pt x="96" y="6"/>
                    <a:pt x="95" y="6"/>
                    <a:pt x="95" y="7"/>
                  </a:cubicBezTo>
                  <a:cubicBezTo>
                    <a:pt x="94" y="7"/>
                    <a:pt x="93" y="7"/>
                    <a:pt x="92" y="8"/>
                  </a:cubicBezTo>
                  <a:cubicBezTo>
                    <a:pt x="92" y="8"/>
                    <a:pt x="92" y="8"/>
                    <a:pt x="91" y="9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0" y="8"/>
                    <a:pt x="89" y="9"/>
                    <a:pt x="89" y="9"/>
                  </a:cubicBezTo>
                  <a:cubicBezTo>
                    <a:pt x="88" y="9"/>
                    <a:pt x="88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6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84" y="9"/>
                    <a:pt x="83" y="9"/>
                    <a:pt x="83" y="9"/>
                  </a:cubicBezTo>
                  <a:cubicBezTo>
                    <a:pt x="82" y="8"/>
                    <a:pt x="81" y="8"/>
                    <a:pt x="80" y="9"/>
                  </a:cubicBezTo>
                  <a:cubicBezTo>
                    <a:pt x="80" y="8"/>
                    <a:pt x="79" y="8"/>
                    <a:pt x="79" y="8"/>
                  </a:cubicBezTo>
                  <a:cubicBezTo>
                    <a:pt x="79" y="8"/>
                    <a:pt x="79" y="8"/>
                    <a:pt x="78" y="8"/>
                  </a:cubicBezTo>
                  <a:cubicBezTo>
                    <a:pt x="78" y="8"/>
                    <a:pt x="78" y="7"/>
                    <a:pt x="78" y="7"/>
                  </a:cubicBezTo>
                  <a:cubicBezTo>
                    <a:pt x="78" y="7"/>
                    <a:pt x="77" y="6"/>
                    <a:pt x="77" y="7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6" y="6"/>
                    <a:pt x="76" y="5"/>
                    <a:pt x="76" y="5"/>
                  </a:cubicBezTo>
                  <a:cubicBezTo>
                    <a:pt x="76" y="5"/>
                    <a:pt x="75" y="4"/>
                    <a:pt x="75" y="4"/>
                  </a:cubicBezTo>
                  <a:cubicBezTo>
                    <a:pt x="74" y="3"/>
                    <a:pt x="74" y="3"/>
                    <a:pt x="73" y="3"/>
                  </a:cubicBezTo>
                  <a:cubicBezTo>
                    <a:pt x="73" y="2"/>
                    <a:pt x="70" y="0"/>
                    <a:pt x="69" y="2"/>
                  </a:cubicBezTo>
                  <a:cubicBezTo>
                    <a:pt x="69" y="2"/>
                    <a:pt x="69" y="2"/>
                    <a:pt x="69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7" y="1"/>
                    <a:pt x="67" y="2"/>
                  </a:cubicBezTo>
                  <a:cubicBezTo>
                    <a:pt x="66" y="2"/>
                    <a:pt x="65" y="3"/>
                    <a:pt x="65" y="3"/>
                  </a:cubicBezTo>
                  <a:cubicBezTo>
                    <a:pt x="65" y="3"/>
                    <a:pt x="65" y="4"/>
                    <a:pt x="65" y="4"/>
                  </a:cubicBezTo>
                  <a:cubicBezTo>
                    <a:pt x="64" y="4"/>
                    <a:pt x="63" y="4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6"/>
                    <a:pt x="63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1" y="8"/>
                    <a:pt x="6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59" y="10"/>
                    <a:pt x="59" y="10"/>
                  </a:cubicBezTo>
                  <a:cubicBezTo>
                    <a:pt x="59" y="10"/>
                    <a:pt x="58" y="10"/>
                    <a:pt x="58" y="11"/>
                  </a:cubicBezTo>
                  <a:cubicBezTo>
                    <a:pt x="58" y="10"/>
                    <a:pt x="57" y="10"/>
                    <a:pt x="56" y="10"/>
                  </a:cubicBezTo>
                  <a:cubicBezTo>
                    <a:pt x="56" y="10"/>
                    <a:pt x="55" y="9"/>
                    <a:pt x="55" y="1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3" y="10"/>
                    <a:pt x="53" y="10"/>
                    <a:pt x="52" y="10"/>
                  </a:cubicBezTo>
                  <a:cubicBezTo>
                    <a:pt x="51" y="10"/>
                    <a:pt x="50" y="10"/>
                    <a:pt x="50" y="11"/>
                  </a:cubicBezTo>
                  <a:cubicBezTo>
                    <a:pt x="49" y="10"/>
                    <a:pt x="49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6" y="10"/>
                  </a:cubicBezTo>
                  <a:cubicBezTo>
                    <a:pt x="46" y="10"/>
                    <a:pt x="46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9"/>
                    <a:pt x="44" y="9"/>
                    <a:pt x="43" y="9"/>
                  </a:cubicBezTo>
                  <a:cubicBezTo>
                    <a:pt x="43" y="8"/>
                    <a:pt x="42" y="8"/>
                    <a:pt x="42" y="8"/>
                  </a:cubicBezTo>
                  <a:cubicBezTo>
                    <a:pt x="42" y="8"/>
                    <a:pt x="41" y="7"/>
                    <a:pt x="41" y="7"/>
                  </a:cubicBezTo>
                  <a:cubicBezTo>
                    <a:pt x="41" y="6"/>
                    <a:pt x="41" y="6"/>
                    <a:pt x="40" y="6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4"/>
                  </a:cubicBezTo>
                  <a:cubicBezTo>
                    <a:pt x="40" y="4"/>
                    <a:pt x="40" y="3"/>
                    <a:pt x="39" y="4"/>
                  </a:cubicBezTo>
                  <a:cubicBezTo>
                    <a:pt x="39" y="3"/>
                    <a:pt x="39" y="2"/>
                    <a:pt x="39" y="2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2"/>
                    <a:pt x="37" y="1"/>
                    <a:pt x="37" y="1"/>
                  </a:cubicBezTo>
                  <a:cubicBezTo>
                    <a:pt x="37" y="1"/>
                    <a:pt x="36" y="1"/>
                    <a:pt x="36" y="1"/>
                  </a:cubicBezTo>
                  <a:cubicBezTo>
                    <a:pt x="36" y="1"/>
                    <a:pt x="35" y="0"/>
                    <a:pt x="35" y="0"/>
                  </a:cubicBezTo>
                  <a:cubicBezTo>
                    <a:pt x="35" y="0"/>
                    <a:pt x="34" y="0"/>
                    <a:pt x="34" y="1"/>
                  </a:cubicBezTo>
                  <a:cubicBezTo>
                    <a:pt x="34" y="1"/>
                    <a:pt x="34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2" y="2"/>
                    <a:pt x="32" y="2"/>
                    <a:pt x="32" y="3"/>
                  </a:cubicBezTo>
                  <a:cubicBezTo>
                    <a:pt x="32" y="3"/>
                    <a:pt x="32" y="4"/>
                    <a:pt x="32" y="4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30" y="6"/>
                    <a:pt x="29" y="7"/>
                    <a:pt x="29" y="7"/>
                  </a:cubicBezTo>
                  <a:cubicBezTo>
                    <a:pt x="28" y="7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2" y="8"/>
                    <a:pt x="21" y="9"/>
                  </a:cubicBezTo>
                  <a:cubicBezTo>
                    <a:pt x="20" y="9"/>
                    <a:pt x="20" y="9"/>
                    <a:pt x="19" y="10"/>
                  </a:cubicBezTo>
                  <a:cubicBezTo>
                    <a:pt x="19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9"/>
                    <a:pt x="17" y="10"/>
                    <a:pt x="16" y="10"/>
                  </a:cubicBezTo>
                  <a:cubicBezTo>
                    <a:pt x="16" y="10"/>
                    <a:pt x="16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4" y="9"/>
                    <a:pt x="14" y="9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9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5"/>
                    <a:pt x="8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3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1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6" y="12"/>
                    <a:pt x="8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0" y="13"/>
                    <a:pt x="11" y="13"/>
                  </a:cubicBezTo>
                  <a:cubicBezTo>
                    <a:pt x="12" y="13"/>
                    <a:pt x="12" y="13"/>
                    <a:pt x="13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5" y="14"/>
                    <a:pt x="16" y="14"/>
                    <a:pt x="16" y="14"/>
                  </a:cubicBezTo>
                  <a:cubicBezTo>
                    <a:pt x="17" y="15"/>
                    <a:pt x="18" y="15"/>
                    <a:pt x="20" y="14"/>
                  </a:cubicBezTo>
                  <a:cubicBezTo>
                    <a:pt x="20" y="14"/>
                    <a:pt x="20" y="14"/>
                    <a:pt x="21" y="14"/>
                  </a:cubicBezTo>
                  <a:cubicBezTo>
                    <a:pt x="22" y="15"/>
                    <a:pt x="22" y="15"/>
                    <a:pt x="23" y="14"/>
                  </a:cubicBezTo>
                  <a:cubicBezTo>
                    <a:pt x="24" y="14"/>
                    <a:pt x="24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7" y="14"/>
                    <a:pt x="28" y="14"/>
                    <a:pt x="28" y="13"/>
                  </a:cubicBezTo>
                  <a:cubicBezTo>
                    <a:pt x="29" y="13"/>
                    <a:pt x="30" y="13"/>
                    <a:pt x="31" y="12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0"/>
                    <a:pt x="33" y="10"/>
                    <a:pt x="33" y="9"/>
                  </a:cubicBezTo>
                  <a:cubicBezTo>
                    <a:pt x="34" y="9"/>
                    <a:pt x="34" y="8"/>
                    <a:pt x="34" y="8"/>
                  </a:cubicBezTo>
                  <a:cubicBezTo>
                    <a:pt x="35" y="7"/>
                    <a:pt x="35" y="7"/>
                    <a:pt x="35" y="6"/>
                  </a:cubicBezTo>
                  <a:cubicBezTo>
                    <a:pt x="35" y="6"/>
                    <a:pt x="36" y="6"/>
                    <a:pt x="36" y="6"/>
                  </a:cubicBezTo>
                  <a:cubicBezTo>
                    <a:pt x="36" y="7"/>
                    <a:pt x="36" y="7"/>
                    <a:pt x="37" y="7"/>
                  </a:cubicBezTo>
                  <a:cubicBezTo>
                    <a:pt x="37" y="7"/>
                    <a:pt x="37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9"/>
                    <a:pt x="38" y="10"/>
                    <a:pt x="39" y="10"/>
                  </a:cubicBezTo>
                  <a:cubicBezTo>
                    <a:pt x="39" y="11"/>
                    <a:pt x="39" y="12"/>
                    <a:pt x="39" y="13"/>
                  </a:cubicBezTo>
                  <a:cubicBezTo>
                    <a:pt x="40" y="14"/>
                    <a:pt x="41" y="14"/>
                    <a:pt x="42" y="14"/>
                  </a:cubicBezTo>
                  <a:cubicBezTo>
                    <a:pt x="43" y="15"/>
                    <a:pt x="43" y="15"/>
                    <a:pt x="44" y="15"/>
                  </a:cubicBezTo>
                  <a:cubicBezTo>
                    <a:pt x="44" y="15"/>
                    <a:pt x="45" y="15"/>
                    <a:pt x="45" y="14"/>
                  </a:cubicBezTo>
                  <a:cubicBezTo>
                    <a:pt x="45" y="14"/>
                    <a:pt x="45" y="14"/>
                    <a:pt x="46" y="15"/>
                  </a:cubicBezTo>
                  <a:cubicBezTo>
                    <a:pt x="47" y="15"/>
                    <a:pt x="48" y="15"/>
                    <a:pt x="49" y="15"/>
                  </a:cubicBezTo>
                  <a:cubicBezTo>
                    <a:pt x="49" y="15"/>
                    <a:pt x="50" y="15"/>
                    <a:pt x="50" y="15"/>
                  </a:cubicBezTo>
                  <a:cubicBezTo>
                    <a:pt x="51" y="15"/>
                    <a:pt x="53" y="15"/>
                    <a:pt x="54" y="14"/>
                  </a:cubicBezTo>
                  <a:cubicBezTo>
                    <a:pt x="54" y="14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5"/>
                    <a:pt x="56" y="15"/>
                    <a:pt x="57" y="14"/>
                  </a:cubicBezTo>
                  <a:cubicBezTo>
                    <a:pt x="57" y="14"/>
                    <a:pt x="58" y="14"/>
                    <a:pt x="58" y="14"/>
                  </a:cubicBezTo>
                  <a:cubicBezTo>
                    <a:pt x="58" y="14"/>
                    <a:pt x="59" y="14"/>
                    <a:pt x="59" y="13"/>
                  </a:cubicBezTo>
                  <a:cubicBezTo>
                    <a:pt x="60" y="13"/>
                    <a:pt x="60" y="13"/>
                    <a:pt x="61" y="13"/>
                  </a:cubicBezTo>
                  <a:cubicBezTo>
                    <a:pt x="62" y="13"/>
                    <a:pt x="62" y="12"/>
                    <a:pt x="63" y="12"/>
                  </a:cubicBezTo>
                  <a:cubicBezTo>
                    <a:pt x="63" y="12"/>
                    <a:pt x="63" y="12"/>
                    <a:pt x="63" y="11"/>
                  </a:cubicBezTo>
                  <a:cubicBezTo>
                    <a:pt x="65" y="11"/>
                    <a:pt x="66" y="9"/>
                    <a:pt x="66" y="8"/>
                  </a:cubicBezTo>
                  <a:cubicBezTo>
                    <a:pt x="66" y="8"/>
                    <a:pt x="66" y="7"/>
                    <a:pt x="66" y="7"/>
                  </a:cubicBezTo>
                  <a:cubicBezTo>
                    <a:pt x="67" y="7"/>
                    <a:pt x="67" y="7"/>
                    <a:pt x="67" y="6"/>
                  </a:cubicBezTo>
                  <a:cubicBezTo>
                    <a:pt x="68" y="6"/>
                    <a:pt x="68" y="6"/>
                    <a:pt x="68" y="5"/>
                  </a:cubicBezTo>
                  <a:cubicBezTo>
                    <a:pt x="68" y="6"/>
                    <a:pt x="69" y="6"/>
                    <a:pt x="69" y="6"/>
                  </a:cubicBezTo>
                  <a:cubicBezTo>
                    <a:pt x="70" y="6"/>
                    <a:pt x="70" y="6"/>
                    <a:pt x="70" y="7"/>
                  </a:cubicBezTo>
                  <a:cubicBezTo>
                    <a:pt x="71" y="7"/>
                    <a:pt x="71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3" y="8"/>
                  </a:cubicBezTo>
                  <a:cubicBezTo>
                    <a:pt x="73" y="9"/>
                    <a:pt x="74" y="10"/>
                    <a:pt x="75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11"/>
                    <a:pt x="76" y="11"/>
                    <a:pt x="77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8" y="12"/>
                    <a:pt x="78" y="12"/>
                    <a:pt x="79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4"/>
                    <a:pt x="82" y="14"/>
                    <a:pt x="82" y="14"/>
                  </a:cubicBezTo>
                  <a:cubicBezTo>
                    <a:pt x="83" y="14"/>
                    <a:pt x="83" y="14"/>
                    <a:pt x="84" y="14"/>
                  </a:cubicBezTo>
                  <a:cubicBezTo>
                    <a:pt x="85" y="14"/>
                    <a:pt x="86" y="14"/>
                    <a:pt x="87" y="13"/>
                  </a:cubicBezTo>
                  <a:cubicBezTo>
                    <a:pt x="88" y="14"/>
                    <a:pt x="90" y="14"/>
                    <a:pt x="91" y="13"/>
                  </a:cubicBezTo>
                  <a:cubicBezTo>
                    <a:pt x="92" y="13"/>
                    <a:pt x="94" y="12"/>
                    <a:pt x="95" y="12"/>
                  </a:cubicBezTo>
                  <a:cubicBezTo>
                    <a:pt x="95" y="12"/>
                    <a:pt x="95" y="12"/>
                    <a:pt x="96" y="11"/>
                  </a:cubicBezTo>
                  <a:cubicBezTo>
                    <a:pt x="97" y="11"/>
                    <a:pt x="98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100" y="9"/>
                    <a:pt x="101" y="9"/>
                    <a:pt x="101" y="8"/>
                  </a:cubicBezTo>
                  <a:cubicBezTo>
                    <a:pt x="101" y="8"/>
                    <a:pt x="102" y="7"/>
                    <a:pt x="102" y="7"/>
                  </a:cubicBezTo>
                  <a:cubicBezTo>
                    <a:pt x="103" y="6"/>
                    <a:pt x="104" y="6"/>
                    <a:pt x="104" y="5"/>
                  </a:cubicBezTo>
                  <a:cubicBezTo>
                    <a:pt x="105" y="5"/>
                    <a:pt x="105" y="4"/>
                    <a:pt x="105" y="4"/>
                  </a:cubicBezTo>
                  <a:cubicBezTo>
                    <a:pt x="106" y="4"/>
                    <a:pt x="106" y="3"/>
                    <a:pt x="106" y="2"/>
                  </a:cubicBezTo>
                  <a:close/>
                </a:path>
              </a:pathLst>
            </a:custGeom>
            <a:solidFill>
              <a:srgbClr val="8C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382"/>
            <p:cNvSpPr>
              <a:spLocks/>
            </p:cNvSpPr>
            <p:nvPr/>
          </p:nvSpPr>
          <p:spPr bwMode="auto">
            <a:xfrm>
              <a:off x="5648325" y="4862513"/>
              <a:ext cx="52388" cy="41275"/>
            </a:xfrm>
            <a:custGeom>
              <a:avLst/>
              <a:gdLst>
                <a:gd name="T0" fmla="*/ 2 w 5"/>
                <a:gd name="T1" fmla="*/ 0 h 4"/>
                <a:gd name="T2" fmla="*/ 2 w 5"/>
                <a:gd name="T3" fmla="*/ 4 h 4"/>
                <a:gd name="T4" fmla="*/ 2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0" y="0"/>
                    <a:pt x="0" y="4"/>
                    <a:pt x="2" y="4"/>
                  </a:cubicBezTo>
                  <a:cubicBezTo>
                    <a:pt x="5" y="4"/>
                    <a:pt x="5" y="0"/>
                    <a:pt x="2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383"/>
            <p:cNvSpPr>
              <a:spLocks/>
            </p:cNvSpPr>
            <p:nvPr/>
          </p:nvSpPr>
          <p:spPr bwMode="auto">
            <a:xfrm>
              <a:off x="5730875" y="4862513"/>
              <a:ext cx="50800" cy="41275"/>
            </a:xfrm>
            <a:custGeom>
              <a:avLst/>
              <a:gdLst>
                <a:gd name="T0" fmla="*/ 2 w 5"/>
                <a:gd name="T1" fmla="*/ 0 h 4"/>
                <a:gd name="T2" fmla="*/ 2 w 5"/>
                <a:gd name="T3" fmla="*/ 4 h 4"/>
                <a:gd name="T4" fmla="*/ 2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0" y="0"/>
                    <a:pt x="0" y="4"/>
                    <a:pt x="2" y="4"/>
                  </a:cubicBezTo>
                  <a:cubicBezTo>
                    <a:pt x="5" y="4"/>
                    <a:pt x="5" y="0"/>
                    <a:pt x="2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384"/>
            <p:cNvSpPr>
              <a:spLocks/>
            </p:cNvSpPr>
            <p:nvPr/>
          </p:nvSpPr>
          <p:spPr bwMode="auto">
            <a:xfrm>
              <a:off x="5772150" y="4914900"/>
              <a:ext cx="50800" cy="30163"/>
            </a:xfrm>
            <a:custGeom>
              <a:avLst/>
              <a:gdLst>
                <a:gd name="T0" fmla="*/ 3 w 5"/>
                <a:gd name="T1" fmla="*/ 0 h 3"/>
                <a:gd name="T2" fmla="*/ 3 w 5"/>
                <a:gd name="T3" fmla="*/ 3 h 3"/>
                <a:gd name="T4" fmla="*/ 3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0" y="0"/>
                    <a:pt x="0" y="3"/>
                    <a:pt x="3" y="3"/>
                  </a:cubicBezTo>
                  <a:cubicBezTo>
                    <a:pt x="5" y="3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385"/>
            <p:cNvSpPr>
              <a:spLocks/>
            </p:cNvSpPr>
            <p:nvPr/>
          </p:nvSpPr>
          <p:spPr bwMode="auto">
            <a:xfrm>
              <a:off x="5854700" y="4862513"/>
              <a:ext cx="50800" cy="41275"/>
            </a:xfrm>
            <a:custGeom>
              <a:avLst/>
              <a:gdLst>
                <a:gd name="T0" fmla="*/ 2 w 5"/>
                <a:gd name="T1" fmla="*/ 0 h 4"/>
                <a:gd name="T2" fmla="*/ 2 w 5"/>
                <a:gd name="T3" fmla="*/ 0 h 4"/>
                <a:gd name="T4" fmla="*/ 2 w 5"/>
                <a:gd name="T5" fmla="*/ 4 h 4"/>
                <a:gd name="T6" fmla="*/ 2 w 5"/>
                <a:gd name="T7" fmla="*/ 4 h 4"/>
                <a:gd name="T8" fmla="*/ 2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5" y="4"/>
                    <a:pt x="5" y="0"/>
                    <a:pt x="2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386"/>
            <p:cNvSpPr>
              <a:spLocks/>
            </p:cNvSpPr>
            <p:nvPr/>
          </p:nvSpPr>
          <p:spPr bwMode="auto">
            <a:xfrm>
              <a:off x="5916613" y="4894263"/>
              <a:ext cx="50800" cy="41275"/>
            </a:xfrm>
            <a:custGeom>
              <a:avLst/>
              <a:gdLst>
                <a:gd name="T0" fmla="*/ 2 w 5"/>
                <a:gd name="T1" fmla="*/ 0 h 4"/>
                <a:gd name="T2" fmla="*/ 2 w 5"/>
                <a:gd name="T3" fmla="*/ 4 h 4"/>
                <a:gd name="T4" fmla="*/ 2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0" y="0"/>
                    <a:pt x="0" y="4"/>
                    <a:pt x="2" y="4"/>
                  </a:cubicBezTo>
                  <a:cubicBezTo>
                    <a:pt x="5" y="4"/>
                    <a:pt x="5" y="0"/>
                    <a:pt x="2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387"/>
            <p:cNvSpPr>
              <a:spLocks/>
            </p:cNvSpPr>
            <p:nvPr/>
          </p:nvSpPr>
          <p:spPr bwMode="auto">
            <a:xfrm>
              <a:off x="5988050" y="4811713"/>
              <a:ext cx="50800" cy="41275"/>
            </a:xfrm>
            <a:custGeom>
              <a:avLst/>
              <a:gdLst>
                <a:gd name="T0" fmla="*/ 2 w 5"/>
                <a:gd name="T1" fmla="*/ 0 h 4"/>
                <a:gd name="T2" fmla="*/ 2 w 5"/>
                <a:gd name="T3" fmla="*/ 4 h 4"/>
                <a:gd name="T4" fmla="*/ 2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0" y="0"/>
                    <a:pt x="0" y="4"/>
                    <a:pt x="2" y="4"/>
                  </a:cubicBezTo>
                  <a:cubicBezTo>
                    <a:pt x="5" y="4"/>
                    <a:pt x="5" y="0"/>
                    <a:pt x="2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388"/>
            <p:cNvSpPr>
              <a:spLocks/>
            </p:cNvSpPr>
            <p:nvPr/>
          </p:nvSpPr>
          <p:spPr bwMode="auto">
            <a:xfrm>
              <a:off x="6049963" y="4883150"/>
              <a:ext cx="50800" cy="31750"/>
            </a:xfrm>
            <a:custGeom>
              <a:avLst/>
              <a:gdLst>
                <a:gd name="T0" fmla="*/ 2 w 5"/>
                <a:gd name="T1" fmla="*/ 0 h 3"/>
                <a:gd name="T2" fmla="*/ 2 w 5"/>
                <a:gd name="T3" fmla="*/ 3 h 3"/>
                <a:gd name="T4" fmla="*/ 2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0" y="0"/>
                    <a:pt x="0" y="3"/>
                    <a:pt x="2" y="3"/>
                  </a:cubicBezTo>
                  <a:cubicBezTo>
                    <a:pt x="5" y="3"/>
                    <a:pt x="5" y="0"/>
                    <a:pt x="2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389"/>
            <p:cNvSpPr>
              <a:spLocks/>
            </p:cNvSpPr>
            <p:nvPr/>
          </p:nvSpPr>
          <p:spPr bwMode="auto">
            <a:xfrm>
              <a:off x="6142038" y="4935538"/>
              <a:ext cx="41275" cy="41275"/>
            </a:xfrm>
            <a:custGeom>
              <a:avLst/>
              <a:gdLst>
                <a:gd name="T0" fmla="*/ 2 w 4"/>
                <a:gd name="T1" fmla="*/ 0 h 4"/>
                <a:gd name="T2" fmla="*/ 2 w 4"/>
                <a:gd name="T3" fmla="*/ 4 h 4"/>
                <a:gd name="T4" fmla="*/ 2 w 4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0" y="0"/>
                    <a:pt x="0" y="4"/>
                    <a:pt x="2" y="4"/>
                  </a:cubicBezTo>
                  <a:cubicBezTo>
                    <a:pt x="4" y="4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390"/>
            <p:cNvSpPr>
              <a:spLocks/>
            </p:cNvSpPr>
            <p:nvPr/>
          </p:nvSpPr>
          <p:spPr bwMode="auto">
            <a:xfrm>
              <a:off x="6194425" y="4883150"/>
              <a:ext cx="50800" cy="41275"/>
            </a:xfrm>
            <a:custGeom>
              <a:avLst/>
              <a:gdLst>
                <a:gd name="T0" fmla="*/ 2 w 5"/>
                <a:gd name="T1" fmla="*/ 0 h 4"/>
                <a:gd name="T2" fmla="*/ 2 w 5"/>
                <a:gd name="T3" fmla="*/ 4 h 4"/>
                <a:gd name="T4" fmla="*/ 2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0" y="0"/>
                    <a:pt x="0" y="4"/>
                    <a:pt x="2" y="4"/>
                  </a:cubicBezTo>
                  <a:cubicBezTo>
                    <a:pt x="5" y="4"/>
                    <a:pt x="5" y="0"/>
                    <a:pt x="2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391"/>
            <p:cNvSpPr>
              <a:spLocks/>
            </p:cNvSpPr>
            <p:nvPr/>
          </p:nvSpPr>
          <p:spPr bwMode="auto">
            <a:xfrm>
              <a:off x="6275388" y="4873625"/>
              <a:ext cx="52388" cy="41275"/>
            </a:xfrm>
            <a:custGeom>
              <a:avLst/>
              <a:gdLst>
                <a:gd name="T0" fmla="*/ 2 w 5"/>
                <a:gd name="T1" fmla="*/ 0 h 4"/>
                <a:gd name="T2" fmla="*/ 2 w 5"/>
                <a:gd name="T3" fmla="*/ 4 h 4"/>
                <a:gd name="T4" fmla="*/ 2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0" y="0"/>
                    <a:pt x="0" y="4"/>
                    <a:pt x="2" y="4"/>
                  </a:cubicBezTo>
                  <a:cubicBezTo>
                    <a:pt x="5" y="4"/>
                    <a:pt x="5" y="0"/>
                    <a:pt x="2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392"/>
            <p:cNvSpPr>
              <a:spLocks/>
            </p:cNvSpPr>
            <p:nvPr/>
          </p:nvSpPr>
          <p:spPr bwMode="auto">
            <a:xfrm>
              <a:off x="6307138" y="4802188"/>
              <a:ext cx="41275" cy="41275"/>
            </a:xfrm>
            <a:custGeom>
              <a:avLst/>
              <a:gdLst>
                <a:gd name="T0" fmla="*/ 4 w 4"/>
                <a:gd name="T1" fmla="*/ 2 h 4"/>
                <a:gd name="T2" fmla="*/ 3 w 4"/>
                <a:gd name="T3" fmla="*/ 0 h 4"/>
                <a:gd name="T4" fmla="*/ 1 w 4"/>
                <a:gd name="T5" fmla="*/ 2 h 4"/>
                <a:gd name="T6" fmla="*/ 2 w 4"/>
                <a:gd name="T7" fmla="*/ 4 h 4"/>
                <a:gd name="T8" fmla="*/ 4 w 4"/>
                <a:gd name="T9" fmla="*/ 3 h 4"/>
                <a:gd name="T10" fmla="*/ 4 w 4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4" y="1"/>
                    <a:pt x="4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3" y="4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393"/>
            <p:cNvSpPr>
              <a:spLocks/>
            </p:cNvSpPr>
            <p:nvPr/>
          </p:nvSpPr>
          <p:spPr bwMode="auto">
            <a:xfrm>
              <a:off x="6389688" y="4852988"/>
              <a:ext cx="60325" cy="30163"/>
            </a:xfrm>
            <a:custGeom>
              <a:avLst/>
              <a:gdLst>
                <a:gd name="T0" fmla="*/ 3 w 6"/>
                <a:gd name="T1" fmla="*/ 0 h 3"/>
                <a:gd name="T2" fmla="*/ 3 w 6"/>
                <a:gd name="T3" fmla="*/ 0 h 3"/>
                <a:gd name="T4" fmla="*/ 3 w 6"/>
                <a:gd name="T5" fmla="*/ 3 h 3"/>
                <a:gd name="T6" fmla="*/ 3 w 6"/>
                <a:gd name="T7" fmla="*/ 3 h 3"/>
                <a:gd name="T8" fmla="*/ 3 w 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6" y="3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394"/>
            <p:cNvSpPr>
              <a:spLocks/>
            </p:cNvSpPr>
            <p:nvPr/>
          </p:nvSpPr>
          <p:spPr bwMode="auto">
            <a:xfrm>
              <a:off x="6450013" y="4914900"/>
              <a:ext cx="52388" cy="41275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0 h 4"/>
                <a:gd name="T4" fmla="*/ 2 w 5"/>
                <a:gd name="T5" fmla="*/ 4 h 4"/>
                <a:gd name="T6" fmla="*/ 3 w 5"/>
                <a:gd name="T7" fmla="*/ 4 h 4"/>
                <a:gd name="T8" fmla="*/ 3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395"/>
            <p:cNvSpPr>
              <a:spLocks/>
            </p:cNvSpPr>
            <p:nvPr/>
          </p:nvSpPr>
          <p:spPr bwMode="auto">
            <a:xfrm>
              <a:off x="6532563" y="4862513"/>
              <a:ext cx="52388" cy="41275"/>
            </a:xfrm>
            <a:custGeom>
              <a:avLst/>
              <a:gdLst>
                <a:gd name="T0" fmla="*/ 3 w 5"/>
                <a:gd name="T1" fmla="*/ 0 h 4"/>
                <a:gd name="T2" fmla="*/ 3 w 5"/>
                <a:gd name="T3" fmla="*/ 0 h 4"/>
                <a:gd name="T4" fmla="*/ 3 w 5"/>
                <a:gd name="T5" fmla="*/ 4 h 4"/>
                <a:gd name="T6" fmla="*/ 3 w 5"/>
                <a:gd name="T7" fmla="*/ 4 h 4"/>
                <a:gd name="T8" fmla="*/ 3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396"/>
            <p:cNvSpPr>
              <a:spLocks/>
            </p:cNvSpPr>
            <p:nvPr/>
          </p:nvSpPr>
          <p:spPr bwMode="auto">
            <a:xfrm>
              <a:off x="6615113" y="4873625"/>
              <a:ext cx="41275" cy="50800"/>
            </a:xfrm>
            <a:custGeom>
              <a:avLst/>
              <a:gdLst>
                <a:gd name="T0" fmla="*/ 4 w 4"/>
                <a:gd name="T1" fmla="*/ 1 h 5"/>
                <a:gd name="T2" fmla="*/ 1 w 4"/>
                <a:gd name="T3" fmla="*/ 1 h 5"/>
                <a:gd name="T4" fmla="*/ 1 w 4"/>
                <a:gd name="T5" fmla="*/ 1 h 5"/>
                <a:gd name="T6" fmla="*/ 1 w 4"/>
                <a:gd name="T7" fmla="*/ 4 h 5"/>
                <a:gd name="T8" fmla="*/ 3 w 4"/>
                <a:gd name="T9" fmla="*/ 4 h 5"/>
                <a:gd name="T10" fmla="*/ 4 w 4"/>
                <a:gd name="T11" fmla="*/ 4 h 5"/>
                <a:gd name="T12" fmla="*/ 4 w 4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4" y="1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5"/>
                    <a:pt x="3" y="5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4" y="1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397"/>
            <p:cNvSpPr>
              <a:spLocks/>
            </p:cNvSpPr>
            <p:nvPr/>
          </p:nvSpPr>
          <p:spPr bwMode="auto">
            <a:xfrm>
              <a:off x="6665913" y="4822825"/>
              <a:ext cx="41275" cy="30163"/>
            </a:xfrm>
            <a:custGeom>
              <a:avLst/>
              <a:gdLst>
                <a:gd name="T0" fmla="*/ 2 w 4"/>
                <a:gd name="T1" fmla="*/ 0 h 3"/>
                <a:gd name="T2" fmla="*/ 2 w 4"/>
                <a:gd name="T3" fmla="*/ 3 h 3"/>
                <a:gd name="T4" fmla="*/ 2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0" y="0"/>
                    <a:pt x="0" y="3"/>
                    <a:pt x="2" y="3"/>
                  </a:cubicBezTo>
                  <a:cubicBezTo>
                    <a:pt x="4" y="3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C1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398"/>
            <p:cNvSpPr>
              <a:spLocks/>
            </p:cNvSpPr>
            <p:nvPr/>
          </p:nvSpPr>
          <p:spPr bwMode="auto">
            <a:xfrm>
              <a:off x="4332288" y="6281738"/>
              <a:ext cx="236538" cy="73025"/>
            </a:xfrm>
            <a:custGeom>
              <a:avLst/>
              <a:gdLst>
                <a:gd name="T0" fmla="*/ 21 w 23"/>
                <a:gd name="T1" fmla="*/ 3 h 7"/>
                <a:gd name="T2" fmla="*/ 11 w 23"/>
                <a:gd name="T3" fmla="*/ 0 h 7"/>
                <a:gd name="T4" fmla="*/ 10 w 23"/>
                <a:gd name="T5" fmla="*/ 1 h 7"/>
                <a:gd name="T6" fmla="*/ 0 w 23"/>
                <a:gd name="T7" fmla="*/ 2 h 7"/>
                <a:gd name="T8" fmla="*/ 0 w 23"/>
                <a:gd name="T9" fmla="*/ 3 h 7"/>
                <a:gd name="T10" fmla="*/ 6 w 23"/>
                <a:gd name="T11" fmla="*/ 7 h 7"/>
                <a:gd name="T12" fmla="*/ 18 w 23"/>
                <a:gd name="T13" fmla="*/ 6 h 7"/>
                <a:gd name="T14" fmla="*/ 21 w 23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7">
                  <a:moveTo>
                    <a:pt x="21" y="3"/>
                  </a:moveTo>
                  <a:cubicBezTo>
                    <a:pt x="19" y="1"/>
                    <a:pt x="14" y="1"/>
                    <a:pt x="11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7" y="1"/>
                    <a:pt x="3" y="1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6"/>
                    <a:pt x="4" y="6"/>
                    <a:pt x="6" y="7"/>
                  </a:cubicBezTo>
                  <a:cubicBezTo>
                    <a:pt x="10" y="7"/>
                    <a:pt x="15" y="7"/>
                    <a:pt x="18" y="6"/>
                  </a:cubicBezTo>
                  <a:cubicBezTo>
                    <a:pt x="19" y="6"/>
                    <a:pt x="23" y="5"/>
                    <a:pt x="21" y="3"/>
                  </a:cubicBezTo>
                </a:path>
              </a:pathLst>
            </a:custGeom>
            <a:solidFill>
              <a:srgbClr val="8C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399"/>
            <p:cNvSpPr>
              <a:spLocks/>
            </p:cNvSpPr>
            <p:nvPr/>
          </p:nvSpPr>
          <p:spPr bwMode="auto">
            <a:xfrm>
              <a:off x="4332288" y="5624513"/>
              <a:ext cx="277813" cy="698500"/>
            </a:xfrm>
            <a:custGeom>
              <a:avLst/>
              <a:gdLst>
                <a:gd name="T0" fmla="*/ 9 w 27"/>
                <a:gd name="T1" fmla="*/ 50 h 68"/>
                <a:gd name="T2" fmla="*/ 8 w 27"/>
                <a:gd name="T3" fmla="*/ 63 h 68"/>
                <a:gd name="T4" fmla="*/ 8 w 27"/>
                <a:gd name="T5" fmla="*/ 68 h 68"/>
                <a:gd name="T6" fmla="*/ 14 w 27"/>
                <a:gd name="T7" fmla="*/ 68 h 68"/>
                <a:gd name="T8" fmla="*/ 14 w 27"/>
                <a:gd name="T9" fmla="*/ 63 h 68"/>
                <a:gd name="T10" fmla="*/ 14 w 27"/>
                <a:gd name="T11" fmla="*/ 51 h 68"/>
                <a:gd name="T12" fmla="*/ 25 w 27"/>
                <a:gd name="T13" fmla="*/ 7 h 68"/>
                <a:gd name="T14" fmla="*/ 20 w 27"/>
                <a:gd name="T15" fmla="*/ 4 h 68"/>
                <a:gd name="T16" fmla="*/ 13 w 27"/>
                <a:gd name="T17" fmla="*/ 25 h 68"/>
                <a:gd name="T18" fmla="*/ 7 w 27"/>
                <a:gd name="T19" fmla="*/ 6 h 68"/>
                <a:gd name="T20" fmla="*/ 2 w 27"/>
                <a:gd name="T21" fmla="*/ 9 h 68"/>
                <a:gd name="T22" fmla="*/ 9 w 27"/>
                <a:gd name="T23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68">
                  <a:moveTo>
                    <a:pt x="9" y="50"/>
                  </a:moveTo>
                  <a:cubicBezTo>
                    <a:pt x="8" y="54"/>
                    <a:pt x="8" y="59"/>
                    <a:pt x="8" y="63"/>
                  </a:cubicBezTo>
                  <a:cubicBezTo>
                    <a:pt x="8" y="65"/>
                    <a:pt x="8" y="66"/>
                    <a:pt x="8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6"/>
                    <a:pt x="14" y="64"/>
                    <a:pt x="14" y="63"/>
                  </a:cubicBezTo>
                  <a:cubicBezTo>
                    <a:pt x="14" y="59"/>
                    <a:pt x="14" y="55"/>
                    <a:pt x="14" y="51"/>
                  </a:cubicBezTo>
                  <a:cubicBezTo>
                    <a:pt x="16" y="36"/>
                    <a:pt x="19" y="21"/>
                    <a:pt x="25" y="7"/>
                  </a:cubicBezTo>
                  <a:cubicBezTo>
                    <a:pt x="27" y="3"/>
                    <a:pt x="22" y="0"/>
                    <a:pt x="20" y="4"/>
                  </a:cubicBezTo>
                  <a:cubicBezTo>
                    <a:pt x="17" y="11"/>
                    <a:pt x="15" y="18"/>
                    <a:pt x="13" y="25"/>
                  </a:cubicBezTo>
                  <a:cubicBezTo>
                    <a:pt x="12" y="19"/>
                    <a:pt x="10" y="12"/>
                    <a:pt x="7" y="6"/>
                  </a:cubicBezTo>
                  <a:cubicBezTo>
                    <a:pt x="5" y="3"/>
                    <a:pt x="0" y="6"/>
                    <a:pt x="2" y="9"/>
                  </a:cubicBezTo>
                  <a:cubicBezTo>
                    <a:pt x="8" y="22"/>
                    <a:pt x="9" y="36"/>
                    <a:pt x="9" y="50"/>
                  </a:cubicBezTo>
                </a:path>
              </a:pathLst>
            </a:custGeom>
            <a:solidFill>
              <a:srgbClr val="C69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400"/>
            <p:cNvSpPr>
              <a:spLocks/>
            </p:cNvSpPr>
            <p:nvPr/>
          </p:nvSpPr>
          <p:spPr bwMode="auto">
            <a:xfrm>
              <a:off x="4189413" y="5314950"/>
              <a:ext cx="554038" cy="504825"/>
            </a:xfrm>
            <a:custGeom>
              <a:avLst/>
              <a:gdLst>
                <a:gd name="T0" fmla="*/ 52 w 54"/>
                <a:gd name="T1" fmla="*/ 21 h 49"/>
                <a:gd name="T2" fmla="*/ 53 w 54"/>
                <a:gd name="T3" fmla="*/ 16 h 49"/>
                <a:gd name="T4" fmla="*/ 50 w 54"/>
                <a:gd name="T5" fmla="*/ 12 h 49"/>
                <a:gd name="T6" fmla="*/ 45 w 54"/>
                <a:gd name="T7" fmla="*/ 6 h 49"/>
                <a:gd name="T8" fmla="*/ 41 w 54"/>
                <a:gd name="T9" fmla="*/ 2 h 49"/>
                <a:gd name="T10" fmla="*/ 34 w 54"/>
                <a:gd name="T11" fmla="*/ 1 h 49"/>
                <a:gd name="T12" fmla="*/ 29 w 54"/>
                <a:gd name="T13" fmla="*/ 0 h 49"/>
                <a:gd name="T14" fmla="*/ 25 w 54"/>
                <a:gd name="T15" fmla="*/ 2 h 49"/>
                <a:gd name="T16" fmla="*/ 21 w 54"/>
                <a:gd name="T17" fmla="*/ 4 h 49"/>
                <a:gd name="T18" fmla="*/ 20 w 54"/>
                <a:gd name="T19" fmla="*/ 4 h 49"/>
                <a:gd name="T20" fmla="*/ 19 w 54"/>
                <a:gd name="T21" fmla="*/ 5 h 49"/>
                <a:gd name="T22" fmla="*/ 16 w 54"/>
                <a:gd name="T23" fmla="*/ 4 h 49"/>
                <a:gd name="T24" fmla="*/ 13 w 54"/>
                <a:gd name="T25" fmla="*/ 4 h 49"/>
                <a:gd name="T26" fmla="*/ 11 w 54"/>
                <a:gd name="T27" fmla="*/ 7 h 49"/>
                <a:gd name="T28" fmla="*/ 6 w 54"/>
                <a:gd name="T29" fmla="*/ 8 h 49"/>
                <a:gd name="T30" fmla="*/ 3 w 54"/>
                <a:gd name="T31" fmla="*/ 11 h 49"/>
                <a:gd name="T32" fmla="*/ 4 w 54"/>
                <a:gd name="T33" fmla="*/ 14 h 49"/>
                <a:gd name="T34" fmla="*/ 3 w 54"/>
                <a:gd name="T35" fmla="*/ 21 h 49"/>
                <a:gd name="T36" fmla="*/ 0 w 54"/>
                <a:gd name="T37" fmla="*/ 24 h 49"/>
                <a:gd name="T38" fmla="*/ 2 w 54"/>
                <a:gd name="T39" fmla="*/ 29 h 49"/>
                <a:gd name="T40" fmla="*/ 2 w 54"/>
                <a:gd name="T41" fmla="*/ 32 h 49"/>
                <a:gd name="T42" fmla="*/ 3 w 54"/>
                <a:gd name="T43" fmla="*/ 35 h 49"/>
                <a:gd name="T44" fmla="*/ 2 w 54"/>
                <a:gd name="T45" fmla="*/ 40 h 49"/>
                <a:gd name="T46" fmla="*/ 5 w 54"/>
                <a:gd name="T47" fmla="*/ 42 h 49"/>
                <a:gd name="T48" fmla="*/ 9 w 54"/>
                <a:gd name="T49" fmla="*/ 44 h 49"/>
                <a:gd name="T50" fmla="*/ 13 w 54"/>
                <a:gd name="T51" fmla="*/ 48 h 49"/>
                <a:gd name="T52" fmla="*/ 20 w 54"/>
                <a:gd name="T53" fmla="*/ 48 h 49"/>
                <a:gd name="T54" fmla="*/ 24 w 54"/>
                <a:gd name="T55" fmla="*/ 49 h 49"/>
                <a:gd name="T56" fmla="*/ 29 w 54"/>
                <a:gd name="T57" fmla="*/ 48 h 49"/>
                <a:gd name="T58" fmla="*/ 35 w 54"/>
                <a:gd name="T59" fmla="*/ 47 h 49"/>
                <a:gd name="T60" fmla="*/ 38 w 54"/>
                <a:gd name="T61" fmla="*/ 46 h 49"/>
                <a:gd name="T62" fmla="*/ 39 w 54"/>
                <a:gd name="T63" fmla="*/ 45 h 49"/>
                <a:gd name="T64" fmla="*/ 47 w 54"/>
                <a:gd name="T65" fmla="*/ 40 h 49"/>
                <a:gd name="T66" fmla="*/ 50 w 54"/>
                <a:gd name="T67" fmla="*/ 35 h 49"/>
                <a:gd name="T68" fmla="*/ 50 w 54"/>
                <a:gd name="T69" fmla="*/ 31 h 49"/>
                <a:gd name="T70" fmla="*/ 50 w 54"/>
                <a:gd name="T71" fmla="*/ 28 h 49"/>
                <a:gd name="T72" fmla="*/ 50 w 54"/>
                <a:gd name="T73" fmla="*/ 28 h 49"/>
                <a:gd name="T74" fmla="*/ 51 w 54"/>
                <a:gd name="T75" fmla="*/ 27 h 49"/>
                <a:gd name="T76" fmla="*/ 52 w 54"/>
                <a:gd name="T77" fmla="*/ 21 h 49"/>
                <a:gd name="T78" fmla="*/ 52 w 54"/>
                <a:gd name="T79" fmla="*/ 2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49">
                  <a:moveTo>
                    <a:pt x="52" y="21"/>
                  </a:moveTo>
                  <a:cubicBezTo>
                    <a:pt x="53" y="20"/>
                    <a:pt x="54" y="18"/>
                    <a:pt x="53" y="16"/>
                  </a:cubicBezTo>
                  <a:cubicBezTo>
                    <a:pt x="53" y="14"/>
                    <a:pt x="52" y="13"/>
                    <a:pt x="50" y="12"/>
                  </a:cubicBezTo>
                  <a:cubicBezTo>
                    <a:pt x="50" y="9"/>
                    <a:pt x="48" y="7"/>
                    <a:pt x="45" y="6"/>
                  </a:cubicBezTo>
                  <a:cubicBezTo>
                    <a:pt x="44" y="5"/>
                    <a:pt x="43" y="3"/>
                    <a:pt x="41" y="2"/>
                  </a:cubicBezTo>
                  <a:cubicBezTo>
                    <a:pt x="39" y="1"/>
                    <a:pt x="37" y="1"/>
                    <a:pt x="34" y="1"/>
                  </a:cubicBezTo>
                  <a:cubicBezTo>
                    <a:pt x="33" y="0"/>
                    <a:pt x="31" y="0"/>
                    <a:pt x="29" y="0"/>
                  </a:cubicBezTo>
                  <a:cubicBezTo>
                    <a:pt x="28" y="1"/>
                    <a:pt x="26" y="1"/>
                    <a:pt x="25" y="2"/>
                  </a:cubicBezTo>
                  <a:cubicBezTo>
                    <a:pt x="24" y="3"/>
                    <a:pt x="23" y="3"/>
                    <a:pt x="21" y="4"/>
                  </a:cubicBezTo>
                  <a:cubicBezTo>
                    <a:pt x="21" y="4"/>
                    <a:pt x="21" y="4"/>
                    <a:pt x="20" y="4"/>
                  </a:cubicBezTo>
                  <a:cubicBezTo>
                    <a:pt x="20" y="4"/>
                    <a:pt x="19" y="4"/>
                    <a:pt x="19" y="5"/>
                  </a:cubicBezTo>
                  <a:cubicBezTo>
                    <a:pt x="18" y="4"/>
                    <a:pt x="17" y="4"/>
                    <a:pt x="16" y="4"/>
                  </a:cubicBezTo>
                  <a:cubicBezTo>
                    <a:pt x="15" y="4"/>
                    <a:pt x="14" y="4"/>
                    <a:pt x="13" y="4"/>
                  </a:cubicBezTo>
                  <a:cubicBezTo>
                    <a:pt x="12" y="5"/>
                    <a:pt x="11" y="6"/>
                    <a:pt x="11" y="7"/>
                  </a:cubicBezTo>
                  <a:cubicBezTo>
                    <a:pt x="9" y="7"/>
                    <a:pt x="8" y="7"/>
                    <a:pt x="6" y="8"/>
                  </a:cubicBezTo>
                  <a:cubicBezTo>
                    <a:pt x="5" y="9"/>
                    <a:pt x="4" y="10"/>
                    <a:pt x="3" y="11"/>
                  </a:cubicBezTo>
                  <a:cubicBezTo>
                    <a:pt x="3" y="12"/>
                    <a:pt x="3" y="13"/>
                    <a:pt x="4" y="14"/>
                  </a:cubicBezTo>
                  <a:cubicBezTo>
                    <a:pt x="1" y="16"/>
                    <a:pt x="1" y="19"/>
                    <a:pt x="3" y="21"/>
                  </a:cubicBezTo>
                  <a:cubicBezTo>
                    <a:pt x="1" y="22"/>
                    <a:pt x="1" y="23"/>
                    <a:pt x="0" y="24"/>
                  </a:cubicBezTo>
                  <a:cubicBezTo>
                    <a:pt x="0" y="26"/>
                    <a:pt x="1" y="28"/>
                    <a:pt x="2" y="29"/>
                  </a:cubicBezTo>
                  <a:cubicBezTo>
                    <a:pt x="2" y="30"/>
                    <a:pt x="2" y="31"/>
                    <a:pt x="2" y="32"/>
                  </a:cubicBezTo>
                  <a:cubicBezTo>
                    <a:pt x="2" y="33"/>
                    <a:pt x="2" y="34"/>
                    <a:pt x="3" y="35"/>
                  </a:cubicBezTo>
                  <a:cubicBezTo>
                    <a:pt x="2" y="36"/>
                    <a:pt x="1" y="38"/>
                    <a:pt x="2" y="40"/>
                  </a:cubicBezTo>
                  <a:cubicBezTo>
                    <a:pt x="3" y="41"/>
                    <a:pt x="4" y="42"/>
                    <a:pt x="5" y="42"/>
                  </a:cubicBezTo>
                  <a:cubicBezTo>
                    <a:pt x="6" y="43"/>
                    <a:pt x="8" y="44"/>
                    <a:pt x="9" y="44"/>
                  </a:cubicBezTo>
                  <a:cubicBezTo>
                    <a:pt x="9" y="46"/>
                    <a:pt x="11" y="47"/>
                    <a:pt x="13" y="48"/>
                  </a:cubicBezTo>
                  <a:cubicBezTo>
                    <a:pt x="15" y="48"/>
                    <a:pt x="17" y="49"/>
                    <a:pt x="20" y="48"/>
                  </a:cubicBezTo>
                  <a:cubicBezTo>
                    <a:pt x="21" y="49"/>
                    <a:pt x="22" y="49"/>
                    <a:pt x="24" y="49"/>
                  </a:cubicBezTo>
                  <a:cubicBezTo>
                    <a:pt x="25" y="49"/>
                    <a:pt x="27" y="49"/>
                    <a:pt x="29" y="48"/>
                  </a:cubicBezTo>
                  <a:cubicBezTo>
                    <a:pt x="31" y="48"/>
                    <a:pt x="33" y="48"/>
                    <a:pt x="35" y="47"/>
                  </a:cubicBezTo>
                  <a:cubicBezTo>
                    <a:pt x="36" y="47"/>
                    <a:pt x="37" y="46"/>
                    <a:pt x="38" y="46"/>
                  </a:cubicBezTo>
                  <a:cubicBezTo>
                    <a:pt x="38" y="46"/>
                    <a:pt x="39" y="46"/>
                    <a:pt x="39" y="45"/>
                  </a:cubicBezTo>
                  <a:cubicBezTo>
                    <a:pt x="42" y="44"/>
                    <a:pt x="45" y="43"/>
                    <a:pt x="47" y="40"/>
                  </a:cubicBezTo>
                  <a:cubicBezTo>
                    <a:pt x="48" y="39"/>
                    <a:pt x="49" y="37"/>
                    <a:pt x="50" y="35"/>
                  </a:cubicBezTo>
                  <a:cubicBezTo>
                    <a:pt x="50" y="34"/>
                    <a:pt x="50" y="32"/>
                    <a:pt x="50" y="31"/>
                  </a:cubicBezTo>
                  <a:cubicBezTo>
                    <a:pt x="50" y="30"/>
                    <a:pt x="50" y="29"/>
                    <a:pt x="50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7"/>
                    <a:pt x="51" y="27"/>
                    <a:pt x="51" y="27"/>
                  </a:cubicBezTo>
                  <a:cubicBezTo>
                    <a:pt x="52" y="25"/>
                    <a:pt x="52" y="23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</a:path>
              </a:pathLst>
            </a:custGeom>
            <a:solidFill>
              <a:srgbClr val="8C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401"/>
            <p:cNvSpPr>
              <a:spLocks/>
            </p:cNvSpPr>
            <p:nvPr/>
          </p:nvSpPr>
          <p:spPr bwMode="auto">
            <a:xfrm>
              <a:off x="4178300" y="5284788"/>
              <a:ext cx="565150" cy="360363"/>
            </a:xfrm>
            <a:custGeom>
              <a:avLst/>
              <a:gdLst>
                <a:gd name="T0" fmla="*/ 46 w 55"/>
                <a:gd name="T1" fmla="*/ 7 h 35"/>
                <a:gd name="T2" fmla="*/ 33 w 55"/>
                <a:gd name="T3" fmla="*/ 1 h 35"/>
                <a:gd name="T4" fmla="*/ 29 w 55"/>
                <a:gd name="T5" fmla="*/ 2 h 35"/>
                <a:gd name="T6" fmla="*/ 27 w 55"/>
                <a:gd name="T7" fmla="*/ 3 h 35"/>
                <a:gd name="T8" fmla="*/ 26 w 55"/>
                <a:gd name="T9" fmla="*/ 3 h 35"/>
                <a:gd name="T10" fmla="*/ 24 w 55"/>
                <a:gd name="T11" fmla="*/ 3 h 35"/>
                <a:gd name="T12" fmla="*/ 22 w 55"/>
                <a:gd name="T13" fmla="*/ 5 h 35"/>
                <a:gd name="T14" fmla="*/ 22 w 55"/>
                <a:gd name="T15" fmla="*/ 5 h 35"/>
                <a:gd name="T16" fmla="*/ 21 w 55"/>
                <a:gd name="T17" fmla="*/ 5 h 35"/>
                <a:gd name="T18" fmla="*/ 20 w 55"/>
                <a:gd name="T19" fmla="*/ 5 h 35"/>
                <a:gd name="T20" fmla="*/ 11 w 55"/>
                <a:gd name="T21" fmla="*/ 8 h 35"/>
                <a:gd name="T22" fmla="*/ 5 w 55"/>
                <a:gd name="T23" fmla="*/ 10 h 35"/>
                <a:gd name="T24" fmla="*/ 2 w 55"/>
                <a:gd name="T25" fmla="*/ 16 h 35"/>
                <a:gd name="T26" fmla="*/ 2 w 55"/>
                <a:gd name="T27" fmla="*/ 17 h 35"/>
                <a:gd name="T28" fmla="*/ 2 w 55"/>
                <a:gd name="T29" fmla="*/ 17 h 35"/>
                <a:gd name="T30" fmla="*/ 2 w 55"/>
                <a:gd name="T31" fmla="*/ 18 h 35"/>
                <a:gd name="T32" fmla="*/ 2 w 55"/>
                <a:gd name="T33" fmla="*/ 18 h 35"/>
                <a:gd name="T34" fmla="*/ 0 w 55"/>
                <a:gd name="T35" fmla="*/ 23 h 35"/>
                <a:gd name="T36" fmla="*/ 6 w 55"/>
                <a:gd name="T37" fmla="*/ 27 h 35"/>
                <a:gd name="T38" fmla="*/ 8 w 55"/>
                <a:gd name="T39" fmla="*/ 26 h 35"/>
                <a:gd name="T40" fmla="*/ 8 w 55"/>
                <a:gd name="T41" fmla="*/ 26 h 35"/>
                <a:gd name="T42" fmla="*/ 8 w 55"/>
                <a:gd name="T43" fmla="*/ 26 h 35"/>
                <a:gd name="T44" fmla="*/ 8 w 55"/>
                <a:gd name="T45" fmla="*/ 28 h 35"/>
                <a:gd name="T46" fmla="*/ 16 w 55"/>
                <a:gd name="T47" fmla="*/ 34 h 35"/>
                <a:gd name="T48" fmla="*/ 20 w 55"/>
                <a:gd name="T49" fmla="*/ 30 h 35"/>
                <a:gd name="T50" fmla="*/ 26 w 55"/>
                <a:gd name="T51" fmla="*/ 35 h 35"/>
                <a:gd name="T52" fmla="*/ 29 w 55"/>
                <a:gd name="T53" fmla="*/ 29 h 35"/>
                <a:gd name="T54" fmla="*/ 29 w 55"/>
                <a:gd name="T55" fmla="*/ 28 h 35"/>
                <a:gd name="T56" fmla="*/ 30 w 55"/>
                <a:gd name="T57" fmla="*/ 28 h 35"/>
                <a:gd name="T58" fmla="*/ 30 w 55"/>
                <a:gd name="T59" fmla="*/ 29 h 35"/>
                <a:gd name="T60" fmla="*/ 34 w 55"/>
                <a:gd name="T61" fmla="*/ 32 h 35"/>
                <a:gd name="T62" fmla="*/ 38 w 55"/>
                <a:gd name="T63" fmla="*/ 29 h 35"/>
                <a:gd name="T64" fmla="*/ 38 w 55"/>
                <a:gd name="T65" fmla="*/ 28 h 35"/>
                <a:gd name="T66" fmla="*/ 44 w 55"/>
                <a:gd name="T67" fmla="*/ 32 h 35"/>
                <a:gd name="T68" fmla="*/ 50 w 55"/>
                <a:gd name="T69" fmla="*/ 24 h 35"/>
                <a:gd name="T70" fmla="*/ 50 w 55"/>
                <a:gd name="T71" fmla="*/ 24 h 35"/>
                <a:gd name="T72" fmla="*/ 54 w 55"/>
                <a:gd name="T73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35">
                  <a:moveTo>
                    <a:pt x="51" y="11"/>
                  </a:moveTo>
                  <a:cubicBezTo>
                    <a:pt x="50" y="10"/>
                    <a:pt x="48" y="8"/>
                    <a:pt x="46" y="7"/>
                  </a:cubicBezTo>
                  <a:cubicBezTo>
                    <a:pt x="45" y="6"/>
                    <a:pt x="43" y="5"/>
                    <a:pt x="41" y="4"/>
                  </a:cubicBezTo>
                  <a:cubicBezTo>
                    <a:pt x="38" y="2"/>
                    <a:pt x="36" y="2"/>
                    <a:pt x="33" y="1"/>
                  </a:cubicBezTo>
                  <a:cubicBezTo>
                    <a:pt x="33" y="1"/>
                    <a:pt x="32" y="0"/>
                    <a:pt x="31" y="1"/>
                  </a:cubicBezTo>
                  <a:cubicBezTo>
                    <a:pt x="30" y="1"/>
                    <a:pt x="30" y="1"/>
                    <a:pt x="29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7" y="2"/>
                    <a:pt x="27" y="3"/>
                    <a:pt x="27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3"/>
                    <a:pt x="24" y="3"/>
                  </a:cubicBezTo>
                  <a:cubicBezTo>
                    <a:pt x="23" y="3"/>
                    <a:pt x="22" y="4"/>
                    <a:pt x="22" y="4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0" y="5"/>
                    <a:pt x="20" y="5"/>
                  </a:cubicBezTo>
                  <a:cubicBezTo>
                    <a:pt x="18" y="4"/>
                    <a:pt x="17" y="4"/>
                    <a:pt x="15" y="4"/>
                  </a:cubicBezTo>
                  <a:cubicBezTo>
                    <a:pt x="13" y="5"/>
                    <a:pt x="12" y="6"/>
                    <a:pt x="11" y="8"/>
                  </a:cubicBezTo>
                  <a:cubicBezTo>
                    <a:pt x="11" y="8"/>
                    <a:pt x="10" y="8"/>
                    <a:pt x="9" y="8"/>
                  </a:cubicBezTo>
                  <a:cubicBezTo>
                    <a:pt x="8" y="8"/>
                    <a:pt x="6" y="9"/>
                    <a:pt x="5" y="10"/>
                  </a:cubicBezTo>
                  <a:cubicBezTo>
                    <a:pt x="3" y="11"/>
                    <a:pt x="3" y="13"/>
                    <a:pt x="3" y="15"/>
                  </a:cubicBezTo>
                  <a:cubicBezTo>
                    <a:pt x="3" y="15"/>
                    <a:pt x="2" y="16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0" y="20"/>
                    <a:pt x="0" y="21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1" y="25"/>
                    <a:pt x="2" y="26"/>
                    <a:pt x="4" y="27"/>
                  </a:cubicBezTo>
                  <a:cubicBezTo>
                    <a:pt x="4" y="27"/>
                    <a:pt x="5" y="27"/>
                    <a:pt x="6" y="27"/>
                  </a:cubicBezTo>
                  <a:cubicBezTo>
                    <a:pt x="7" y="27"/>
                    <a:pt x="7" y="27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7"/>
                    <a:pt x="8" y="27"/>
                    <a:pt x="8" y="28"/>
                  </a:cubicBezTo>
                  <a:cubicBezTo>
                    <a:pt x="8" y="30"/>
                    <a:pt x="9" y="32"/>
                    <a:pt x="10" y="33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7" y="33"/>
                    <a:pt x="19" y="32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2"/>
                    <a:pt x="21" y="34"/>
                    <a:pt x="23" y="34"/>
                  </a:cubicBezTo>
                  <a:cubicBezTo>
                    <a:pt x="24" y="35"/>
                    <a:pt x="25" y="35"/>
                    <a:pt x="26" y="35"/>
                  </a:cubicBezTo>
                  <a:cubicBezTo>
                    <a:pt x="27" y="35"/>
                    <a:pt x="28" y="34"/>
                    <a:pt x="28" y="33"/>
                  </a:cubicBezTo>
                  <a:cubicBezTo>
                    <a:pt x="29" y="32"/>
                    <a:pt x="29" y="3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0" y="28"/>
                    <a:pt x="30" y="29"/>
                  </a:cubicBezTo>
                  <a:cubicBezTo>
                    <a:pt x="30" y="29"/>
                    <a:pt x="30" y="29"/>
                    <a:pt x="31" y="30"/>
                  </a:cubicBezTo>
                  <a:cubicBezTo>
                    <a:pt x="31" y="31"/>
                    <a:pt x="32" y="32"/>
                    <a:pt x="34" y="32"/>
                  </a:cubicBezTo>
                  <a:cubicBezTo>
                    <a:pt x="35" y="33"/>
                    <a:pt x="37" y="32"/>
                    <a:pt x="37" y="30"/>
                  </a:cubicBezTo>
                  <a:cubicBezTo>
                    <a:pt x="38" y="30"/>
                    <a:pt x="38" y="29"/>
                    <a:pt x="38" y="29"/>
                  </a:cubicBezTo>
                  <a:cubicBezTo>
                    <a:pt x="38" y="29"/>
                    <a:pt x="38" y="29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28"/>
                    <a:pt x="39" y="29"/>
                    <a:pt x="39" y="29"/>
                  </a:cubicBezTo>
                  <a:cubicBezTo>
                    <a:pt x="40" y="31"/>
                    <a:pt x="42" y="32"/>
                    <a:pt x="44" y="32"/>
                  </a:cubicBezTo>
                  <a:cubicBezTo>
                    <a:pt x="46" y="32"/>
                    <a:pt x="47" y="31"/>
                    <a:pt x="48" y="29"/>
                  </a:cubicBezTo>
                  <a:cubicBezTo>
                    <a:pt x="49" y="28"/>
                    <a:pt x="50" y="26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1" y="24"/>
                    <a:pt x="51" y="24"/>
                  </a:cubicBezTo>
                  <a:cubicBezTo>
                    <a:pt x="53" y="23"/>
                    <a:pt x="54" y="22"/>
                    <a:pt x="54" y="20"/>
                  </a:cubicBezTo>
                  <a:cubicBezTo>
                    <a:pt x="55" y="17"/>
                    <a:pt x="53" y="13"/>
                    <a:pt x="51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402"/>
            <p:cNvSpPr>
              <a:spLocks/>
            </p:cNvSpPr>
            <p:nvPr/>
          </p:nvSpPr>
          <p:spPr bwMode="auto">
            <a:xfrm>
              <a:off x="7159625" y="6281738"/>
              <a:ext cx="247650" cy="73025"/>
            </a:xfrm>
            <a:custGeom>
              <a:avLst/>
              <a:gdLst>
                <a:gd name="T0" fmla="*/ 5 w 24"/>
                <a:gd name="T1" fmla="*/ 6 h 7"/>
                <a:gd name="T2" fmla="*/ 18 w 24"/>
                <a:gd name="T3" fmla="*/ 7 h 7"/>
                <a:gd name="T4" fmla="*/ 24 w 24"/>
                <a:gd name="T5" fmla="*/ 3 h 7"/>
                <a:gd name="T6" fmla="*/ 24 w 24"/>
                <a:gd name="T7" fmla="*/ 2 h 7"/>
                <a:gd name="T8" fmla="*/ 13 w 24"/>
                <a:gd name="T9" fmla="*/ 1 h 7"/>
                <a:gd name="T10" fmla="*/ 13 w 24"/>
                <a:gd name="T11" fmla="*/ 0 h 7"/>
                <a:gd name="T12" fmla="*/ 2 w 24"/>
                <a:gd name="T13" fmla="*/ 3 h 7"/>
                <a:gd name="T14" fmla="*/ 5 w 24"/>
                <a:gd name="T1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7">
                  <a:moveTo>
                    <a:pt x="5" y="6"/>
                  </a:moveTo>
                  <a:cubicBezTo>
                    <a:pt x="9" y="7"/>
                    <a:pt x="14" y="7"/>
                    <a:pt x="18" y="7"/>
                  </a:cubicBezTo>
                  <a:cubicBezTo>
                    <a:pt x="20" y="6"/>
                    <a:pt x="24" y="6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1"/>
                    <a:pt x="17" y="1"/>
                    <a:pt x="13" y="1"/>
                  </a:cubicBezTo>
                  <a:cubicBezTo>
                    <a:pt x="13" y="1"/>
                    <a:pt x="13" y="0"/>
                    <a:pt x="13" y="0"/>
                  </a:cubicBezTo>
                  <a:cubicBezTo>
                    <a:pt x="10" y="1"/>
                    <a:pt x="5" y="1"/>
                    <a:pt x="2" y="3"/>
                  </a:cubicBezTo>
                  <a:cubicBezTo>
                    <a:pt x="0" y="5"/>
                    <a:pt x="5" y="6"/>
                    <a:pt x="5" y="6"/>
                  </a:cubicBezTo>
                  <a:close/>
                </a:path>
              </a:pathLst>
            </a:custGeom>
            <a:solidFill>
              <a:srgbClr val="8C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403"/>
            <p:cNvSpPr>
              <a:spLocks/>
            </p:cNvSpPr>
            <p:nvPr/>
          </p:nvSpPr>
          <p:spPr bwMode="auto">
            <a:xfrm>
              <a:off x="7129463" y="5624513"/>
              <a:ext cx="277813" cy="698500"/>
            </a:xfrm>
            <a:custGeom>
              <a:avLst/>
              <a:gdLst>
                <a:gd name="T0" fmla="*/ 18 w 27"/>
                <a:gd name="T1" fmla="*/ 50 h 68"/>
                <a:gd name="T2" fmla="*/ 19 w 27"/>
                <a:gd name="T3" fmla="*/ 63 h 68"/>
                <a:gd name="T4" fmla="*/ 19 w 27"/>
                <a:gd name="T5" fmla="*/ 68 h 68"/>
                <a:gd name="T6" fmla="*/ 13 w 27"/>
                <a:gd name="T7" fmla="*/ 68 h 68"/>
                <a:gd name="T8" fmla="*/ 13 w 27"/>
                <a:gd name="T9" fmla="*/ 63 h 68"/>
                <a:gd name="T10" fmla="*/ 12 w 27"/>
                <a:gd name="T11" fmla="*/ 51 h 68"/>
                <a:gd name="T12" fmla="*/ 1 w 27"/>
                <a:gd name="T13" fmla="*/ 7 h 68"/>
                <a:gd name="T14" fmla="*/ 6 w 27"/>
                <a:gd name="T15" fmla="*/ 4 h 68"/>
                <a:gd name="T16" fmla="*/ 14 w 27"/>
                <a:gd name="T17" fmla="*/ 25 h 68"/>
                <a:gd name="T18" fmla="*/ 20 w 27"/>
                <a:gd name="T19" fmla="*/ 6 h 68"/>
                <a:gd name="T20" fmla="*/ 25 w 27"/>
                <a:gd name="T21" fmla="*/ 9 h 68"/>
                <a:gd name="T22" fmla="*/ 18 w 27"/>
                <a:gd name="T23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68">
                  <a:moveTo>
                    <a:pt x="18" y="50"/>
                  </a:moveTo>
                  <a:cubicBezTo>
                    <a:pt x="18" y="54"/>
                    <a:pt x="19" y="59"/>
                    <a:pt x="19" y="63"/>
                  </a:cubicBezTo>
                  <a:cubicBezTo>
                    <a:pt x="19" y="65"/>
                    <a:pt x="19" y="66"/>
                    <a:pt x="19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6"/>
                    <a:pt x="13" y="64"/>
                    <a:pt x="13" y="63"/>
                  </a:cubicBezTo>
                  <a:cubicBezTo>
                    <a:pt x="12" y="59"/>
                    <a:pt x="12" y="55"/>
                    <a:pt x="12" y="51"/>
                  </a:cubicBezTo>
                  <a:cubicBezTo>
                    <a:pt x="11" y="36"/>
                    <a:pt x="7" y="21"/>
                    <a:pt x="1" y="7"/>
                  </a:cubicBezTo>
                  <a:cubicBezTo>
                    <a:pt x="0" y="3"/>
                    <a:pt x="5" y="0"/>
                    <a:pt x="6" y="4"/>
                  </a:cubicBezTo>
                  <a:cubicBezTo>
                    <a:pt x="9" y="11"/>
                    <a:pt x="12" y="18"/>
                    <a:pt x="14" y="25"/>
                  </a:cubicBezTo>
                  <a:cubicBezTo>
                    <a:pt x="15" y="19"/>
                    <a:pt x="17" y="12"/>
                    <a:pt x="20" y="6"/>
                  </a:cubicBezTo>
                  <a:cubicBezTo>
                    <a:pt x="22" y="3"/>
                    <a:pt x="27" y="6"/>
                    <a:pt x="25" y="9"/>
                  </a:cubicBezTo>
                  <a:cubicBezTo>
                    <a:pt x="19" y="22"/>
                    <a:pt x="18" y="36"/>
                    <a:pt x="18" y="50"/>
                  </a:cubicBezTo>
                </a:path>
              </a:pathLst>
            </a:custGeom>
            <a:solidFill>
              <a:srgbClr val="C69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404"/>
            <p:cNvSpPr>
              <a:spLocks/>
            </p:cNvSpPr>
            <p:nvPr/>
          </p:nvSpPr>
          <p:spPr bwMode="auto">
            <a:xfrm>
              <a:off x="6996113" y="5314950"/>
              <a:ext cx="554038" cy="504825"/>
            </a:xfrm>
            <a:custGeom>
              <a:avLst/>
              <a:gdLst>
                <a:gd name="T0" fmla="*/ 2 w 54"/>
                <a:gd name="T1" fmla="*/ 21 h 49"/>
                <a:gd name="T2" fmla="*/ 3 w 54"/>
                <a:gd name="T3" fmla="*/ 27 h 49"/>
                <a:gd name="T4" fmla="*/ 4 w 54"/>
                <a:gd name="T5" fmla="*/ 28 h 49"/>
                <a:gd name="T6" fmla="*/ 4 w 54"/>
                <a:gd name="T7" fmla="*/ 28 h 49"/>
                <a:gd name="T8" fmla="*/ 4 w 54"/>
                <a:gd name="T9" fmla="*/ 31 h 49"/>
                <a:gd name="T10" fmla="*/ 4 w 54"/>
                <a:gd name="T11" fmla="*/ 35 h 49"/>
                <a:gd name="T12" fmla="*/ 6 w 54"/>
                <a:gd name="T13" fmla="*/ 40 h 49"/>
                <a:gd name="T14" fmla="*/ 15 w 54"/>
                <a:gd name="T15" fmla="*/ 45 h 49"/>
                <a:gd name="T16" fmla="*/ 16 w 54"/>
                <a:gd name="T17" fmla="*/ 46 h 49"/>
                <a:gd name="T18" fmla="*/ 19 w 54"/>
                <a:gd name="T19" fmla="*/ 47 h 49"/>
                <a:gd name="T20" fmla="*/ 25 w 54"/>
                <a:gd name="T21" fmla="*/ 48 h 49"/>
                <a:gd name="T22" fmla="*/ 30 w 54"/>
                <a:gd name="T23" fmla="*/ 49 h 49"/>
                <a:gd name="T24" fmla="*/ 34 w 54"/>
                <a:gd name="T25" fmla="*/ 48 h 49"/>
                <a:gd name="T26" fmla="*/ 41 w 54"/>
                <a:gd name="T27" fmla="*/ 48 h 49"/>
                <a:gd name="T28" fmla="*/ 44 w 54"/>
                <a:gd name="T29" fmla="*/ 44 h 49"/>
                <a:gd name="T30" fmla="*/ 49 w 54"/>
                <a:gd name="T31" fmla="*/ 42 h 49"/>
                <a:gd name="T32" fmla="*/ 51 w 54"/>
                <a:gd name="T33" fmla="*/ 40 h 49"/>
                <a:gd name="T34" fmla="*/ 51 w 54"/>
                <a:gd name="T35" fmla="*/ 35 h 49"/>
                <a:gd name="T36" fmla="*/ 52 w 54"/>
                <a:gd name="T37" fmla="*/ 32 h 49"/>
                <a:gd name="T38" fmla="*/ 51 w 54"/>
                <a:gd name="T39" fmla="*/ 29 h 49"/>
                <a:gd name="T40" fmla="*/ 53 w 54"/>
                <a:gd name="T41" fmla="*/ 24 h 49"/>
                <a:gd name="T42" fmla="*/ 51 w 54"/>
                <a:gd name="T43" fmla="*/ 21 h 49"/>
                <a:gd name="T44" fmla="*/ 50 w 54"/>
                <a:gd name="T45" fmla="*/ 14 h 49"/>
                <a:gd name="T46" fmla="*/ 50 w 54"/>
                <a:gd name="T47" fmla="*/ 11 h 49"/>
                <a:gd name="T48" fmla="*/ 48 w 54"/>
                <a:gd name="T49" fmla="*/ 8 h 49"/>
                <a:gd name="T50" fmla="*/ 42 w 54"/>
                <a:gd name="T51" fmla="*/ 7 h 49"/>
                <a:gd name="T52" fmla="*/ 41 w 54"/>
                <a:gd name="T53" fmla="*/ 4 h 49"/>
                <a:gd name="T54" fmla="*/ 38 w 54"/>
                <a:gd name="T55" fmla="*/ 4 h 49"/>
                <a:gd name="T56" fmla="*/ 35 w 54"/>
                <a:gd name="T57" fmla="*/ 5 h 49"/>
                <a:gd name="T58" fmla="*/ 33 w 54"/>
                <a:gd name="T59" fmla="*/ 4 h 49"/>
                <a:gd name="T60" fmla="*/ 32 w 54"/>
                <a:gd name="T61" fmla="*/ 4 h 49"/>
                <a:gd name="T62" fmla="*/ 28 w 54"/>
                <a:gd name="T63" fmla="*/ 2 h 49"/>
                <a:gd name="T64" fmla="*/ 24 w 54"/>
                <a:gd name="T65" fmla="*/ 0 h 49"/>
                <a:gd name="T66" fmla="*/ 19 w 54"/>
                <a:gd name="T67" fmla="*/ 1 h 49"/>
                <a:gd name="T68" fmla="*/ 13 w 54"/>
                <a:gd name="T69" fmla="*/ 2 h 49"/>
                <a:gd name="T70" fmla="*/ 8 w 54"/>
                <a:gd name="T71" fmla="*/ 6 h 49"/>
                <a:gd name="T72" fmla="*/ 4 w 54"/>
                <a:gd name="T73" fmla="*/ 12 h 49"/>
                <a:gd name="T74" fmla="*/ 0 w 54"/>
                <a:gd name="T75" fmla="*/ 16 h 49"/>
                <a:gd name="T76" fmla="*/ 2 w 54"/>
                <a:gd name="T77" fmla="*/ 21 h 49"/>
                <a:gd name="T78" fmla="*/ 2 w 54"/>
                <a:gd name="T79" fmla="*/ 2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49">
                  <a:moveTo>
                    <a:pt x="2" y="21"/>
                  </a:moveTo>
                  <a:cubicBezTo>
                    <a:pt x="1" y="23"/>
                    <a:pt x="1" y="25"/>
                    <a:pt x="3" y="27"/>
                  </a:cubicBezTo>
                  <a:cubicBezTo>
                    <a:pt x="3" y="27"/>
                    <a:pt x="3" y="27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29"/>
                    <a:pt x="3" y="30"/>
                    <a:pt x="4" y="31"/>
                  </a:cubicBezTo>
                  <a:cubicBezTo>
                    <a:pt x="3" y="32"/>
                    <a:pt x="3" y="34"/>
                    <a:pt x="4" y="35"/>
                  </a:cubicBezTo>
                  <a:cubicBezTo>
                    <a:pt x="4" y="37"/>
                    <a:pt x="5" y="39"/>
                    <a:pt x="6" y="40"/>
                  </a:cubicBezTo>
                  <a:cubicBezTo>
                    <a:pt x="8" y="43"/>
                    <a:pt x="12" y="44"/>
                    <a:pt x="15" y="45"/>
                  </a:cubicBezTo>
                  <a:cubicBezTo>
                    <a:pt x="15" y="46"/>
                    <a:pt x="15" y="46"/>
                    <a:pt x="16" y="46"/>
                  </a:cubicBezTo>
                  <a:cubicBezTo>
                    <a:pt x="17" y="46"/>
                    <a:pt x="18" y="47"/>
                    <a:pt x="19" y="47"/>
                  </a:cubicBezTo>
                  <a:cubicBezTo>
                    <a:pt x="21" y="48"/>
                    <a:pt x="23" y="48"/>
                    <a:pt x="25" y="48"/>
                  </a:cubicBezTo>
                  <a:cubicBezTo>
                    <a:pt x="27" y="49"/>
                    <a:pt x="28" y="49"/>
                    <a:pt x="30" y="49"/>
                  </a:cubicBezTo>
                  <a:cubicBezTo>
                    <a:pt x="31" y="49"/>
                    <a:pt x="33" y="49"/>
                    <a:pt x="34" y="48"/>
                  </a:cubicBezTo>
                  <a:cubicBezTo>
                    <a:pt x="36" y="49"/>
                    <a:pt x="39" y="48"/>
                    <a:pt x="41" y="48"/>
                  </a:cubicBezTo>
                  <a:cubicBezTo>
                    <a:pt x="42" y="47"/>
                    <a:pt x="44" y="46"/>
                    <a:pt x="44" y="44"/>
                  </a:cubicBezTo>
                  <a:cubicBezTo>
                    <a:pt x="46" y="44"/>
                    <a:pt x="48" y="43"/>
                    <a:pt x="49" y="42"/>
                  </a:cubicBezTo>
                  <a:cubicBezTo>
                    <a:pt x="50" y="42"/>
                    <a:pt x="51" y="41"/>
                    <a:pt x="51" y="40"/>
                  </a:cubicBezTo>
                  <a:cubicBezTo>
                    <a:pt x="52" y="38"/>
                    <a:pt x="52" y="36"/>
                    <a:pt x="51" y="35"/>
                  </a:cubicBezTo>
                  <a:cubicBezTo>
                    <a:pt x="51" y="34"/>
                    <a:pt x="52" y="33"/>
                    <a:pt x="52" y="32"/>
                  </a:cubicBezTo>
                  <a:cubicBezTo>
                    <a:pt x="52" y="31"/>
                    <a:pt x="52" y="30"/>
                    <a:pt x="51" y="29"/>
                  </a:cubicBezTo>
                  <a:cubicBezTo>
                    <a:pt x="53" y="28"/>
                    <a:pt x="54" y="26"/>
                    <a:pt x="53" y="24"/>
                  </a:cubicBezTo>
                  <a:cubicBezTo>
                    <a:pt x="53" y="23"/>
                    <a:pt x="52" y="22"/>
                    <a:pt x="51" y="21"/>
                  </a:cubicBezTo>
                  <a:cubicBezTo>
                    <a:pt x="52" y="19"/>
                    <a:pt x="52" y="16"/>
                    <a:pt x="50" y="14"/>
                  </a:cubicBezTo>
                  <a:cubicBezTo>
                    <a:pt x="50" y="13"/>
                    <a:pt x="51" y="12"/>
                    <a:pt x="50" y="11"/>
                  </a:cubicBezTo>
                  <a:cubicBezTo>
                    <a:pt x="50" y="10"/>
                    <a:pt x="49" y="9"/>
                    <a:pt x="48" y="8"/>
                  </a:cubicBezTo>
                  <a:cubicBezTo>
                    <a:pt x="46" y="7"/>
                    <a:pt x="44" y="7"/>
                    <a:pt x="42" y="7"/>
                  </a:cubicBezTo>
                  <a:cubicBezTo>
                    <a:pt x="42" y="6"/>
                    <a:pt x="42" y="5"/>
                    <a:pt x="41" y="4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7" y="4"/>
                    <a:pt x="36" y="4"/>
                    <a:pt x="35" y="5"/>
                  </a:cubicBezTo>
                  <a:cubicBezTo>
                    <a:pt x="35" y="4"/>
                    <a:pt x="34" y="4"/>
                    <a:pt x="33" y="4"/>
                  </a:cubicBezTo>
                  <a:cubicBezTo>
                    <a:pt x="33" y="4"/>
                    <a:pt x="33" y="4"/>
                    <a:pt x="32" y="4"/>
                  </a:cubicBezTo>
                  <a:cubicBezTo>
                    <a:pt x="31" y="3"/>
                    <a:pt x="30" y="3"/>
                    <a:pt x="28" y="2"/>
                  </a:cubicBezTo>
                  <a:cubicBezTo>
                    <a:pt x="27" y="1"/>
                    <a:pt x="26" y="1"/>
                    <a:pt x="24" y="0"/>
                  </a:cubicBezTo>
                  <a:cubicBezTo>
                    <a:pt x="23" y="0"/>
                    <a:pt x="21" y="0"/>
                    <a:pt x="19" y="1"/>
                  </a:cubicBezTo>
                  <a:cubicBezTo>
                    <a:pt x="17" y="1"/>
                    <a:pt x="15" y="1"/>
                    <a:pt x="13" y="2"/>
                  </a:cubicBezTo>
                  <a:cubicBezTo>
                    <a:pt x="11" y="3"/>
                    <a:pt x="9" y="5"/>
                    <a:pt x="8" y="6"/>
                  </a:cubicBezTo>
                  <a:cubicBezTo>
                    <a:pt x="6" y="7"/>
                    <a:pt x="4" y="9"/>
                    <a:pt x="4" y="12"/>
                  </a:cubicBezTo>
                  <a:cubicBezTo>
                    <a:pt x="2" y="13"/>
                    <a:pt x="1" y="14"/>
                    <a:pt x="0" y="16"/>
                  </a:cubicBezTo>
                  <a:cubicBezTo>
                    <a:pt x="0" y="18"/>
                    <a:pt x="0" y="20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</a:path>
              </a:pathLst>
            </a:custGeom>
            <a:solidFill>
              <a:srgbClr val="8C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405"/>
            <p:cNvSpPr>
              <a:spLocks/>
            </p:cNvSpPr>
            <p:nvPr/>
          </p:nvSpPr>
          <p:spPr bwMode="auto">
            <a:xfrm>
              <a:off x="6996113" y="5284788"/>
              <a:ext cx="565150" cy="360363"/>
            </a:xfrm>
            <a:custGeom>
              <a:avLst/>
              <a:gdLst>
                <a:gd name="T0" fmla="*/ 3 w 55"/>
                <a:gd name="T1" fmla="*/ 24 h 35"/>
                <a:gd name="T2" fmla="*/ 5 w 55"/>
                <a:gd name="T3" fmla="*/ 24 h 35"/>
                <a:gd name="T4" fmla="*/ 6 w 55"/>
                <a:gd name="T5" fmla="*/ 29 h 35"/>
                <a:gd name="T6" fmla="*/ 15 w 55"/>
                <a:gd name="T7" fmla="*/ 29 h 35"/>
                <a:gd name="T8" fmla="*/ 16 w 55"/>
                <a:gd name="T9" fmla="*/ 28 h 35"/>
                <a:gd name="T10" fmla="*/ 17 w 55"/>
                <a:gd name="T11" fmla="*/ 30 h 35"/>
                <a:gd name="T12" fmla="*/ 24 w 55"/>
                <a:gd name="T13" fmla="*/ 30 h 35"/>
                <a:gd name="T14" fmla="*/ 25 w 55"/>
                <a:gd name="T15" fmla="*/ 28 h 35"/>
                <a:gd name="T16" fmla="*/ 25 w 55"/>
                <a:gd name="T17" fmla="*/ 28 h 35"/>
                <a:gd name="T18" fmla="*/ 25 w 55"/>
                <a:gd name="T19" fmla="*/ 29 h 35"/>
                <a:gd name="T20" fmla="*/ 27 w 55"/>
                <a:gd name="T21" fmla="*/ 33 h 35"/>
                <a:gd name="T22" fmla="*/ 32 w 55"/>
                <a:gd name="T23" fmla="*/ 34 h 35"/>
                <a:gd name="T24" fmla="*/ 35 w 55"/>
                <a:gd name="T25" fmla="*/ 30 h 35"/>
                <a:gd name="T26" fmla="*/ 44 w 55"/>
                <a:gd name="T27" fmla="*/ 33 h 35"/>
                <a:gd name="T28" fmla="*/ 47 w 55"/>
                <a:gd name="T29" fmla="*/ 26 h 35"/>
                <a:gd name="T30" fmla="*/ 47 w 55"/>
                <a:gd name="T31" fmla="*/ 26 h 35"/>
                <a:gd name="T32" fmla="*/ 47 w 55"/>
                <a:gd name="T33" fmla="*/ 26 h 35"/>
                <a:gd name="T34" fmla="*/ 47 w 55"/>
                <a:gd name="T35" fmla="*/ 26 h 35"/>
                <a:gd name="T36" fmla="*/ 51 w 55"/>
                <a:gd name="T37" fmla="*/ 27 h 35"/>
                <a:gd name="T38" fmla="*/ 55 w 55"/>
                <a:gd name="T39" fmla="*/ 21 h 35"/>
                <a:gd name="T40" fmla="*/ 53 w 55"/>
                <a:gd name="T41" fmla="*/ 18 h 35"/>
                <a:gd name="T42" fmla="*/ 52 w 55"/>
                <a:gd name="T43" fmla="*/ 18 h 35"/>
                <a:gd name="T44" fmla="*/ 52 w 55"/>
                <a:gd name="T45" fmla="*/ 17 h 35"/>
                <a:gd name="T46" fmla="*/ 52 w 55"/>
                <a:gd name="T47" fmla="*/ 17 h 35"/>
                <a:gd name="T48" fmla="*/ 52 w 55"/>
                <a:gd name="T49" fmla="*/ 15 h 35"/>
                <a:gd name="T50" fmla="*/ 45 w 55"/>
                <a:gd name="T51" fmla="*/ 8 h 35"/>
                <a:gd name="T52" fmla="*/ 43 w 55"/>
                <a:gd name="T53" fmla="*/ 8 h 35"/>
                <a:gd name="T54" fmla="*/ 34 w 55"/>
                <a:gd name="T55" fmla="*/ 5 h 35"/>
                <a:gd name="T56" fmla="*/ 34 w 55"/>
                <a:gd name="T57" fmla="*/ 5 h 35"/>
                <a:gd name="T58" fmla="*/ 33 w 55"/>
                <a:gd name="T59" fmla="*/ 5 h 35"/>
                <a:gd name="T60" fmla="*/ 33 w 55"/>
                <a:gd name="T61" fmla="*/ 5 h 35"/>
                <a:gd name="T62" fmla="*/ 31 w 55"/>
                <a:gd name="T63" fmla="*/ 3 h 35"/>
                <a:gd name="T64" fmla="*/ 29 w 55"/>
                <a:gd name="T65" fmla="*/ 3 h 35"/>
                <a:gd name="T66" fmla="*/ 28 w 55"/>
                <a:gd name="T67" fmla="*/ 3 h 35"/>
                <a:gd name="T68" fmla="*/ 25 w 55"/>
                <a:gd name="T69" fmla="*/ 2 h 35"/>
                <a:gd name="T70" fmla="*/ 21 w 55"/>
                <a:gd name="T71" fmla="*/ 1 h 35"/>
                <a:gd name="T72" fmla="*/ 8 w 55"/>
                <a:gd name="T73" fmla="*/ 7 h 35"/>
                <a:gd name="T74" fmla="*/ 0 w 55"/>
                <a:gd name="T7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35">
                  <a:moveTo>
                    <a:pt x="0" y="20"/>
                  </a:moveTo>
                  <a:cubicBezTo>
                    <a:pt x="1" y="22"/>
                    <a:pt x="2" y="23"/>
                    <a:pt x="3" y="24"/>
                  </a:cubicBezTo>
                  <a:cubicBezTo>
                    <a:pt x="4" y="24"/>
                    <a:pt x="4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6"/>
                    <a:pt x="5" y="28"/>
                    <a:pt x="6" y="29"/>
                  </a:cubicBezTo>
                  <a:cubicBezTo>
                    <a:pt x="7" y="31"/>
                    <a:pt x="9" y="32"/>
                    <a:pt x="11" y="32"/>
                  </a:cubicBezTo>
                  <a:cubicBezTo>
                    <a:pt x="13" y="32"/>
                    <a:pt x="14" y="31"/>
                    <a:pt x="15" y="29"/>
                  </a:cubicBezTo>
                  <a:cubicBezTo>
                    <a:pt x="16" y="29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6" y="29"/>
                    <a:pt x="17" y="29"/>
                  </a:cubicBezTo>
                  <a:cubicBezTo>
                    <a:pt x="17" y="29"/>
                    <a:pt x="17" y="30"/>
                    <a:pt x="17" y="30"/>
                  </a:cubicBezTo>
                  <a:cubicBezTo>
                    <a:pt x="18" y="32"/>
                    <a:pt x="19" y="33"/>
                    <a:pt x="21" y="32"/>
                  </a:cubicBezTo>
                  <a:cubicBezTo>
                    <a:pt x="22" y="32"/>
                    <a:pt x="23" y="31"/>
                    <a:pt x="24" y="30"/>
                  </a:cubicBezTo>
                  <a:cubicBezTo>
                    <a:pt x="24" y="29"/>
                    <a:pt x="24" y="29"/>
                    <a:pt x="25" y="29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30"/>
                    <a:pt x="26" y="32"/>
                    <a:pt x="27" y="33"/>
                  </a:cubicBezTo>
                  <a:cubicBezTo>
                    <a:pt x="27" y="34"/>
                    <a:pt x="28" y="35"/>
                    <a:pt x="29" y="35"/>
                  </a:cubicBezTo>
                  <a:cubicBezTo>
                    <a:pt x="30" y="35"/>
                    <a:pt x="31" y="35"/>
                    <a:pt x="32" y="34"/>
                  </a:cubicBezTo>
                  <a:cubicBezTo>
                    <a:pt x="34" y="34"/>
                    <a:pt x="34" y="32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2"/>
                    <a:pt x="37" y="33"/>
                    <a:pt x="39" y="34"/>
                  </a:cubicBezTo>
                  <a:cubicBezTo>
                    <a:pt x="41" y="34"/>
                    <a:pt x="43" y="34"/>
                    <a:pt x="44" y="33"/>
                  </a:cubicBezTo>
                  <a:cubicBezTo>
                    <a:pt x="46" y="32"/>
                    <a:pt x="47" y="30"/>
                    <a:pt x="47" y="28"/>
                  </a:cubicBezTo>
                  <a:cubicBezTo>
                    <a:pt x="47" y="27"/>
                    <a:pt x="47" y="27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0" y="27"/>
                    <a:pt x="51" y="27"/>
                  </a:cubicBezTo>
                  <a:cubicBezTo>
                    <a:pt x="53" y="26"/>
                    <a:pt x="54" y="25"/>
                    <a:pt x="55" y="23"/>
                  </a:cubicBezTo>
                  <a:cubicBezTo>
                    <a:pt x="55" y="23"/>
                    <a:pt x="55" y="22"/>
                    <a:pt x="55" y="21"/>
                  </a:cubicBezTo>
                  <a:cubicBezTo>
                    <a:pt x="54" y="20"/>
                    <a:pt x="54" y="19"/>
                    <a:pt x="53" y="18"/>
                  </a:cubicBezTo>
                  <a:cubicBezTo>
                    <a:pt x="53" y="18"/>
                    <a:pt x="52" y="18"/>
                    <a:pt x="53" y="18"/>
                  </a:cubicBezTo>
                  <a:cubicBezTo>
                    <a:pt x="53" y="18"/>
                    <a:pt x="53" y="18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6"/>
                    <a:pt x="52" y="16"/>
                  </a:cubicBezTo>
                  <a:cubicBezTo>
                    <a:pt x="52" y="16"/>
                    <a:pt x="52" y="15"/>
                    <a:pt x="52" y="15"/>
                  </a:cubicBezTo>
                  <a:cubicBezTo>
                    <a:pt x="52" y="13"/>
                    <a:pt x="51" y="11"/>
                    <a:pt x="50" y="10"/>
                  </a:cubicBezTo>
                  <a:cubicBezTo>
                    <a:pt x="49" y="9"/>
                    <a:pt x="47" y="8"/>
                    <a:pt x="45" y="8"/>
                  </a:cubicBezTo>
                  <a:cubicBezTo>
                    <a:pt x="45" y="8"/>
                    <a:pt x="45" y="8"/>
                    <a:pt x="44" y="8"/>
                  </a:cubicBezTo>
                  <a:cubicBezTo>
                    <a:pt x="44" y="8"/>
                    <a:pt x="44" y="8"/>
                    <a:pt x="43" y="8"/>
                  </a:cubicBezTo>
                  <a:cubicBezTo>
                    <a:pt x="43" y="6"/>
                    <a:pt x="42" y="5"/>
                    <a:pt x="40" y="4"/>
                  </a:cubicBezTo>
                  <a:cubicBezTo>
                    <a:pt x="38" y="4"/>
                    <a:pt x="36" y="4"/>
                    <a:pt x="34" y="5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3"/>
                    <a:pt x="31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8" y="3"/>
                    <a:pt x="28" y="2"/>
                    <a:pt x="28" y="2"/>
                  </a:cubicBezTo>
                  <a:cubicBezTo>
                    <a:pt x="27" y="2"/>
                    <a:pt x="26" y="2"/>
                    <a:pt x="25" y="2"/>
                  </a:cubicBezTo>
                  <a:cubicBezTo>
                    <a:pt x="25" y="1"/>
                    <a:pt x="24" y="1"/>
                    <a:pt x="24" y="1"/>
                  </a:cubicBezTo>
                  <a:cubicBezTo>
                    <a:pt x="23" y="0"/>
                    <a:pt x="22" y="1"/>
                    <a:pt x="21" y="1"/>
                  </a:cubicBezTo>
                  <a:cubicBezTo>
                    <a:pt x="19" y="2"/>
                    <a:pt x="16" y="2"/>
                    <a:pt x="14" y="4"/>
                  </a:cubicBezTo>
                  <a:cubicBezTo>
                    <a:pt x="12" y="5"/>
                    <a:pt x="10" y="6"/>
                    <a:pt x="8" y="7"/>
                  </a:cubicBezTo>
                  <a:cubicBezTo>
                    <a:pt x="7" y="8"/>
                    <a:pt x="5" y="10"/>
                    <a:pt x="4" y="11"/>
                  </a:cubicBezTo>
                  <a:cubicBezTo>
                    <a:pt x="2" y="13"/>
                    <a:pt x="0" y="17"/>
                    <a:pt x="0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406"/>
            <p:cNvSpPr>
              <a:spLocks/>
            </p:cNvSpPr>
            <p:nvPr/>
          </p:nvSpPr>
          <p:spPr bwMode="auto">
            <a:xfrm>
              <a:off x="5586413" y="5429250"/>
              <a:ext cx="174625" cy="133350"/>
            </a:xfrm>
            <a:custGeom>
              <a:avLst/>
              <a:gdLst>
                <a:gd name="T0" fmla="*/ 15 w 17"/>
                <a:gd name="T1" fmla="*/ 1 h 13"/>
                <a:gd name="T2" fmla="*/ 10 w 17"/>
                <a:gd name="T3" fmla="*/ 1 h 13"/>
                <a:gd name="T4" fmla="*/ 6 w 17"/>
                <a:gd name="T5" fmla="*/ 1 h 13"/>
                <a:gd name="T6" fmla="*/ 4 w 17"/>
                <a:gd name="T7" fmla="*/ 0 h 13"/>
                <a:gd name="T8" fmla="*/ 1 w 17"/>
                <a:gd name="T9" fmla="*/ 3 h 13"/>
                <a:gd name="T10" fmla="*/ 2 w 17"/>
                <a:gd name="T11" fmla="*/ 7 h 13"/>
                <a:gd name="T12" fmla="*/ 4 w 17"/>
                <a:gd name="T13" fmla="*/ 11 h 13"/>
                <a:gd name="T14" fmla="*/ 10 w 17"/>
                <a:gd name="T15" fmla="*/ 13 h 13"/>
                <a:gd name="T16" fmla="*/ 15 w 17"/>
                <a:gd name="T17" fmla="*/ 11 h 13"/>
                <a:gd name="T18" fmla="*/ 17 w 17"/>
                <a:gd name="T19" fmla="*/ 3 h 13"/>
                <a:gd name="T20" fmla="*/ 15 w 17"/>
                <a:gd name="T2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3">
                  <a:moveTo>
                    <a:pt x="15" y="1"/>
                  </a:moveTo>
                  <a:cubicBezTo>
                    <a:pt x="14" y="1"/>
                    <a:pt x="12" y="1"/>
                    <a:pt x="10" y="1"/>
                  </a:cubicBezTo>
                  <a:cubicBezTo>
                    <a:pt x="9" y="1"/>
                    <a:pt x="7" y="2"/>
                    <a:pt x="6" y="1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2" y="4"/>
                    <a:pt x="2" y="5"/>
                    <a:pt x="2" y="7"/>
                  </a:cubicBezTo>
                  <a:cubicBezTo>
                    <a:pt x="3" y="8"/>
                    <a:pt x="3" y="9"/>
                    <a:pt x="4" y="11"/>
                  </a:cubicBezTo>
                  <a:cubicBezTo>
                    <a:pt x="5" y="13"/>
                    <a:pt x="7" y="13"/>
                    <a:pt x="10" y="13"/>
                  </a:cubicBezTo>
                  <a:cubicBezTo>
                    <a:pt x="12" y="13"/>
                    <a:pt x="14" y="13"/>
                    <a:pt x="15" y="11"/>
                  </a:cubicBezTo>
                  <a:cubicBezTo>
                    <a:pt x="17" y="9"/>
                    <a:pt x="17" y="6"/>
                    <a:pt x="17" y="3"/>
                  </a:cubicBezTo>
                  <a:cubicBezTo>
                    <a:pt x="17" y="2"/>
                    <a:pt x="16" y="2"/>
                    <a:pt x="15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407"/>
            <p:cNvSpPr>
              <a:spLocks/>
            </p:cNvSpPr>
            <p:nvPr/>
          </p:nvSpPr>
          <p:spPr bwMode="auto">
            <a:xfrm>
              <a:off x="5680075" y="5613400"/>
              <a:ext cx="30163" cy="647700"/>
            </a:xfrm>
            <a:custGeom>
              <a:avLst/>
              <a:gdLst>
                <a:gd name="T0" fmla="*/ 0 w 3"/>
                <a:gd name="T1" fmla="*/ 2 h 63"/>
                <a:gd name="T2" fmla="*/ 0 w 3"/>
                <a:gd name="T3" fmla="*/ 61 h 63"/>
                <a:gd name="T4" fmla="*/ 3 w 3"/>
                <a:gd name="T5" fmla="*/ 61 h 63"/>
                <a:gd name="T6" fmla="*/ 3 w 3"/>
                <a:gd name="T7" fmla="*/ 2 h 63"/>
                <a:gd name="T8" fmla="*/ 0 w 3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3">
                  <a:moveTo>
                    <a:pt x="0" y="2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3"/>
                    <a:pt x="3" y="63"/>
                    <a:pt x="3" y="6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408"/>
            <p:cNvSpPr>
              <a:spLocks/>
            </p:cNvSpPr>
            <p:nvPr/>
          </p:nvSpPr>
          <p:spPr bwMode="auto">
            <a:xfrm>
              <a:off x="5597525" y="5438775"/>
              <a:ext cx="41275" cy="112713"/>
            </a:xfrm>
            <a:custGeom>
              <a:avLst/>
              <a:gdLst>
                <a:gd name="T0" fmla="*/ 0 w 4"/>
                <a:gd name="T1" fmla="*/ 0 h 11"/>
                <a:gd name="T2" fmla="*/ 0 w 4"/>
                <a:gd name="T3" fmla="*/ 0 h 11"/>
                <a:gd name="T4" fmla="*/ 2 w 4"/>
                <a:gd name="T5" fmla="*/ 11 h 11"/>
                <a:gd name="T6" fmla="*/ 4 w 4"/>
                <a:gd name="T7" fmla="*/ 11 h 11"/>
                <a:gd name="T8" fmla="*/ 1 w 4"/>
                <a:gd name="T9" fmla="*/ 0 h 11"/>
                <a:gd name="T10" fmla="*/ 0 w 4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1" y="8"/>
                    <a:pt x="2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8"/>
                    <a:pt x="2" y="4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409"/>
            <p:cNvSpPr>
              <a:spLocks/>
            </p:cNvSpPr>
            <p:nvPr/>
          </p:nvSpPr>
          <p:spPr bwMode="auto">
            <a:xfrm>
              <a:off x="5648325" y="5438775"/>
              <a:ext cx="31750" cy="112713"/>
            </a:xfrm>
            <a:custGeom>
              <a:avLst/>
              <a:gdLst>
                <a:gd name="T0" fmla="*/ 2 w 3"/>
                <a:gd name="T1" fmla="*/ 0 h 11"/>
                <a:gd name="T2" fmla="*/ 1 w 3"/>
                <a:gd name="T3" fmla="*/ 0 h 11"/>
                <a:gd name="T4" fmla="*/ 1 w 3"/>
                <a:gd name="T5" fmla="*/ 0 h 11"/>
                <a:gd name="T6" fmla="*/ 0 w 3"/>
                <a:gd name="T7" fmla="*/ 0 h 11"/>
                <a:gd name="T8" fmla="*/ 2 w 3"/>
                <a:gd name="T9" fmla="*/ 11 h 11"/>
                <a:gd name="T10" fmla="*/ 3 w 3"/>
                <a:gd name="T11" fmla="*/ 11 h 11"/>
                <a:gd name="T12" fmla="*/ 2 w 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1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8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7"/>
                    <a:pt x="2" y="4"/>
                    <a:pt x="2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410"/>
            <p:cNvSpPr>
              <a:spLocks/>
            </p:cNvSpPr>
            <p:nvPr/>
          </p:nvSpPr>
          <p:spPr bwMode="auto">
            <a:xfrm>
              <a:off x="5710238" y="5438775"/>
              <a:ext cx="20638" cy="112713"/>
            </a:xfrm>
            <a:custGeom>
              <a:avLst/>
              <a:gdLst>
                <a:gd name="T0" fmla="*/ 1 w 2"/>
                <a:gd name="T1" fmla="*/ 0 h 11"/>
                <a:gd name="T2" fmla="*/ 0 w 2"/>
                <a:gd name="T3" fmla="*/ 11 h 11"/>
                <a:gd name="T4" fmla="*/ 1 w 2"/>
                <a:gd name="T5" fmla="*/ 11 h 11"/>
                <a:gd name="T6" fmla="*/ 2 w 2"/>
                <a:gd name="T7" fmla="*/ 0 h 11"/>
                <a:gd name="T8" fmla="*/ 1 w 2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1">
                  <a:moveTo>
                    <a:pt x="1" y="0"/>
                  </a:moveTo>
                  <a:cubicBezTo>
                    <a:pt x="1" y="4"/>
                    <a:pt x="0" y="7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7"/>
                    <a:pt x="2" y="4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411"/>
            <p:cNvSpPr>
              <a:spLocks/>
            </p:cNvSpPr>
            <p:nvPr/>
          </p:nvSpPr>
          <p:spPr bwMode="auto">
            <a:xfrm>
              <a:off x="5741988" y="5449888"/>
              <a:ext cx="39688" cy="101600"/>
            </a:xfrm>
            <a:custGeom>
              <a:avLst/>
              <a:gdLst>
                <a:gd name="T0" fmla="*/ 2 w 4"/>
                <a:gd name="T1" fmla="*/ 0 h 10"/>
                <a:gd name="T2" fmla="*/ 1 w 4"/>
                <a:gd name="T3" fmla="*/ 6 h 10"/>
                <a:gd name="T4" fmla="*/ 0 w 4"/>
                <a:gd name="T5" fmla="*/ 9 h 10"/>
                <a:gd name="T6" fmla="*/ 0 w 4"/>
                <a:gd name="T7" fmla="*/ 10 h 10"/>
                <a:gd name="T8" fmla="*/ 1 w 4"/>
                <a:gd name="T9" fmla="*/ 10 h 10"/>
                <a:gd name="T10" fmla="*/ 2 w 4"/>
                <a:gd name="T11" fmla="*/ 8 h 10"/>
                <a:gd name="T12" fmla="*/ 3 w 4"/>
                <a:gd name="T13" fmla="*/ 0 h 10"/>
                <a:gd name="T14" fmla="*/ 4 w 4"/>
                <a:gd name="T15" fmla="*/ 0 h 10"/>
                <a:gd name="T16" fmla="*/ 2 w 4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0">
                  <a:moveTo>
                    <a:pt x="2" y="0"/>
                  </a:moveTo>
                  <a:cubicBezTo>
                    <a:pt x="2" y="2"/>
                    <a:pt x="1" y="4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9"/>
                    <a:pt x="2" y="8"/>
                    <a:pt x="2" y="8"/>
                  </a:cubicBezTo>
                  <a:cubicBezTo>
                    <a:pt x="2" y="5"/>
                    <a:pt x="3" y="2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412"/>
            <p:cNvSpPr>
              <a:spLocks/>
            </p:cNvSpPr>
            <p:nvPr/>
          </p:nvSpPr>
          <p:spPr bwMode="auto">
            <a:xfrm>
              <a:off x="5638800" y="5583238"/>
              <a:ext cx="92075" cy="61913"/>
            </a:xfrm>
            <a:custGeom>
              <a:avLst/>
              <a:gdLst>
                <a:gd name="T0" fmla="*/ 8 w 9"/>
                <a:gd name="T1" fmla="*/ 0 h 6"/>
                <a:gd name="T2" fmla="*/ 2 w 9"/>
                <a:gd name="T3" fmla="*/ 1 h 6"/>
                <a:gd name="T4" fmla="*/ 0 w 9"/>
                <a:gd name="T5" fmla="*/ 2 h 6"/>
                <a:gd name="T6" fmla="*/ 5 w 9"/>
                <a:gd name="T7" fmla="*/ 6 h 6"/>
                <a:gd name="T8" fmla="*/ 9 w 9"/>
                <a:gd name="T9" fmla="*/ 2 h 6"/>
                <a:gd name="T10" fmla="*/ 8 w 9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6">
                  <a:moveTo>
                    <a:pt x="8" y="0"/>
                  </a:moveTo>
                  <a:cubicBezTo>
                    <a:pt x="6" y="1"/>
                    <a:pt x="4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4"/>
                    <a:pt x="3" y="6"/>
                    <a:pt x="5" y="6"/>
                  </a:cubicBezTo>
                  <a:cubicBezTo>
                    <a:pt x="7" y="6"/>
                    <a:pt x="9" y="4"/>
                    <a:pt x="9" y="2"/>
                  </a:cubicBezTo>
                  <a:cubicBezTo>
                    <a:pt x="9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413"/>
            <p:cNvSpPr>
              <a:spLocks noEditPoints="1"/>
            </p:cNvSpPr>
            <p:nvPr/>
          </p:nvSpPr>
          <p:spPr bwMode="auto">
            <a:xfrm>
              <a:off x="5586413" y="5335588"/>
              <a:ext cx="195263" cy="114300"/>
            </a:xfrm>
            <a:custGeom>
              <a:avLst/>
              <a:gdLst>
                <a:gd name="T0" fmla="*/ 18 w 19"/>
                <a:gd name="T1" fmla="*/ 10 h 11"/>
                <a:gd name="T2" fmla="*/ 11 w 19"/>
                <a:gd name="T3" fmla="*/ 0 h 11"/>
                <a:gd name="T4" fmla="*/ 10 w 19"/>
                <a:gd name="T5" fmla="*/ 0 h 11"/>
                <a:gd name="T6" fmla="*/ 9 w 19"/>
                <a:gd name="T7" fmla="*/ 0 h 11"/>
                <a:gd name="T8" fmla="*/ 1 w 19"/>
                <a:gd name="T9" fmla="*/ 9 h 11"/>
                <a:gd name="T10" fmla="*/ 1 w 19"/>
                <a:gd name="T11" fmla="*/ 11 h 11"/>
                <a:gd name="T12" fmla="*/ 18 w 19"/>
                <a:gd name="T13" fmla="*/ 11 h 11"/>
                <a:gd name="T14" fmla="*/ 18 w 19"/>
                <a:gd name="T15" fmla="*/ 10 h 11"/>
                <a:gd name="T16" fmla="*/ 9 w 19"/>
                <a:gd name="T17" fmla="*/ 4 h 11"/>
                <a:gd name="T18" fmla="*/ 9 w 19"/>
                <a:gd name="T19" fmla="*/ 4 h 11"/>
                <a:gd name="T20" fmla="*/ 9 w 19"/>
                <a:gd name="T21" fmla="*/ 3 h 11"/>
                <a:gd name="T22" fmla="*/ 9 w 19"/>
                <a:gd name="T23" fmla="*/ 4 h 11"/>
                <a:gd name="T24" fmla="*/ 13 w 19"/>
                <a:gd name="T25" fmla="*/ 6 h 11"/>
                <a:gd name="T26" fmla="*/ 12 w 19"/>
                <a:gd name="T27" fmla="*/ 4 h 11"/>
                <a:gd name="T28" fmla="*/ 13 w 19"/>
                <a:gd name="T29" fmla="*/ 6 h 11"/>
                <a:gd name="T30" fmla="*/ 3 w 19"/>
                <a:gd name="T31" fmla="*/ 9 h 11"/>
                <a:gd name="T32" fmla="*/ 3 w 19"/>
                <a:gd name="T33" fmla="*/ 9 h 11"/>
                <a:gd name="T34" fmla="*/ 3 w 19"/>
                <a:gd name="T35" fmla="*/ 9 h 11"/>
                <a:gd name="T36" fmla="*/ 3 w 19"/>
                <a:gd name="T37" fmla="*/ 9 h 11"/>
                <a:gd name="T38" fmla="*/ 16 w 19"/>
                <a:gd name="T39" fmla="*/ 9 h 11"/>
                <a:gd name="T40" fmla="*/ 15 w 19"/>
                <a:gd name="T41" fmla="*/ 8 h 11"/>
                <a:gd name="T42" fmla="*/ 15 w 19"/>
                <a:gd name="T43" fmla="*/ 8 h 11"/>
                <a:gd name="T44" fmla="*/ 16 w 19"/>
                <a:gd name="T45" fmla="*/ 10 h 11"/>
                <a:gd name="T46" fmla="*/ 16 w 19"/>
                <a:gd name="T47" fmla="*/ 10 h 11"/>
                <a:gd name="T48" fmla="*/ 16 w 19"/>
                <a:gd name="T4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11">
                  <a:moveTo>
                    <a:pt x="18" y="10"/>
                  </a:moveTo>
                  <a:cubicBezTo>
                    <a:pt x="15" y="7"/>
                    <a:pt x="14" y="3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6" y="3"/>
                    <a:pt x="3" y="6"/>
                    <a:pt x="1" y="9"/>
                  </a:cubicBezTo>
                  <a:cubicBezTo>
                    <a:pt x="0" y="10"/>
                    <a:pt x="1" y="11"/>
                    <a:pt x="1" y="11"/>
                  </a:cubicBezTo>
                  <a:cubicBezTo>
                    <a:pt x="7" y="11"/>
                    <a:pt x="12" y="11"/>
                    <a:pt x="18" y="11"/>
                  </a:cubicBezTo>
                  <a:cubicBezTo>
                    <a:pt x="18" y="11"/>
                    <a:pt x="19" y="11"/>
                    <a:pt x="18" y="10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lose/>
                  <a:moveTo>
                    <a:pt x="13" y="6"/>
                  </a:moveTo>
                  <a:cubicBezTo>
                    <a:pt x="13" y="6"/>
                    <a:pt x="13" y="5"/>
                    <a:pt x="12" y="4"/>
                  </a:cubicBezTo>
                  <a:cubicBezTo>
                    <a:pt x="13" y="5"/>
                    <a:pt x="13" y="6"/>
                    <a:pt x="13" y="6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16" y="9"/>
                  </a:moveTo>
                  <a:cubicBezTo>
                    <a:pt x="15" y="9"/>
                    <a:pt x="15" y="9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9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9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414"/>
            <p:cNvSpPr>
              <a:spLocks/>
            </p:cNvSpPr>
            <p:nvPr/>
          </p:nvSpPr>
          <p:spPr bwMode="auto">
            <a:xfrm>
              <a:off x="5607050" y="5541963"/>
              <a:ext cx="153988" cy="71438"/>
            </a:xfrm>
            <a:custGeom>
              <a:avLst/>
              <a:gdLst>
                <a:gd name="T0" fmla="*/ 14 w 15"/>
                <a:gd name="T1" fmla="*/ 0 h 7"/>
                <a:gd name="T2" fmla="*/ 3 w 15"/>
                <a:gd name="T3" fmla="*/ 0 h 7"/>
                <a:gd name="T4" fmla="*/ 2 w 15"/>
                <a:gd name="T5" fmla="*/ 0 h 7"/>
                <a:gd name="T6" fmla="*/ 0 w 15"/>
                <a:gd name="T7" fmla="*/ 1 h 7"/>
                <a:gd name="T8" fmla="*/ 0 w 15"/>
                <a:gd name="T9" fmla="*/ 2 h 7"/>
                <a:gd name="T10" fmla="*/ 2 w 15"/>
                <a:gd name="T11" fmla="*/ 4 h 7"/>
                <a:gd name="T12" fmla="*/ 3 w 15"/>
                <a:gd name="T13" fmla="*/ 6 h 7"/>
                <a:gd name="T14" fmla="*/ 4 w 15"/>
                <a:gd name="T15" fmla="*/ 7 h 7"/>
                <a:gd name="T16" fmla="*/ 7 w 15"/>
                <a:gd name="T17" fmla="*/ 7 h 7"/>
                <a:gd name="T18" fmla="*/ 10 w 15"/>
                <a:gd name="T19" fmla="*/ 6 h 7"/>
                <a:gd name="T20" fmla="*/ 13 w 15"/>
                <a:gd name="T21" fmla="*/ 6 h 7"/>
                <a:gd name="T22" fmla="*/ 14 w 15"/>
                <a:gd name="T23" fmla="*/ 4 h 7"/>
                <a:gd name="T24" fmla="*/ 15 w 15"/>
                <a:gd name="T25" fmla="*/ 1 h 7"/>
                <a:gd name="T26" fmla="*/ 14 w 15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7">
                  <a:moveTo>
                    <a:pt x="14" y="0"/>
                  </a:moveTo>
                  <a:cubicBezTo>
                    <a:pt x="10" y="1"/>
                    <a:pt x="6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8" y="6"/>
                    <a:pt x="9" y="6"/>
                    <a:pt x="10" y="6"/>
                  </a:cubicBezTo>
                  <a:cubicBezTo>
                    <a:pt x="11" y="6"/>
                    <a:pt x="12" y="6"/>
                    <a:pt x="13" y="6"/>
                  </a:cubicBezTo>
                  <a:cubicBezTo>
                    <a:pt x="13" y="6"/>
                    <a:pt x="13" y="5"/>
                    <a:pt x="14" y="4"/>
                  </a:cubicBezTo>
                  <a:cubicBezTo>
                    <a:pt x="14" y="3"/>
                    <a:pt x="14" y="2"/>
                    <a:pt x="15" y="1"/>
                  </a:cubicBezTo>
                  <a:cubicBezTo>
                    <a:pt x="15" y="1"/>
                    <a:pt x="14" y="0"/>
                    <a:pt x="1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415"/>
            <p:cNvSpPr>
              <a:spLocks/>
            </p:cNvSpPr>
            <p:nvPr/>
          </p:nvSpPr>
          <p:spPr bwMode="auto">
            <a:xfrm>
              <a:off x="5627688" y="6138863"/>
              <a:ext cx="123825" cy="225425"/>
            </a:xfrm>
            <a:custGeom>
              <a:avLst/>
              <a:gdLst>
                <a:gd name="T0" fmla="*/ 11 w 12"/>
                <a:gd name="T1" fmla="*/ 5 h 22"/>
                <a:gd name="T2" fmla="*/ 8 w 12"/>
                <a:gd name="T3" fmla="*/ 0 h 22"/>
                <a:gd name="T4" fmla="*/ 5 w 12"/>
                <a:gd name="T5" fmla="*/ 0 h 22"/>
                <a:gd name="T6" fmla="*/ 4 w 12"/>
                <a:gd name="T7" fmla="*/ 1 h 22"/>
                <a:gd name="T8" fmla="*/ 0 w 12"/>
                <a:gd name="T9" fmla="*/ 20 h 22"/>
                <a:gd name="T10" fmla="*/ 2 w 12"/>
                <a:gd name="T11" fmla="*/ 22 h 22"/>
                <a:gd name="T12" fmla="*/ 10 w 12"/>
                <a:gd name="T13" fmla="*/ 22 h 22"/>
                <a:gd name="T14" fmla="*/ 12 w 12"/>
                <a:gd name="T15" fmla="*/ 20 h 22"/>
                <a:gd name="T16" fmla="*/ 11 w 12"/>
                <a:gd name="T1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2">
                  <a:moveTo>
                    <a:pt x="11" y="5"/>
                  </a:moveTo>
                  <a:cubicBezTo>
                    <a:pt x="10" y="4"/>
                    <a:pt x="10" y="1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5" y="0"/>
                    <a:pt x="5" y="0"/>
                    <a:pt x="4" y="1"/>
                  </a:cubicBezTo>
                  <a:cubicBezTo>
                    <a:pt x="0" y="6"/>
                    <a:pt x="0" y="14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5" y="22"/>
                    <a:pt x="7" y="22"/>
                    <a:pt x="10" y="22"/>
                  </a:cubicBezTo>
                  <a:cubicBezTo>
                    <a:pt x="11" y="22"/>
                    <a:pt x="12" y="21"/>
                    <a:pt x="12" y="20"/>
                  </a:cubicBezTo>
                  <a:cubicBezTo>
                    <a:pt x="12" y="15"/>
                    <a:pt x="12" y="10"/>
                    <a:pt x="11" y="5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416"/>
            <p:cNvSpPr>
              <a:spLocks/>
            </p:cNvSpPr>
            <p:nvPr/>
          </p:nvSpPr>
          <p:spPr bwMode="auto">
            <a:xfrm>
              <a:off x="5607050" y="5326063"/>
              <a:ext cx="144463" cy="103188"/>
            </a:xfrm>
            <a:custGeom>
              <a:avLst/>
              <a:gdLst>
                <a:gd name="T0" fmla="*/ 12 w 14"/>
                <a:gd name="T1" fmla="*/ 3 h 10"/>
                <a:gd name="T2" fmla="*/ 9 w 14"/>
                <a:gd name="T3" fmla="*/ 1 h 10"/>
                <a:gd name="T4" fmla="*/ 9 w 14"/>
                <a:gd name="T5" fmla="*/ 0 h 10"/>
                <a:gd name="T6" fmla="*/ 8 w 14"/>
                <a:gd name="T7" fmla="*/ 0 h 10"/>
                <a:gd name="T8" fmla="*/ 8 w 14"/>
                <a:gd name="T9" fmla="*/ 0 h 10"/>
                <a:gd name="T10" fmla="*/ 6 w 14"/>
                <a:gd name="T11" fmla="*/ 1 h 10"/>
                <a:gd name="T12" fmla="*/ 3 w 14"/>
                <a:gd name="T13" fmla="*/ 4 h 10"/>
                <a:gd name="T14" fmla="*/ 0 w 14"/>
                <a:gd name="T15" fmla="*/ 7 h 10"/>
                <a:gd name="T16" fmla="*/ 2 w 14"/>
                <a:gd name="T17" fmla="*/ 9 h 10"/>
                <a:gd name="T18" fmla="*/ 4 w 14"/>
                <a:gd name="T19" fmla="*/ 9 h 10"/>
                <a:gd name="T20" fmla="*/ 4 w 14"/>
                <a:gd name="T21" fmla="*/ 8 h 10"/>
                <a:gd name="T22" fmla="*/ 5 w 14"/>
                <a:gd name="T23" fmla="*/ 9 h 10"/>
                <a:gd name="T24" fmla="*/ 7 w 14"/>
                <a:gd name="T25" fmla="*/ 10 h 10"/>
                <a:gd name="T26" fmla="*/ 9 w 14"/>
                <a:gd name="T27" fmla="*/ 9 h 10"/>
                <a:gd name="T28" fmla="*/ 11 w 14"/>
                <a:gd name="T29" fmla="*/ 10 h 10"/>
                <a:gd name="T30" fmla="*/ 12 w 14"/>
                <a:gd name="T31" fmla="*/ 9 h 10"/>
                <a:gd name="T32" fmla="*/ 14 w 14"/>
                <a:gd name="T33" fmla="*/ 8 h 10"/>
                <a:gd name="T34" fmla="*/ 12 w 14"/>
                <a:gd name="T3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0">
                  <a:moveTo>
                    <a:pt x="12" y="3"/>
                  </a:moveTo>
                  <a:cubicBezTo>
                    <a:pt x="11" y="3"/>
                    <a:pt x="10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1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4" y="9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8" y="10"/>
                    <a:pt x="8" y="10"/>
                    <a:pt x="9" y="9"/>
                  </a:cubicBezTo>
                  <a:cubicBezTo>
                    <a:pt x="9" y="9"/>
                    <a:pt x="10" y="10"/>
                    <a:pt x="11" y="10"/>
                  </a:cubicBezTo>
                  <a:cubicBezTo>
                    <a:pt x="11" y="10"/>
                    <a:pt x="12" y="10"/>
                    <a:pt x="12" y="9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6"/>
                    <a:pt x="13" y="5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417"/>
            <p:cNvSpPr>
              <a:spLocks/>
            </p:cNvSpPr>
            <p:nvPr/>
          </p:nvSpPr>
          <p:spPr bwMode="auto">
            <a:xfrm>
              <a:off x="8404225" y="5429250"/>
              <a:ext cx="185738" cy="133350"/>
            </a:xfrm>
            <a:custGeom>
              <a:avLst/>
              <a:gdLst>
                <a:gd name="T0" fmla="*/ 15 w 18"/>
                <a:gd name="T1" fmla="*/ 1 h 13"/>
                <a:gd name="T2" fmla="*/ 11 w 18"/>
                <a:gd name="T3" fmla="*/ 1 h 13"/>
                <a:gd name="T4" fmla="*/ 6 w 18"/>
                <a:gd name="T5" fmla="*/ 1 h 13"/>
                <a:gd name="T6" fmla="*/ 4 w 18"/>
                <a:gd name="T7" fmla="*/ 0 h 13"/>
                <a:gd name="T8" fmla="*/ 2 w 18"/>
                <a:gd name="T9" fmla="*/ 3 h 13"/>
                <a:gd name="T10" fmla="*/ 3 w 18"/>
                <a:gd name="T11" fmla="*/ 7 h 13"/>
                <a:gd name="T12" fmla="*/ 4 w 18"/>
                <a:gd name="T13" fmla="*/ 11 h 13"/>
                <a:gd name="T14" fmla="*/ 10 w 18"/>
                <a:gd name="T15" fmla="*/ 13 h 13"/>
                <a:gd name="T16" fmla="*/ 16 w 18"/>
                <a:gd name="T17" fmla="*/ 11 h 13"/>
                <a:gd name="T18" fmla="*/ 17 w 18"/>
                <a:gd name="T19" fmla="*/ 3 h 13"/>
                <a:gd name="T20" fmla="*/ 15 w 18"/>
                <a:gd name="T2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3">
                  <a:moveTo>
                    <a:pt x="15" y="1"/>
                  </a:moveTo>
                  <a:cubicBezTo>
                    <a:pt x="14" y="1"/>
                    <a:pt x="12" y="1"/>
                    <a:pt x="11" y="1"/>
                  </a:cubicBezTo>
                  <a:cubicBezTo>
                    <a:pt x="10" y="1"/>
                    <a:pt x="7" y="2"/>
                    <a:pt x="6" y="1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0" y="1"/>
                    <a:pt x="2" y="3"/>
                  </a:cubicBezTo>
                  <a:cubicBezTo>
                    <a:pt x="2" y="4"/>
                    <a:pt x="3" y="5"/>
                    <a:pt x="3" y="7"/>
                  </a:cubicBezTo>
                  <a:cubicBezTo>
                    <a:pt x="3" y="8"/>
                    <a:pt x="4" y="9"/>
                    <a:pt x="4" y="11"/>
                  </a:cubicBezTo>
                  <a:cubicBezTo>
                    <a:pt x="5" y="13"/>
                    <a:pt x="8" y="13"/>
                    <a:pt x="10" y="13"/>
                  </a:cubicBezTo>
                  <a:cubicBezTo>
                    <a:pt x="12" y="13"/>
                    <a:pt x="14" y="13"/>
                    <a:pt x="16" y="11"/>
                  </a:cubicBezTo>
                  <a:cubicBezTo>
                    <a:pt x="17" y="9"/>
                    <a:pt x="17" y="6"/>
                    <a:pt x="17" y="3"/>
                  </a:cubicBezTo>
                  <a:cubicBezTo>
                    <a:pt x="18" y="2"/>
                    <a:pt x="16" y="2"/>
                    <a:pt x="15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418"/>
            <p:cNvSpPr>
              <a:spLocks/>
            </p:cNvSpPr>
            <p:nvPr/>
          </p:nvSpPr>
          <p:spPr bwMode="auto">
            <a:xfrm>
              <a:off x="8496300" y="5613400"/>
              <a:ext cx="31750" cy="647700"/>
            </a:xfrm>
            <a:custGeom>
              <a:avLst/>
              <a:gdLst>
                <a:gd name="T0" fmla="*/ 0 w 3"/>
                <a:gd name="T1" fmla="*/ 2 h 63"/>
                <a:gd name="T2" fmla="*/ 0 w 3"/>
                <a:gd name="T3" fmla="*/ 61 h 63"/>
                <a:gd name="T4" fmla="*/ 3 w 3"/>
                <a:gd name="T5" fmla="*/ 61 h 63"/>
                <a:gd name="T6" fmla="*/ 3 w 3"/>
                <a:gd name="T7" fmla="*/ 2 h 63"/>
                <a:gd name="T8" fmla="*/ 0 w 3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3">
                  <a:moveTo>
                    <a:pt x="0" y="2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3"/>
                    <a:pt x="3" y="63"/>
                    <a:pt x="3" y="6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419"/>
            <p:cNvSpPr>
              <a:spLocks/>
            </p:cNvSpPr>
            <p:nvPr/>
          </p:nvSpPr>
          <p:spPr bwMode="auto">
            <a:xfrm>
              <a:off x="8413750" y="5438775"/>
              <a:ext cx="41275" cy="112713"/>
            </a:xfrm>
            <a:custGeom>
              <a:avLst/>
              <a:gdLst>
                <a:gd name="T0" fmla="*/ 0 w 4"/>
                <a:gd name="T1" fmla="*/ 0 h 11"/>
                <a:gd name="T2" fmla="*/ 0 w 4"/>
                <a:gd name="T3" fmla="*/ 0 h 11"/>
                <a:gd name="T4" fmla="*/ 3 w 4"/>
                <a:gd name="T5" fmla="*/ 11 h 11"/>
                <a:gd name="T6" fmla="*/ 4 w 4"/>
                <a:gd name="T7" fmla="*/ 11 h 11"/>
                <a:gd name="T8" fmla="*/ 2 w 4"/>
                <a:gd name="T9" fmla="*/ 0 h 11"/>
                <a:gd name="T10" fmla="*/ 0 w 4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2" y="8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8"/>
                    <a:pt x="2" y="4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420"/>
            <p:cNvSpPr>
              <a:spLocks/>
            </p:cNvSpPr>
            <p:nvPr/>
          </p:nvSpPr>
          <p:spPr bwMode="auto">
            <a:xfrm>
              <a:off x="8475663" y="5438775"/>
              <a:ext cx="31750" cy="112713"/>
            </a:xfrm>
            <a:custGeom>
              <a:avLst/>
              <a:gdLst>
                <a:gd name="T0" fmla="*/ 1 w 3"/>
                <a:gd name="T1" fmla="*/ 0 h 11"/>
                <a:gd name="T2" fmla="*/ 0 w 3"/>
                <a:gd name="T3" fmla="*/ 0 h 11"/>
                <a:gd name="T4" fmla="*/ 0 w 3"/>
                <a:gd name="T5" fmla="*/ 0 h 11"/>
                <a:gd name="T6" fmla="*/ 0 w 3"/>
                <a:gd name="T7" fmla="*/ 0 h 11"/>
                <a:gd name="T8" fmla="*/ 1 w 3"/>
                <a:gd name="T9" fmla="*/ 11 h 11"/>
                <a:gd name="T10" fmla="*/ 3 w 3"/>
                <a:gd name="T11" fmla="*/ 11 h 11"/>
                <a:gd name="T12" fmla="*/ 1 w 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8"/>
                    <a:pt x="1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7"/>
                    <a:pt x="1" y="4"/>
                    <a:pt x="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421"/>
            <p:cNvSpPr>
              <a:spLocks/>
            </p:cNvSpPr>
            <p:nvPr/>
          </p:nvSpPr>
          <p:spPr bwMode="auto">
            <a:xfrm>
              <a:off x="8528050" y="5438775"/>
              <a:ext cx="20638" cy="112713"/>
            </a:xfrm>
            <a:custGeom>
              <a:avLst/>
              <a:gdLst>
                <a:gd name="T0" fmla="*/ 1 w 2"/>
                <a:gd name="T1" fmla="*/ 0 h 11"/>
                <a:gd name="T2" fmla="*/ 0 w 2"/>
                <a:gd name="T3" fmla="*/ 11 h 11"/>
                <a:gd name="T4" fmla="*/ 2 w 2"/>
                <a:gd name="T5" fmla="*/ 11 h 11"/>
                <a:gd name="T6" fmla="*/ 2 w 2"/>
                <a:gd name="T7" fmla="*/ 0 h 11"/>
                <a:gd name="T8" fmla="*/ 1 w 2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1">
                  <a:moveTo>
                    <a:pt x="1" y="0"/>
                  </a:moveTo>
                  <a:cubicBezTo>
                    <a:pt x="1" y="4"/>
                    <a:pt x="0" y="7"/>
                    <a:pt x="0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7"/>
                    <a:pt x="2" y="4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422"/>
            <p:cNvSpPr>
              <a:spLocks/>
            </p:cNvSpPr>
            <p:nvPr/>
          </p:nvSpPr>
          <p:spPr bwMode="auto">
            <a:xfrm>
              <a:off x="8558213" y="5449888"/>
              <a:ext cx="41275" cy="101600"/>
            </a:xfrm>
            <a:custGeom>
              <a:avLst/>
              <a:gdLst>
                <a:gd name="T0" fmla="*/ 2 w 4"/>
                <a:gd name="T1" fmla="*/ 0 h 10"/>
                <a:gd name="T2" fmla="*/ 1 w 4"/>
                <a:gd name="T3" fmla="*/ 6 h 10"/>
                <a:gd name="T4" fmla="*/ 0 w 4"/>
                <a:gd name="T5" fmla="*/ 9 h 10"/>
                <a:gd name="T6" fmla="*/ 0 w 4"/>
                <a:gd name="T7" fmla="*/ 10 h 10"/>
                <a:gd name="T8" fmla="*/ 2 w 4"/>
                <a:gd name="T9" fmla="*/ 10 h 10"/>
                <a:gd name="T10" fmla="*/ 2 w 4"/>
                <a:gd name="T11" fmla="*/ 8 h 10"/>
                <a:gd name="T12" fmla="*/ 4 w 4"/>
                <a:gd name="T13" fmla="*/ 0 h 10"/>
                <a:gd name="T14" fmla="*/ 4 w 4"/>
                <a:gd name="T15" fmla="*/ 0 h 10"/>
                <a:gd name="T16" fmla="*/ 2 w 4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0">
                  <a:moveTo>
                    <a:pt x="2" y="0"/>
                  </a:moveTo>
                  <a:cubicBezTo>
                    <a:pt x="2" y="2"/>
                    <a:pt x="1" y="4"/>
                    <a:pt x="1" y="6"/>
                  </a:cubicBezTo>
                  <a:cubicBezTo>
                    <a:pt x="1" y="7"/>
                    <a:pt x="1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8"/>
                    <a:pt x="2" y="8"/>
                  </a:cubicBezTo>
                  <a:cubicBezTo>
                    <a:pt x="3" y="5"/>
                    <a:pt x="3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423"/>
            <p:cNvSpPr>
              <a:spLocks/>
            </p:cNvSpPr>
            <p:nvPr/>
          </p:nvSpPr>
          <p:spPr bwMode="auto">
            <a:xfrm>
              <a:off x="8455025" y="5583238"/>
              <a:ext cx="103188" cy="61913"/>
            </a:xfrm>
            <a:custGeom>
              <a:avLst/>
              <a:gdLst>
                <a:gd name="T0" fmla="*/ 8 w 10"/>
                <a:gd name="T1" fmla="*/ 0 h 6"/>
                <a:gd name="T2" fmla="*/ 2 w 10"/>
                <a:gd name="T3" fmla="*/ 1 h 6"/>
                <a:gd name="T4" fmla="*/ 1 w 10"/>
                <a:gd name="T5" fmla="*/ 2 h 6"/>
                <a:gd name="T6" fmla="*/ 5 w 10"/>
                <a:gd name="T7" fmla="*/ 6 h 6"/>
                <a:gd name="T8" fmla="*/ 10 w 10"/>
                <a:gd name="T9" fmla="*/ 2 h 6"/>
                <a:gd name="T10" fmla="*/ 8 w 10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8" y="0"/>
                  </a:moveTo>
                  <a:cubicBezTo>
                    <a:pt x="6" y="1"/>
                    <a:pt x="4" y="1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4"/>
                    <a:pt x="3" y="6"/>
                    <a:pt x="5" y="6"/>
                  </a:cubicBezTo>
                  <a:cubicBezTo>
                    <a:pt x="8" y="6"/>
                    <a:pt x="10" y="4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424"/>
            <p:cNvSpPr>
              <a:spLocks noEditPoints="1"/>
            </p:cNvSpPr>
            <p:nvPr/>
          </p:nvSpPr>
          <p:spPr bwMode="auto">
            <a:xfrm>
              <a:off x="8413750" y="5335588"/>
              <a:ext cx="185738" cy="114300"/>
            </a:xfrm>
            <a:custGeom>
              <a:avLst/>
              <a:gdLst>
                <a:gd name="T0" fmla="*/ 18 w 18"/>
                <a:gd name="T1" fmla="*/ 10 h 11"/>
                <a:gd name="T2" fmla="*/ 10 w 18"/>
                <a:gd name="T3" fmla="*/ 0 h 11"/>
                <a:gd name="T4" fmla="*/ 9 w 18"/>
                <a:gd name="T5" fmla="*/ 0 h 11"/>
                <a:gd name="T6" fmla="*/ 8 w 18"/>
                <a:gd name="T7" fmla="*/ 0 h 11"/>
                <a:gd name="T8" fmla="*/ 0 w 18"/>
                <a:gd name="T9" fmla="*/ 9 h 11"/>
                <a:gd name="T10" fmla="*/ 1 w 18"/>
                <a:gd name="T11" fmla="*/ 11 h 11"/>
                <a:gd name="T12" fmla="*/ 17 w 18"/>
                <a:gd name="T13" fmla="*/ 11 h 11"/>
                <a:gd name="T14" fmla="*/ 18 w 18"/>
                <a:gd name="T15" fmla="*/ 10 h 11"/>
                <a:gd name="T16" fmla="*/ 8 w 18"/>
                <a:gd name="T17" fmla="*/ 4 h 11"/>
                <a:gd name="T18" fmla="*/ 8 w 18"/>
                <a:gd name="T19" fmla="*/ 4 h 11"/>
                <a:gd name="T20" fmla="*/ 8 w 18"/>
                <a:gd name="T21" fmla="*/ 3 h 11"/>
                <a:gd name="T22" fmla="*/ 8 w 18"/>
                <a:gd name="T23" fmla="*/ 4 h 11"/>
                <a:gd name="T24" fmla="*/ 13 w 18"/>
                <a:gd name="T25" fmla="*/ 6 h 11"/>
                <a:gd name="T26" fmla="*/ 12 w 18"/>
                <a:gd name="T27" fmla="*/ 4 h 11"/>
                <a:gd name="T28" fmla="*/ 13 w 18"/>
                <a:gd name="T29" fmla="*/ 6 h 11"/>
                <a:gd name="T30" fmla="*/ 13 w 18"/>
                <a:gd name="T31" fmla="*/ 6 h 11"/>
                <a:gd name="T32" fmla="*/ 3 w 18"/>
                <a:gd name="T33" fmla="*/ 9 h 11"/>
                <a:gd name="T34" fmla="*/ 2 w 18"/>
                <a:gd name="T35" fmla="*/ 9 h 11"/>
                <a:gd name="T36" fmla="*/ 3 w 18"/>
                <a:gd name="T37" fmla="*/ 9 h 11"/>
                <a:gd name="T38" fmla="*/ 3 w 18"/>
                <a:gd name="T39" fmla="*/ 9 h 11"/>
                <a:gd name="T40" fmla="*/ 15 w 18"/>
                <a:gd name="T41" fmla="*/ 9 h 11"/>
                <a:gd name="T42" fmla="*/ 14 w 18"/>
                <a:gd name="T43" fmla="*/ 8 h 11"/>
                <a:gd name="T44" fmla="*/ 14 w 18"/>
                <a:gd name="T45" fmla="*/ 8 h 11"/>
                <a:gd name="T46" fmla="*/ 15 w 18"/>
                <a:gd name="T47" fmla="*/ 10 h 11"/>
                <a:gd name="T48" fmla="*/ 15 w 18"/>
                <a:gd name="T49" fmla="*/ 10 h 11"/>
                <a:gd name="T50" fmla="*/ 15 w 18"/>
                <a:gd name="T5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" h="11">
                  <a:moveTo>
                    <a:pt x="18" y="10"/>
                  </a:moveTo>
                  <a:cubicBezTo>
                    <a:pt x="14" y="7"/>
                    <a:pt x="13" y="3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5" y="3"/>
                    <a:pt x="3" y="6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6" y="11"/>
                    <a:pt x="12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moveTo>
                    <a:pt x="13" y="6"/>
                  </a:moveTo>
                  <a:cubicBezTo>
                    <a:pt x="12" y="6"/>
                    <a:pt x="12" y="5"/>
                    <a:pt x="12" y="4"/>
                  </a:cubicBezTo>
                  <a:cubicBezTo>
                    <a:pt x="12" y="5"/>
                    <a:pt x="12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moveTo>
                    <a:pt x="3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moveTo>
                    <a:pt x="15" y="9"/>
                  </a:moveTo>
                  <a:cubicBezTo>
                    <a:pt x="15" y="9"/>
                    <a:pt x="14" y="9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9"/>
                    <a:pt x="15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9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425"/>
            <p:cNvSpPr>
              <a:spLocks/>
            </p:cNvSpPr>
            <p:nvPr/>
          </p:nvSpPr>
          <p:spPr bwMode="auto">
            <a:xfrm>
              <a:off x="8434388" y="5541963"/>
              <a:ext cx="144463" cy="71438"/>
            </a:xfrm>
            <a:custGeom>
              <a:avLst/>
              <a:gdLst>
                <a:gd name="T0" fmla="*/ 13 w 14"/>
                <a:gd name="T1" fmla="*/ 0 h 7"/>
                <a:gd name="T2" fmla="*/ 2 w 14"/>
                <a:gd name="T3" fmla="*/ 0 h 7"/>
                <a:gd name="T4" fmla="*/ 1 w 14"/>
                <a:gd name="T5" fmla="*/ 0 h 7"/>
                <a:gd name="T6" fmla="*/ 0 w 14"/>
                <a:gd name="T7" fmla="*/ 1 h 7"/>
                <a:gd name="T8" fmla="*/ 0 w 14"/>
                <a:gd name="T9" fmla="*/ 2 h 7"/>
                <a:gd name="T10" fmla="*/ 1 w 14"/>
                <a:gd name="T11" fmla="*/ 4 h 7"/>
                <a:gd name="T12" fmla="*/ 2 w 14"/>
                <a:gd name="T13" fmla="*/ 6 h 7"/>
                <a:gd name="T14" fmla="*/ 4 w 14"/>
                <a:gd name="T15" fmla="*/ 7 h 7"/>
                <a:gd name="T16" fmla="*/ 7 w 14"/>
                <a:gd name="T17" fmla="*/ 7 h 7"/>
                <a:gd name="T18" fmla="*/ 9 w 14"/>
                <a:gd name="T19" fmla="*/ 6 h 7"/>
                <a:gd name="T20" fmla="*/ 12 w 14"/>
                <a:gd name="T21" fmla="*/ 6 h 7"/>
                <a:gd name="T22" fmla="*/ 13 w 14"/>
                <a:gd name="T23" fmla="*/ 4 h 7"/>
                <a:gd name="T24" fmla="*/ 14 w 14"/>
                <a:gd name="T25" fmla="*/ 1 h 7"/>
                <a:gd name="T26" fmla="*/ 13 w 14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7">
                  <a:moveTo>
                    <a:pt x="13" y="0"/>
                  </a:moveTo>
                  <a:cubicBezTo>
                    <a:pt x="9" y="1"/>
                    <a:pt x="6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1" y="4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2" y="7"/>
                    <a:pt x="3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10" y="6"/>
                    <a:pt x="11" y="6"/>
                    <a:pt x="12" y="6"/>
                  </a:cubicBezTo>
                  <a:cubicBezTo>
                    <a:pt x="12" y="6"/>
                    <a:pt x="13" y="5"/>
                    <a:pt x="13" y="4"/>
                  </a:cubicBezTo>
                  <a:cubicBezTo>
                    <a:pt x="13" y="3"/>
                    <a:pt x="14" y="2"/>
                    <a:pt x="14" y="1"/>
                  </a:cubicBezTo>
                  <a:cubicBezTo>
                    <a:pt x="14" y="1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426"/>
            <p:cNvSpPr>
              <a:spLocks/>
            </p:cNvSpPr>
            <p:nvPr/>
          </p:nvSpPr>
          <p:spPr bwMode="auto">
            <a:xfrm>
              <a:off x="8445500" y="6138863"/>
              <a:ext cx="133350" cy="225425"/>
            </a:xfrm>
            <a:custGeom>
              <a:avLst/>
              <a:gdLst>
                <a:gd name="T0" fmla="*/ 11 w 13"/>
                <a:gd name="T1" fmla="*/ 5 h 22"/>
                <a:gd name="T2" fmla="*/ 8 w 13"/>
                <a:gd name="T3" fmla="*/ 0 h 22"/>
                <a:gd name="T4" fmla="*/ 6 w 13"/>
                <a:gd name="T5" fmla="*/ 0 h 22"/>
                <a:gd name="T6" fmla="*/ 5 w 13"/>
                <a:gd name="T7" fmla="*/ 1 h 22"/>
                <a:gd name="T8" fmla="*/ 0 w 13"/>
                <a:gd name="T9" fmla="*/ 20 h 22"/>
                <a:gd name="T10" fmla="*/ 2 w 13"/>
                <a:gd name="T11" fmla="*/ 22 h 22"/>
                <a:gd name="T12" fmla="*/ 11 w 13"/>
                <a:gd name="T13" fmla="*/ 22 h 22"/>
                <a:gd name="T14" fmla="*/ 12 w 13"/>
                <a:gd name="T15" fmla="*/ 20 h 22"/>
                <a:gd name="T16" fmla="*/ 11 w 13"/>
                <a:gd name="T1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2">
                  <a:moveTo>
                    <a:pt x="11" y="5"/>
                  </a:moveTo>
                  <a:cubicBezTo>
                    <a:pt x="11" y="4"/>
                    <a:pt x="10" y="1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0" y="6"/>
                    <a:pt x="0" y="14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5" y="22"/>
                    <a:pt x="8" y="22"/>
                    <a:pt x="11" y="22"/>
                  </a:cubicBezTo>
                  <a:cubicBezTo>
                    <a:pt x="12" y="22"/>
                    <a:pt x="12" y="21"/>
                    <a:pt x="12" y="20"/>
                  </a:cubicBezTo>
                  <a:cubicBezTo>
                    <a:pt x="13" y="15"/>
                    <a:pt x="13" y="10"/>
                    <a:pt x="11" y="5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427"/>
            <p:cNvSpPr>
              <a:spLocks/>
            </p:cNvSpPr>
            <p:nvPr/>
          </p:nvSpPr>
          <p:spPr bwMode="auto">
            <a:xfrm>
              <a:off x="8424863" y="5326063"/>
              <a:ext cx="153988" cy="103188"/>
            </a:xfrm>
            <a:custGeom>
              <a:avLst/>
              <a:gdLst>
                <a:gd name="T0" fmla="*/ 12 w 15"/>
                <a:gd name="T1" fmla="*/ 3 h 10"/>
                <a:gd name="T2" fmla="*/ 9 w 15"/>
                <a:gd name="T3" fmla="*/ 1 h 10"/>
                <a:gd name="T4" fmla="*/ 9 w 15"/>
                <a:gd name="T5" fmla="*/ 0 h 10"/>
                <a:gd name="T6" fmla="*/ 8 w 15"/>
                <a:gd name="T7" fmla="*/ 0 h 10"/>
                <a:gd name="T8" fmla="*/ 8 w 15"/>
                <a:gd name="T9" fmla="*/ 0 h 10"/>
                <a:gd name="T10" fmla="*/ 6 w 15"/>
                <a:gd name="T11" fmla="*/ 1 h 10"/>
                <a:gd name="T12" fmla="*/ 3 w 15"/>
                <a:gd name="T13" fmla="*/ 4 h 10"/>
                <a:gd name="T14" fmla="*/ 0 w 15"/>
                <a:gd name="T15" fmla="*/ 7 h 10"/>
                <a:gd name="T16" fmla="*/ 2 w 15"/>
                <a:gd name="T17" fmla="*/ 9 h 10"/>
                <a:gd name="T18" fmla="*/ 4 w 15"/>
                <a:gd name="T19" fmla="*/ 9 h 10"/>
                <a:gd name="T20" fmla="*/ 5 w 15"/>
                <a:gd name="T21" fmla="*/ 8 h 10"/>
                <a:gd name="T22" fmla="*/ 5 w 15"/>
                <a:gd name="T23" fmla="*/ 9 h 10"/>
                <a:gd name="T24" fmla="*/ 7 w 15"/>
                <a:gd name="T25" fmla="*/ 10 h 10"/>
                <a:gd name="T26" fmla="*/ 9 w 15"/>
                <a:gd name="T27" fmla="*/ 9 h 10"/>
                <a:gd name="T28" fmla="*/ 11 w 15"/>
                <a:gd name="T29" fmla="*/ 10 h 10"/>
                <a:gd name="T30" fmla="*/ 13 w 15"/>
                <a:gd name="T31" fmla="*/ 9 h 10"/>
                <a:gd name="T32" fmla="*/ 15 w 15"/>
                <a:gd name="T33" fmla="*/ 8 h 10"/>
                <a:gd name="T34" fmla="*/ 12 w 15"/>
                <a:gd name="T3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" h="10">
                  <a:moveTo>
                    <a:pt x="12" y="3"/>
                  </a:moveTo>
                  <a:cubicBezTo>
                    <a:pt x="11" y="3"/>
                    <a:pt x="11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1"/>
                  </a:cubicBezTo>
                  <a:cubicBezTo>
                    <a:pt x="6" y="2"/>
                    <a:pt x="5" y="3"/>
                    <a:pt x="3" y="4"/>
                  </a:cubicBezTo>
                  <a:cubicBezTo>
                    <a:pt x="2" y="4"/>
                    <a:pt x="1" y="5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4" y="9"/>
                    <a:pt x="5" y="8"/>
                    <a:pt x="5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0" y="9"/>
                    <a:pt x="10" y="10"/>
                    <a:pt x="11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3" y="10"/>
                    <a:pt x="15" y="9"/>
                    <a:pt x="15" y="8"/>
                  </a:cubicBezTo>
                  <a:cubicBezTo>
                    <a:pt x="15" y="6"/>
                    <a:pt x="13" y="5"/>
                    <a:pt x="12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428"/>
            <p:cNvSpPr>
              <a:spLocks/>
            </p:cNvSpPr>
            <p:nvPr/>
          </p:nvSpPr>
          <p:spPr bwMode="auto">
            <a:xfrm>
              <a:off x="2820988" y="3187700"/>
              <a:ext cx="1120775" cy="2951163"/>
            </a:xfrm>
            <a:custGeom>
              <a:avLst/>
              <a:gdLst>
                <a:gd name="T0" fmla="*/ 3 w 109"/>
                <a:gd name="T1" fmla="*/ 287 h 287"/>
                <a:gd name="T2" fmla="*/ 108 w 109"/>
                <a:gd name="T3" fmla="*/ 287 h 287"/>
                <a:gd name="T4" fmla="*/ 107 w 109"/>
                <a:gd name="T5" fmla="*/ 180 h 287"/>
                <a:gd name="T6" fmla="*/ 109 w 109"/>
                <a:gd name="T7" fmla="*/ 42 h 287"/>
                <a:gd name="T8" fmla="*/ 108 w 109"/>
                <a:gd name="T9" fmla="*/ 41 h 287"/>
                <a:gd name="T10" fmla="*/ 106 w 109"/>
                <a:gd name="T11" fmla="*/ 40 h 287"/>
                <a:gd name="T12" fmla="*/ 95 w 109"/>
                <a:gd name="T13" fmla="*/ 21 h 287"/>
                <a:gd name="T14" fmla="*/ 77 w 109"/>
                <a:gd name="T15" fmla="*/ 11 h 287"/>
                <a:gd name="T16" fmla="*/ 59 w 109"/>
                <a:gd name="T17" fmla="*/ 0 h 287"/>
                <a:gd name="T18" fmla="*/ 7 w 109"/>
                <a:gd name="T19" fmla="*/ 42 h 287"/>
                <a:gd name="T20" fmla="*/ 7 w 109"/>
                <a:gd name="T21" fmla="*/ 42 h 287"/>
                <a:gd name="T22" fmla="*/ 5 w 109"/>
                <a:gd name="T23" fmla="*/ 42 h 287"/>
                <a:gd name="T24" fmla="*/ 3 w 109"/>
                <a:gd name="T25" fmla="*/ 180 h 287"/>
                <a:gd name="T26" fmla="*/ 3 w 109"/>
                <a:gd name="T27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287">
                  <a:moveTo>
                    <a:pt x="3" y="287"/>
                  </a:moveTo>
                  <a:cubicBezTo>
                    <a:pt x="108" y="287"/>
                    <a:pt x="108" y="287"/>
                    <a:pt x="108" y="287"/>
                  </a:cubicBezTo>
                  <a:cubicBezTo>
                    <a:pt x="107" y="251"/>
                    <a:pt x="108" y="215"/>
                    <a:pt x="107" y="180"/>
                  </a:cubicBezTo>
                  <a:cubicBezTo>
                    <a:pt x="107" y="143"/>
                    <a:pt x="105" y="79"/>
                    <a:pt x="109" y="42"/>
                  </a:cubicBezTo>
                  <a:cubicBezTo>
                    <a:pt x="109" y="41"/>
                    <a:pt x="109" y="41"/>
                    <a:pt x="108" y="41"/>
                  </a:cubicBezTo>
                  <a:cubicBezTo>
                    <a:pt x="107" y="41"/>
                    <a:pt x="106" y="41"/>
                    <a:pt x="106" y="40"/>
                  </a:cubicBezTo>
                  <a:cubicBezTo>
                    <a:pt x="99" y="39"/>
                    <a:pt x="101" y="21"/>
                    <a:pt x="95" y="21"/>
                  </a:cubicBezTo>
                  <a:cubicBezTo>
                    <a:pt x="88" y="21"/>
                    <a:pt x="82" y="16"/>
                    <a:pt x="77" y="11"/>
                  </a:cubicBezTo>
                  <a:cubicBezTo>
                    <a:pt x="72" y="5"/>
                    <a:pt x="66" y="0"/>
                    <a:pt x="59" y="0"/>
                  </a:cubicBezTo>
                  <a:cubicBezTo>
                    <a:pt x="32" y="0"/>
                    <a:pt x="35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1"/>
                    <a:pt x="5" y="41"/>
                    <a:pt x="5" y="42"/>
                  </a:cubicBezTo>
                  <a:cubicBezTo>
                    <a:pt x="0" y="79"/>
                    <a:pt x="2" y="143"/>
                    <a:pt x="3" y="180"/>
                  </a:cubicBezTo>
                  <a:cubicBezTo>
                    <a:pt x="4" y="215"/>
                    <a:pt x="2" y="251"/>
                    <a:pt x="3" y="287"/>
                  </a:cubicBezTo>
                </a:path>
              </a:pathLst>
            </a:custGeom>
            <a:solidFill>
              <a:srgbClr val="FDE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Rectangle 1429"/>
            <p:cNvSpPr>
              <a:spLocks noChangeArrowheads="1"/>
            </p:cNvSpPr>
            <p:nvPr/>
          </p:nvSpPr>
          <p:spPr bwMode="auto">
            <a:xfrm>
              <a:off x="3006725" y="5541963"/>
              <a:ext cx="298450" cy="246063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Rectangle 1430"/>
            <p:cNvSpPr>
              <a:spLocks noChangeArrowheads="1"/>
            </p:cNvSpPr>
            <p:nvPr/>
          </p:nvSpPr>
          <p:spPr bwMode="auto">
            <a:xfrm>
              <a:off x="3006725" y="5541963"/>
              <a:ext cx="298450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431"/>
            <p:cNvSpPr>
              <a:spLocks noEditPoints="1"/>
            </p:cNvSpPr>
            <p:nvPr/>
          </p:nvSpPr>
          <p:spPr bwMode="auto">
            <a:xfrm>
              <a:off x="2995613" y="5530850"/>
              <a:ext cx="319088" cy="257175"/>
            </a:xfrm>
            <a:custGeom>
              <a:avLst/>
              <a:gdLst>
                <a:gd name="T0" fmla="*/ 31 w 31"/>
                <a:gd name="T1" fmla="*/ 23 h 25"/>
                <a:gd name="T2" fmla="*/ 31 w 31"/>
                <a:gd name="T3" fmla="*/ 3 h 25"/>
                <a:gd name="T4" fmla="*/ 31 w 31"/>
                <a:gd name="T5" fmla="*/ 1 h 25"/>
                <a:gd name="T6" fmla="*/ 30 w 31"/>
                <a:gd name="T7" fmla="*/ 0 h 25"/>
                <a:gd name="T8" fmla="*/ 1 w 31"/>
                <a:gd name="T9" fmla="*/ 0 h 25"/>
                <a:gd name="T10" fmla="*/ 0 w 31"/>
                <a:gd name="T11" fmla="*/ 1 h 25"/>
                <a:gd name="T12" fmla="*/ 0 w 31"/>
                <a:gd name="T13" fmla="*/ 4 h 25"/>
                <a:gd name="T14" fmla="*/ 0 w 31"/>
                <a:gd name="T15" fmla="*/ 21 h 25"/>
                <a:gd name="T16" fmla="*/ 0 w 31"/>
                <a:gd name="T17" fmla="*/ 24 h 25"/>
                <a:gd name="T18" fmla="*/ 1 w 31"/>
                <a:gd name="T19" fmla="*/ 25 h 25"/>
                <a:gd name="T20" fmla="*/ 30 w 31"/>
                <a:gd name="T21" fmla="*/ 25 h 25"/>
                <a:gd name="T22" fmla="*/ 31 w 31"/>
                <a:gd name="T23" fmla="*/ 24 h 25"/>
                <a:gd name="T24" fmla="*/ 31 w 31"/>
                <a:gd name="T25" fmla="*/ 23 h 25"/>
                <a:gd name="T26" fmla="*/ 2 w 31"/>
                <a:gd name="T27" fmla="*/ 21 h 25"/>
                <a:gd name="T28" fmla="*/ 2 w 31"/>
                <a:gd name="T29" fmla="*/ 4 h 25"/>
                <a:gd name="T30" fmla="*/ 2 w 31"/>
                <a:gd name="T31" fmla="*/ 2 h 25"/>
                <a:gd name="T32" fmla="*/ 15 w 31"/>
                <a:gd name="T33" fmla="*/ 2 h 25"/>
                <a:gd name="T34" fmla="*/ 15 w 31"/>
                <a:gd name="T35" fmla="*/ 24 h 25"/>
                <a:gd name="T36" fmla="*/ 2 w 31"/>
                <a:gd name="T37" fmla="*/ 24 h 25"/>
                <a:gd name="T38" fmla="*/ 2 w 31"/>
                <a:gd name="T39" fmla="*/ 21 h 25"/>
                <a:gd name="T40" fmla="*/ 29 w 31"/>
                <a:gd name="T41" fmla="*/ 24 h 25"/>
                <a:gd name="T42" fmla="*/ 17 w 31"/>
                <a:gd name="T43" fmla="*/ 24 h 25"/>
                <a:gd name="T44" fmla="*/ 17 w 31"/>
                <a:gd name="T45" fmla="*/ 2 h 25"/>
                <a:gd name="T46" fmla="*/ 29 w 31"/>
                <a:gd name="T47" fmla="*/ 2 h 25"/>
                <a:gd name="T48" fmla="*/ 29 w 31"/>
                <a:gd name="T49" fmla="*/ 3 h 25"/>
                <a:gd name="T50" fmla="*/ 29 w 31"/>
                <a:gd name="T51" fmla="*/ 23 h 25"/>
                <a:gd name="T52" fmla="*/ 29 w 31"/>
                <a:gd name="T53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25">
                  <a:moveTo>
                    <a:pt x="31" y="23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0"/>
                    <a:pt x="3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1" y="25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moveTo>
                    <a:pt x="2" y="21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1"/>
                    <a:pt x="2" y="21"/>
                    <a:pt x="2" y="21"/>
                  </a:cubicBezTo>
                  <a:moveTo>
                    <a:pt x="29" y="24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4"/>
                    <a:pt x="29" y="24"/>
                    <a:pt x="29" y="24"/>
                  </a:cubicBezTo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Rectangle 1432"/>
            <p:cNvSpPr>
              <a:spLocks noChangeArrowheads="1"/>
            </p:cNvSpPr>
            <p:nvPr/>
          </p:nvSpPr>
          <p:spPr bwMode="auto">
            <a:xfrm>
              <a:off x="3006725" y="5099050"/>
              <a:ext cx="298450" cy="236538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Rectangle 1433"/>
            <p:cNvSpPr>
              <a:spLocks noChangeArrowheads="1"/>
            </p:cNvSpPr>
            <p:nvPr/>
          </p:nvSpPr>
          <p:spPr bwMode="auto">
            <a:xfrm>
              <a:off x="3006725" y="5099050"/>
              <a:ext cx="298450" cy="2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434"/>
            <p:cNvSpPr>
              <a:spLocks noEditPoints="1"/>
            </p:cNvSpPr>
            <p:nvPr/>
          </p:nvSpPr>
          <p:spPr bwMode="auto">
            <a:xfrm>
              <a:off x="2995613" y="5089525"/>
              <a:ext cx="319088" cy="257175"/>
            </a:xfrm>
            <a:custGeom>
              <a:avLst/>
              <a:gdLst>
                <a:gd name="T0" fmla="*/ 31 w 31"/>
                <a:gd name="T1" fmla="*/ 23 h 25"/>
                <a:gd name="T2" fmla="*/ 31 w 31"/>
                <a:gd name="T3" fmla="*/ 2 h 25"/>
                <a:gd name="T4" fmla="*/ 31 w 31"/>
                <a:gd name="T5" fmla="*/ 1 h 25"/>
                <a:gd name="T6" fmla="*/ 30 w 31"/>
                <a:gd name="T7" fmla="*/ 0 h 25"/>
                <a:gd name="T8" fmla="*/ 1 w 31"/>
                <a:gd name="T9" fmla="*/ 0 h 25"/>
                <a:gd name="T10" fmla="*/ 0 w 31"/>
                <a:gd name="T11" fmla="*/ 1 h 25"/>
                <a:gd name="T12" fmla="*/ 0 w 31"/>
                <a:gd name="T13" fmla="*/ 4 h 25"/>
                <a:gd name="T14" fmla="*/ 0 w 31"/>
                <a:gd name="T15" fmla="*/ 21 h 25"/>
                <a:gd name="T16" fmla="*/ 0 w 31"/>
                <a:gd name="T17" fmla="*/ 24 h 25"/>
                <a:gd name="T18" fmla="*/ 1 w 31"/>
                <a:gd name="T19" fmla="*/ 25 h 25"/>
                <a:gd name="T20" fmla="*/ 30 w 31"/>
                <a:gd name="T21" fmla="*/ 25 h 25"/>
                <a:gd name="T22" fmla="*/ 31 w 31"/>
                <a:gd name="T23" fmla="*/ 24 h 25"/>
                <a:gd name="T24" fmla="*/ 31 w 31"/>
                <a:gd name="T25" fmla="*/ 23 h 25"/>
                <a:gd name="T26" fmla="*/ 2 w 31"/>
                <a:gd name="T27" fmla="*/ 21 h 25"/>
                <a:gd name="T28" fmla="*/ 2 w 31"/>
                <a:gd name="T29" fmla="*/ 4 h 25"/>
                <a:gd name="T30" fmla="*/ 2 w 31"/>
                <a:gd name="T31" fmla="*/ 2 h 25"/>
                <a:gd name="T32" fmla="*/ 15 w 31"/>
                <a:gd name="T33" fmla="*/ 2 h 25"/>
                <a:gd name="T34" fmla="*/ 15 w 31"/>
                <a:gd name="T35" fmla="*/ 23 h 25"/>
                <a:gd name="T36" fmla="*/ 2 w 31"/>
                <a:gd name="T37" fmla="*/ 23 h 25"/>
                <a:gd name="T38" fmla="*/ 2 w 31"/>
                <a:gd name="T39" fmla="*/ 21 h 25"/>
                <a:gd name="T40" fmla="*/ 29 w 31"/>
                <a:gd name="T41" fmla="*/ 23 h 25"/>
                <a:gd name="T42" fmla="*/ 17 w 31"/>
                <a:gd name="T43" fmla="*/ 23 h 25"/>
                <a:gd name="T44" fmla="*/ 17 w 31"/>
                <a:gd name="T45" fmla="*/ 2 h 25"/>
                <a:gd name="T46" fmla="*/ 29 w 31"/>
                <a:gd name="T47" fmla="*/ 2 h 25"/>
                <a:gd name="T48" fmla="*/ 29 w 31"/>
                <a:gd name="T49" fmla="*/ 2 h 25"/>
                <a:gd name="T50" fmla="*/ 29 w 31"/>
                <a:gd name="T51" fmla="*/ 23 h 25"/>
                <a:gd name="T52" fmla="*/ 29 w 31"/>
                <a:gd name="T53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25">
                  <a:moveTo>
                    <a:pt x="31" y="23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0"/>
                    <a:pt x="3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moveTo>
                    <a:pt x="2" y="21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1"/>
                    <a:pt x="2" y="21"/>
                    <a:pt x="2" y="21"/>
                  </a:cubicBezTo>
                  <a:moveTo>
                    <a:pt x="29" y="23"/>
                  </a:moveTo>
                  <a:cubicBezTo>
                    <a:pt x="17" y="23"/>
                    <a:pt x="17" y="23"/>
                    <a:pt x="17" y="2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Rectangle 1435"/>
            <p:cNvSpPr>
              <a:spLocks noChangeArrowheads="1"/>
            </p:cNvSpPr>
            <p:nvPr/>
          </p:nvSpPr>
          <p:spPr bwMode="auto">
            <a:xfrm>
              <a:off x="3006725" y="4657725"/>
              <a:ext cx="298450" cy="236538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Rectangle 1436"/>
            <p:cNvSpPr>
              <a:spLocks noChangeArrowheads="1"/>
            </p:cNvSpPr>
            <p:nvPr/>
          </p:nvSpPr>
          <p:spPr bwMode="auto">
            <a:xfrm>
              <a:off x="3006725" y="4657725"/>
              <a:ext cx="298450" cy="2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1437"/>
            <p:cNvSpPr>
              <a:spLocks noEditPoints="1"/>
            </p:cNvSpPr>
            <p:nvPr/>
          </p:nvSpPr>
          <p:spPr bwMode="auto">
            <a:xfrm>
              <a:off x="2995613" y="4646613"/>
              <a:ext cx="319088" cy="257175"/>
            </a:xfrm>
            <a:custGeom>
              <a:avLst/>
              <a:gdLst>
                <a:gd name="T0" fmla="*/ 31 w 31"/>
                <a:gd name="T1" fmla="*/ 23 h 25"/>
                <a:gd name="T2" fmla="*/ 31 w 31"/>
                <a:gd name="T3" fmla="*/ 2 h 25"/>
                <a:gd name="T4" fmla="*/ 31 w 31"/>
                <a:gd name="T5" fmla="*/ 1 h 25"/>
                <a:gd name="T6" fmla="*/ 30 w 31"/>
                <a:gd name="T7" fmla="*/ 0 h 25"/>
                <a:gd name="T8" fmla="*/ 1 w 31"/>
                <a:gd name="T9" fmla="*/ 0 h 25"/>
                <a:gd name="T10" fmla="*/ 0 w 31"/>
                <a:gd name="T11" fmla="*/ 1 h 25"/>
                <a:gd name="T12" fmla="*/ 0 w 31"/>
                <a:gd name="T13" fmla="*/ 4 h 25"/>
                <a:gd name="T14" fmla="*/ 0 w 31"/>
                <a:gd name="T15" fmla="*/ 21 h 25"/>
                <a:gd name="T16" fmla="*/ 0 w 31"/>
                <a:gd name="T17" fmla="*/ 24 h 25"/>
                <a:gd name="T18" fmla="*/ 1 w 31"/>
                <a:gd name="T19" fmla="*/ 25 h 25"/>
                <a:gd name="T20" fmla="*/ 30 w 31"/>
                <a:gd name="T21" fmla="*/ 25 h 25"/>
                <a:gd name="T22" fmla="*/ 31 w 31"/>
                <a:gd name="T23" fmla="*/ 24 h 25"/>
                <a:gd name="T24" fmla="*/ 31 w 31"/>
                <a:gd name="T25" fmla="*/ 23 h 25"/>
                <a:gd name="T26" fmla="*/ 2 w 31"/>
                <a:gd name="T27" fmla="*/ 21 h 25"/>
                <a:gd name="T28" fmla="*/ 2 w 31"/>
                <a:gd name="T29" fmla="*/ 4 h 25"/>
                <a:gd name="T30" fmla="*/ 2 w 31"/>
                <a:gd name="T31" fmla="*/ 2 h 25"/>
                <a:gd name="T32" fmla="*/ 15 w 31"/>
                <a:gd name="T33" fmla="*/ 2 h 25"/>
                <a:gd name="T34" fmla="*/ 15 w 31"/>
                <a:gd name="T35" fmla="*/ 23 h 25"/>
                <a:gd name="T36" fmla="*/ 2 w 31"/>
                <a:gd name="T37" fmla="*/ 23 h 25"/>
                <a:gd name="T38" fmla="*/ 2 w 31"/>
                <a:gd name="T39" fmla="*/ 21 h 25"/>
                <a:gd name="T40" fmla="*/ 29 w 31"/>
                <a:gd name="T41" fmla="*/ 23 h 25"/>
                <a:gd name="T42" fmla="*/ 17 w 31"/>
                <a:gd name="T43" fmla="*/ 23 h 25"/>
                <a:gd name="T44" fmla="*/ 17 w 31"/>
                <a:gd name="T45" fmla="*/ 2 h 25"/>
                <a:gd name="T46" fmla="*/ 29 w 31"/>
                <a:gd name="T47" fmla="*/ 2 h 25"/>
                <a:gd name="T48" fmla="*/ 29 w 31"/>
                <a:gd name="T49" fmla="*/ 2 h 25"/>
                <a:gd name="T50" fmla="*/ 29 w 31"/>
                <a:gd name="T51" fmla="*/ 23 h 25"/>
                <a:gd name="T52" fmla="*/ 29 w 31"/>
                <a:gd name="T53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25">
                  <a:moveTo>
                    <a:pt x="31" y="23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0"/>
                    <a:pt x="3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moveTo>
                    <a:pt x="2" y="21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1"/>
                    <a:pt x="2" y="21"/>
                    <a:pt x="2" y="21"/>
                  </a:cubicBezTo>
                  <a:moveTo>
                    <a:pt x="29" y="23"/>
                  </a:moveTo>
                  <a:cubicBezTo>
                    <a:pt x="17" y="23"/>
                    <a:pt x="17" y="23"/>
                    <a:pt x="17" y="2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Rectangle 1438"/>
            <p:cNvSpPr>
              <a:spLocks noChangeArrowheads="1"/>
            </p:cNvSpPr>
            <p:nvPr/>
          </p:nvSpPr>
          <p:spPr bwMode="auto">
            <a:xfrm>
              <a:off x="3006725" y="4214813"/>
              <a:ext cx="298450" cy="236538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439"/>
            <p:cNvSpPr>
              <a:spLocks noEditPoints="1"/>
            </p:cNvSpPr>
            <p:nvPr/>
          </p:nvSpPr>
          <p:spPr bwMode="auto">
            <a:xfrm>
              <a:off x="2995613" y="4205288"/>
              <a:ext cx="319088" cy="257175"/>
            </a:xfrm>
            <a:custGeom>
              <a:avLst/>
              <a:gdLst>
                <a:gd name="T0" fmla="*/ 31 w 31"/>
                <a:gd name="T1" fmla="*/ 22 h 25"/>
                <a:gd name="T2" fmla="*/ 31 w 31"/>
                <a:gd name="T3" fmla="*/ 2 h 25"/>
                <a:gd name="T4" fmla="*/ 31 w 31"/>
                <a:gd name="T5" fmla="*/ 1 h 25"/>
                <a:gd name="T6" fmla="*/ 30 w 31"/>
                <a:gd name="T7" fmla="*/ 0 h 25"/>
                <a:gd name="T8" fmla="*/ 1 w 31"/>
                <a:gd name="T9" fmla="*/ 0 h 25"/>
                <a:gd name="T10" fmla="*/ 0 w 31"/>
                <a:gd name="T11" fmla="*/ 1 h 25"/>
                <a:gd name="T12" fmla="*/ 0 w 31"/>
                <a:gd name="T13" fmla="*/ 4 h 25"/>
                <a:gd name="T14" fmla="*/ 0 w 31"/>
                <a:gd name="T15" fmla="*/ 21 h 25"/>
                <a:gd name="T16" fmla="*/ 0 w 31"/>
                <a:gd name="T17" fmla="*/ 24 h 25"/>
                <a:gd name="T18" fmla="*/ 1 w 31"/>
                <a:gd name="T19" fmla="*/ 25 h 25"/>
                <a:gd name="T20" fmla="*/ 30 w 31"/>
                <a:gd name="T21" fmla="*/ 25 h 25"/>
                <a:gd name="T22" fmla="*/ 31 w 31"/>
                <a:gd name="T23" fmla="*/ 24 h 25"/>
                <a:gd name="T24" fmla="*/ 31 w 31"/>
                <a:gd name="T25" fmla="*/ 22 h 25"/>
                <a:gd name="T26" fmla="*/ 2 w 31"/>
                <a:gd name="T27" fmla="*/ 21 h 25"/>
                <a:gd name="T28" fmla="*/ 2 w 31"/>
                <a:gd name="T29" fmla="*/ 4 h 25"/>
                <a:gd name="T30" fmla="*/ 2 w 31"/>
                <a:gd name="T31" fmla="*/ 1 h 25"/>
                <a:gd name="T32" fmla="*/ 15 w 31"/>
                <a:gd name="T33" fmla="*/ 1 h 25"/>
                <a:gd name="T34" fmla="*/ 15 w 31"/>
                <a:gd name="T35" fmla="*/ 23 h 25"/>
                <a:gd name="T36" fmla="*/ 2 w 31"/>
                <a:gd name="T37" fmla="*/ 23 h 25"/>
                <a:gd name="T38" fmla="*/ 2 w 31"/>
                <a:gd name="T39" fmla="*/ 21 h 25"/>
                <a:gd name="T40" fmla="*/ 29 w 31"/>
                <a:gd name="T41" fmla="*/ 23 h 25"/>
                <a:gd name="T42" fmla="*/ 17 w 31"/>
                <a:gd name="T43" fmla="*/ 23 h 25"/>
                <a:gd name="T44" fmla="*/ 17 w 31"/>
                <a:gd name="T45" fmla="*/ 1 h 25"/>
                <a:gd name="T46" fmla="*/ 29 w 31"/>
                <a:gd name="T47" fmla="*/ 1 h 25"/>
                <a:gd name="T48" fmla="*/ 29 w 31"/>
                <a:gd name="T49" fmla="*/ 2 h 25"/>
                <a:gd name="T50" fmla="*/ 29 w 31"/>
                <a:gd name="T51" fmla="*/ 22 h 25"/>
                <a:gd name="T52" fmla="*/ 29 w 31"/>
                <a:gd name="T53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25">
                  <a:moveTo>
                    <a:pt x="31" y="22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1" y="24"/>
                    <a:pt x="31" y="24"/>
                  </a:cubicBezTo>
                  <a:lnTo>
                    <a:pt x="31" y="22"/>
                  </a:lnTo>
                  <a:close/>
                  <a:moveTo>
                    <a:pt x="2" y="21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2" y="23"/>
                    <a:pt x="2" y="23"/>
                    <a:pt x="2" y="23"/>
                  </a:cubicBezTo>
                  <a:lnTo>
                    <a:pt x="2" y="21"/>
                  </a:lnTo>
                  <a:close/>
                  <a:moveTo>
                    <a:pt x="29" y="23"/>
                  </a:moveTo>
                  <a:cubicBezTo>
                    <a:pt x="17" y="23"/>
                    <a:pt x="17" y="23"/>
                    <a:pt x="17" y="2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2"/>
                    <a:pt x="29" y="22"/>
                    <a:pt x="29" y="22"/>
                  </a:cubicBezTo>
                  <a:lnTo>
                    <a:pt x="29" y="23"/>
                  </a:ln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Rectangle 1440"/>
            <p:cNvSpPr>
              <a:spLocks noChangeArrowheads="1"/>
            </p:cNvSpPr>
            <p:nvPr/>
          </p:nvSpPr>
          <p:spPr bwMode="auto">
            <a:xfrm>
              <a:off x="3006725" y="3773488"/>
              <a:ext cx="298450" cy="236538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Rectangle 1441"/>
            <p:cNvSpPr>
              <a:spLocks noChangeArrowheads="1"/>
            </p:cNvSpPr>
            <p:nvPr/>
          </p:nvSpPr>
          <p:spPr bwMode="auto">
            <a:xfrm>
              <a:off x="3006725" y="3773488"/>
              <a:ext cx="298450" cy="2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442"/>
            <p:cNvSpPr>
              <a:spLocks noEditPoints="1"/>
            </p:cNvSpPr>
            <p:nvPr/>
          </p:nvSpPr>
          <p:spPr bwMode="auto">
            <a:xfrm>
              <a:off x="2995613" y="3752850"/>
              <a:ext cx="319088" cy="266700"/>
            </a:xfrm>
            <a:custGeom>
              <a:avLst/>
              <a:gdLst>
                <a:gd name="T0" fmla="*/ 31 w 31"/>
                <a:gd name="T1" fmla="*/ 23 h 26"/>
                <a:gd name="T2" fmla="*/ 31 w 31"/>
                <a:gd name="T3" fmla="*/ 3 h 26"/>
                <a:gd name="T4" fmla="*/ 31 w 31"/>
                <a:gd name="T5" fmla="*/ 2 h 26"/>
                <a:gd name="T6" fmla="*/ 30 w 31"/>
                <a:gd name="T7" fmla="*/ 0 h 26"/>
                <a:gd name="T8" fmla="*/ 1 w 31"/>
                <a:gd name="T9" fmla="*/ 0 h 26"/>
                <a:gd name="T10" fmla="*/ 0 w 31"/>
                <a:gd name="T11" fmla="*/ 2 h 26"/>
                <a:gd name="T12" fmla="*/ 0 w 31"/>
                <a:gd name="T13" fmla="*/ 5 h 26"/>
                <a:gd name="T14" fmla="*/ 0 w 31"/>
                <a:gd name="T15" fmla="*/ 22 h 26"/>
                <a:gd name="T16" fmla="*/ 0 w 31"/>
                <a:gd name="T17" fmla="*/ 24 h 26"/>
                <a:gd name="T18" fmla="*/ 1 w 31"/>
                <a:gd name="T19" fmla="*/ 26 h 26"/>
                <a:gd name="T20" fmla="*/ 30 w 31"/>
                <a:gd name="T21" fmla="*/ 26 h 26"/>
                <a:gd name="T22" fmla="*/ 31 w 31"/>
                <a:gd name="T23" fmla="*/ 24 h 26"/>
                <a:gd name="T24" fmla="*/ 31 w 31"/>
                <a:gd name="T25" fmla="*/ 23 h 26"/>
                <a:gd name="T26" fmla="*/ 2 w 31"/>
                <a:gd name="T27" fmla="*/ 22 h 26"/>
                <a:gd name="T28" fmla="*/ 2 w 31"/>
                <a:gd name="T29" fmla="*/ 5 h 26"/>
                <a:gd name="T30" fmla="*/ 2 w 31"/>
                <a:gd name="T31" fmla="*/ 2 h 26"/>
                <a:gd name="T32" fmla="*/ 15 w 31"/>
                <a:gd name="T33" fmla="*/ 2 h 26"/>
                <a:gd name="T34" fmla="*/ 15 w 31"/>
                <a:gd name="T35" fmla="*/ 24 h 26"/>
                <a:gd name="T36" fmla="*/ 2 w 31"/>
                <a:gd name="T37" fmla="*/ 24 h 26"/>
                <a:gd name="T38" fmla="*/ 2 w 31"/>
                <a:gd name="T39" fmla="*/ 22 h 26"/>
                <a:gd name="T40" fmla="*/ 29 w 31"/>
                <a:gd name="T41" fmla="*/ 24 h 26"/>
                <a:gd name="T42" fmla="*/ 17 w 31"/>
                <a:gd name="T43" fmla="*/ 24 h 26"/>
                <a:gd name="T44" fmla="*/ 17 w 31"/>
                <a:gd name="T45" fmla="*/ 2 h 26"/>
                <a:gd name="T46" fmla="*/ 29 w 31"/>
                <a:gd name="T47" fmla="*/ 2 h 26"/>
                <a:gd name="T48" fmla="*/ 29 w 31"/>
                <a:gd name="T49" fmla="*/ 3 h 26"/>
                <a:gd name="T50" fmla="*/ 29 w 31"/>
                <a:gd name="T51" fmla="*/ 23 h 26"/>
                <a:gd name="T52" fmla="*/ 29 w 31"/>
                <a:gd name="T5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26">
                  <a:moveTo>
                    <a:pt x="31" y="23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1" y="26"/>
                    <a:pt x="31" y="25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moveTo>
                    <a:pt x="2" y="22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2"/>
                    <a:pt x="2" y="22"/>
                    <a:pt x="2" y="22"/>
                  </a:cubicBezTo>
                  <a:moveTo>
                    <a:pt x="29" y="24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4"/>
                    <a:pt x="29" y="24"/>
                    <a:pt x="29" y="24"/>
                  </a:cubicBezTo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Rectangle 1443"/>
            <p:cNvSpPr>
              <a:spLocks noChangeArrowheads="1"/>
            </p:cNvSpPr>
            <p:nvPr/>
          </p:nvSpPr>
          <p:spPr bwMode="auto">
            <a:xfrm>
              <a:off x="3459163" y="5099050"/>
              <a:ext cx="298450" cy="236538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444"/>
            <p:cNvSpPr>
              <a:spLocks noEditPoints="1"/>
            </p:cNvSpPr>
            <p:nvPr/>
          </p:nvSpPr>
          <p:spPr bwMode="auto">
            <a:xfrm>
              <a:off x="3448050" y="5089525"/>
              <a:ext cx="319088" cy="257175"/>
            </a:xfrm>
            <a:custGeom>
              <a:avLst/>
              <a:gdLst>
                <a:gd name="T0" fmla="*/ 31 w 31"/>
                <a:gd name="T1" fmla="*/ 23 h 25"/>
                <a:gd name="T2" fmla="*/ 31 w 31"/>
                <a:gd name="T3" fmla="*/ 2 h 25"/>
                <a:gd name="T4" fmla="*/ 31 w 31"/>
                <a:gd name="T5" fmla="*/ 1 h 25"/>
                <a:gd name="T6" fmla="*/ 30 w 31"/>
                <a:gd name="T7" fmla="*/ 0 h 25"/>
                <a:gd name="T8" fmla="*/ 1 w 31"/>
                <a:gd name="T9" fmla="*/ 0 h 25"/>
                <a:gd name="T10" fmla="*/ 0 w 31"/>
                <a:gd name="T11" fmla="*/ 1 h 25"/>
                <a:gd name="T12" fmla="*/ 0 w 31"/>
                <a:gd name="T13" fmla="*/ 4 h 25"/>
                <a:gd name="T14" fmla="*/ 0 w 31"/>
                <a:gd name="T15" fmla="*/ 21 h 25"/>
                <a:gd name="T16" fmla="*/ 0 w 31"/>
                <a:gd name="T17" fmla="*/ 24 h 25"/>
                <a:gd name="T18" fmla="*/ 1 w 31"/>
                <a:gd name="T19" fmla="*/ 25 h 25"/>
                <a:gd name="T20" fmla="*/ 30 w 31"/>
                <a:gd name="T21" fmla="*/ 25 h 25"/>
                <a:gd name="T22" fmla="*/ 31 w 31"/>
                <a:gd name="T23" fmla="*/ 24 h 25"/>
                <a:gd name="T24" fmla="*/ 31 w 31"/>
                <a:gd name="T25" fmla="*/ 23 h 25"/>
                <a:gd name="T26" fmla="*/ 2 w 31"/>
                <a:gd name="T27" fmla="*/ 21 h 25"/>
                <a:gd name="T28" fmla="*/ 2 w 31"/>
                <a:gd name="T29" fmla="*/ 4 h 25"/>
                <a:gd name="T30" fmla="*/ 2 w 31"/>
                <a:gd name="T31" fmla="*/ 2 h 25"/>
                <a:gd name="T32" fmla="*/ 15 w 31"/>
                <a:gd name="T33" fmla="*/ 2 h 25"/>
                <a:gd name="T34" fmla="*/ 15 w 31"/>
                <a:gd name="T35" fmla="*/ 23 h 25"/>
                <a:gd name="T36" fmla="*/ 2 w 31"/>
                <a:gd name="T37" fmla="*/ 23 h 25"/>
                <a:gd name="T38" fmla="*/ 2 w 31"/>
                <a:gd name="T39" fmla="*/ 21 h 25"/>
                <a:gd name="T40" fmla="*/ 29 w 31"/>
                <a:gd name="T41" fmla="*/ 23 h 25"/>
                <a:gd name="T42" fmla="*/ 17 w 31"/>
                <a:gd name="T43" fmla="*/ 23 h 25"/>
                <a:gd name="T44" fmla="*/ 17 w 31"/>
                <a:gd name="T45" fmla="*/ 2 h 25"/>
                <a:gd name="T46" fmla="*/ 29 w 31"/>
                <a:gd name="T47" fmla="*/ 2 h 25"/>
                <a:gd name="T48" fmla="*/ 29 w 31"/>
                <a:gd name="T49" fmla="*/ 2 h 25"/>
                <a:gd name="T50" fmla="*/ 29 w 31"/>
                <a:gd name="T5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" h="25">
                  <a:moveTo>
                    <a:pt x="31" y="23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0"/>
                    <a:pt x="3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1" y="24"/>
                    <a:pt x="31" y="24"/>
                  </a:cubicBezTo>
                  <a:lnTo>
                    <a:pt x="31" y="23"/>
                  </a:lnTo>
                  <a:close/>
                  <a:moveTo>
                    <a:pt x="2" y="21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2" y="23"/>
                    <a:pt x="2" y="23"/>
                    <a:pt x="2" y="23"/>
                  </a:cubicBezTo>
                  <a:lnTo>
                    <a:pt x="2" y="21"/>
                  </a:lnTo>
                  <a:close/>
                  <a:moveTo>
                    <a:pt x="29" y="23"/>
                  </a:moveTo>
                  <a:cubicBezTo>
                    <a:pt x="17" y="23"/>
                    <a:pt x="17" y="23"/>
                    <a:pt x="17" y="2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3"/>
                    <a:pt x="29" y="23"/>
                    <a:pt x="29" y="23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Rectangle 1445"/>
            <p:cNvSpPr>
              <a:spLocks noChangeArrowheads="1"/>
            </p:cNvSpPr>
            <p:nvPr/>
          </p:nvSpPr>
          <p:spPr bwMode="auto">
            <a:xfrm>
              <a:off x="3459163" y="4657725"/>
              <a:ext cx="298450" cy="236538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446"/>
            <p:cNvSpPr>
              <a:spLocks noEditPoints="1"/>
            </p:cNvSpPr>
            <p:nvPr/>
          </p:nvSpPr>
          <p:spPr bwMode="auto">
            <a:xfrm>
              <a:off x="3448050" y="4646613"/>
              <a:ext cx="319088" cy="257175"/>
            </a:xfrm>
            <a:custGeom>
              <a:avLst/>
              <a:gdLst>
                <a:gd name="T0" fmla="*/ 31 w 31"/>
                <a:gd name="T1" fmla="*/ 23 h 25"/>
                <a:gd name="T2" fmla="*/ 31 w 31"/>
                <a:gd name="T3" fmla="*/ 2 h 25"/>
                <a:gd name="T4" fmla="*/ 31 w 31"/>
                <a:gd name="T5" fmla="*/ 1 h 25"/>
                <a:gd name="T6" fmla="*/ 30 w 31"/>
                <a:gd name="T7" fmla="*/ 0 h 25"/>
                <a:gd name="T8" fmla="*/ 1 w 31"/>
                <a:gd name="T9" fmla="*/ 0 h 25"/>
                <a:gd name="T10" fmla="*/ 0 w 31"/>
                <a:gd name="T11" fmla="*/ 1 h 25"/>
                <a:gd name="T12" fmla="*/ 0 w 31"/>
                <a:gd name="T13" fmla="*/ 4 h 25"/>
                <a:gd name="T14" fmla="*/ 0 w 31"/>
                <a:gd name="T15" fmla="*/ 21 h 25"/>
                <a:gd name="T16" fmla="*/ 0 w 31"/>
                <a:gd name="T17" fmla="*/ 24 h 25"/>
                <a:gd name="T18" fmla="*/ 1 w 31"/>
                <a:gd name="T19" fmla="*/ 25 h 25"/>
                <a:gd name="T20" fmla="*/ 30 w 31"/>
                <a:gd name="T21" fmla="*/ 25 h 25"/>
                <a:gd name="T22" fmla="*/ 31 w 31"/>
                <a:gd name="T23" fmla="*/ 24 h 25"/>
                <a:gd name="T24" fmla="*/ 31 w 31"/>
                <a:gd name="T25" fmla="*/ 23 h 25"/>
                <a:gd name="T26" fmla="*/ 2 w 31"/>
                <a:gd name="T27" fmla="*/ 21 h 25"/>
                <a:gd name="T28" fmla="*/ 2 w 31"/>
                <a:gd name="T29" fmla="*/ 4 h 25"/>
                <a:gd name="T30" fmla="*/ 2 w 31"/>
                <a:gd name="T31" fmla="*/ 2 h 25"/>
                <a:gd name="T32" fmla="*/ 15 w 31"/>
                <a:gd name="T33" fmla="*/ 2 h 25"/>
                <a:gd name="T34" fmla="*/ 15 w 31"/>
                <a:gd name="T35" fmla="*/ 23 h 25"/>
                <a:gd name="T36" fmla="*/ 2 w 31"/>
                <a:gd name="T37" fmla="*/ 23 h 25"/>
                <a:gd name="T38" fmla="*/ 2 w 31"/>
                <a:gd name="T39" fmla="*/ 21 h 25"/>
                <a:gd name="T40" fmla="*/ 29 w 31"/>
                <a:gd name="T41" fmla="*/ 23 h 25"/>
                <a:gd name="T42" fmla="*/ 17 w 31"/>
                <a:gd name="T43" fmla="*/ 23 h 25"/>
                <a:gd name="T44" fmla="*/ 17 w 31"/>
                <a:gd name="T45" fmla="*/ 2 h 25"/>
                <a:gd name="T46" fmla="*/ 29 w 31"/>
                <a:gd name="T47" fmla="*/ 2 h 25"/>
                <a:gd name="T48" fmla="*/ 29 w 31"/>
                <a:gd name="T49" fmla="*/ 2 h 25"/>
                <a:gd name="T50" fmla="*/ 29 w 31"/>
                <a:gd name="T5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" h="25">
                  <a:moveTo>
                    <a:pt x="31" y="23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0"/>
                    <a:pt x="3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1" y="24"/>
                    <a:pt x="31" y="24"/>
                  </a:cubicBezTo>
                  <a:lnTo>
                    <a:pt x="31" y="23"/>
                  </a:lnTo>
                  <a:close/>
                  <a:moveTo>
                    <a:pt x="2" y="21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2" y="23"/>
                    <a:pt x="2" y="23"/>
                    <a:pt x="2" y="23"/>
                  </a:cubicBezTo>
                  <a:lnTo>
                    <a:pt x="2" y="21"/>
                  </a:lnTo>
                  <a:close/>
                  <a:moveTo>
                    <a:pt x="29" y="23"/>
                  </a:moveTo>
                  <a:cubicBezTo>
                    <a:pt x="17" y="23"/>
                    <a:pt x="17" y="23"/>
                    <a:pt x="17" y="2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3"/>
                    <a:pt x="29" y="23"/>
                    <a:pt x="29" y="23"/>
                  </a:cubicBez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Rectangle 1447"/>
            <p:cNvSpPr>
              <a:spLocks noChangeArrowheads="1"/>
            </p:cNvSpPr>
            <p:nvPr/>
          </p:nvSpPr>
          <p:spPr bwMode="auto">
            <a:xfrm>
              <a:off x="3459163" y="4214813"/>
              <a:ext cx="298450" cy="236538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Rectangle 1448"/>
            <p:cNvSpPr>
              <a:spLocks noChangeArrowheads="1"/>
            </p:cNvSpPr>
            <p:nvPr/>
          </p:nvSpPr>
          <p:spPr bwMode="auto">
            <a:xfrm>
              <a:off x="3459163" y="4214813"/>
              <a:ext cx="298450" cy="2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449"/>
            <p:cNvSpPr>
              <a:spLocks noEditPoints="1"/>
            </p:cNvSpPr>
            <p:nvPr/>
          </p:nvSpPr>
          <p:spPr bwMode="auto">
            <a:xfrm>
              <a:off x="3448050" y="4205288"/>
              <a:ext cx="319088" cy="257175"/>
            </a:xfrm>
            <a:custGeom>
              <a:avLst/>
              <a:gdLst>
                <a:gd name="T0" fmla="*/ 31 w 31"/>
                <a:gd name="T1" fmla="*/ 22 h 25"/>
                <a:gd name="T2" fmla="*/ 31 w 31"/>
                <a:gd name="T3" fmla="*/ 2 h 25"/>
                <a:gd name="T4" fmla="*/ 31 w 31"/>
                <a:gd name="T5" fmla="*/ 1 h 25"/>
                <a:gd name="T6" fmla="*/ 30 w 31"/>
                <a:gd name="T7" fmla="*/ 0 h 25"/>
                <a:gd name="T8" fmla="*/ 1 w 31"/>
                <a:gd name="T9" fmla="*/ 0 h 25"/>
                <a:gd name="T10" fmla="*/ 0 w 31"/>
                <a:gd name="T11" fmla="*/ 1 h 25"/>
                <a:gd name="T12" fmla="*/ 0 w 31"/>
                <a:gd name="T13" fmla="*/ 4 h 25"/>
                <a:gd name="T14" fmla="*/ 0 w 31"/>
                <a:gd name="T15" fmla="*/ 21 h 25"/>
                <a:gd name="T16" fmla="*/ 0 w 31"/>
                <a:gd name="T17" fmla="*/ 24 h 25"/>
                <a:gd name="T18" fmla="*/ 1 w 31"/>
                <a:gd name="T19" fmla="*/ 25 h 25"/>
                <a:gd name="T20" fmla="*/ 30 w 31"/>
                <a:gd name="T21" fmla="*/ 25 h 25"/>
                <a:gd name="T22" fmla="*/ 31 w 31"/>
                <a:gd name="T23" fmla="*/ 24 h 25"/>
                <a:gd name="T24" fmla="*/ 31 w 31"/>
                <a:gd name="T25" fmla="*/ 22 h 25"/>
                <a:gd name="T26" fmla="*/ 2 w 31"/>
                <a:gd name="T27" fmla="*/ 21 h 25"/>
                <a:gd name="T28" fmla="*/ 2 w 31"/>
                <a:gd name="T29" fmla="*/ 4 h 25"/>
                <a:gd name="T30" fmla="*/ 2 w 31"/>
                <a:gd name="T31" fmla="*/ 1 h 25"/>
                <a:gd name="T32" fmla="*/ 15 w 31"/>
                <a:gd name="T33" fmla="*/ 1 h 25"/>
                <a:gd name="T34" fmla="*/ 15 w 31"/>
                <a:gd name="T35" fmla="*/ 23 h 25"/>
                <a:gd name="T36" fmla="*/ 2 w 31"/>
                <a:gd name="T37" fmla="*/ 23 h 25"/>
                <a:gd name="T38" fmla="*/ 2 w 31"/>
                <a:gd name="T39" fmla="*/ 21 h 25"/>
                <a:gd name="T40" fmla="*/ 29 w 31"/>
                <a:gd name="T41" fmla="*/ 23 h 25"/>
                <a:gd name="T42" fmla="*/ 17 w 31"/>
                <a:gd name="T43" fmla="*/ 23 h 25"/>
                <a:gd name="T44" fmla="*/ 17 w 31"/>
                <a:gd name="T45" fmla="*/ 1 h 25"/>
                <a:gd name="T46" fmla="*/ 29 w 31"/>
                <a:gd name="T47" fmla="*/ 1 h 25"/>
                <a:gd name="T48" fmla="*/ 29 w 31"/>
                <a:gd name="T49" fmla="*/ 2 h 25"/>
                <a:gd name="T50" fmla="*/ 29 w 31"/>
                <a:gd name="T51" fmla="*/ 22 h 25"/>
                <a:gd name="T52" fmla="*/ 29 w 31"/>
                <a:gd name="T53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25">
                  <a:moveTo>
                    <a:pt x="31" y="22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5"/>
                    <a:pt x="31" y="24"/>
                    <a:pt x="31" y="24"/>
                  </a:cubicBezTo>
                  <a:cubicBezTo>
                    <a:pt x="31" y="22"/>
                    <a:pt x="31" y="22"/>
                    <a:pt x="31" y="22"/>
                  </a:cubicBezTo>
                  <a:moveTo>
                    <a:pt x="2" y="21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1"/>
                    <a:pt x="2" y="21"/>
                    <a:pt x="2" y="21"/>
                  </a:cubicBezTo>
                  <a:moveTo>
                    <a:pt x="29" y="23"/>
                  </a:moveTo>
                  <a:cubicBezTo>
                    <a:pt x="17" y="23"/>
                    <a:pt x="17" y="23"/>
                    <a:pt x="17" y="2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29" y="23"/>
                  </a:cubicBezTo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Rectangle 1450"/>
            <p:cNvSpPr>
              <a:spLocks noChangeArrowheads="1"/>
            </p:cNvSpPr>
            <p:nvPr/>
          </p:nvSpPr>
          <p:spPr bwMode="auto">
            <a:xfrm>
              <a:off x="3459163" y="3773488"/>
              <a:ext cx="298450" cy="236538"/>
            </a:xfrm>
            <a:prstGeom prst="rect">
              <a:avLst/>
            </a:prstGeom>
            <a:solidFill>
              <a:srgbClr val="E0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451"/>
            <p:cNvSpPr>
              <a:spLocks noEditPoints="1"/>
            </p:cNvSpPr>
            <p:nvPr/>
          </p:nvSpPr>
          <p:spPr bwMode="auto">
            <a:xfrm>
              <a:off x="3448050" y="3752850"/>
              <a:ext cx="319088" cy="266700"/>
            </a:xfrm>
            <a:custGeom>
              <a:avLst/>
              <a:gdLst>
                <a:gd name="T0" fmla="*/ 31 w 31"/>
                <a:gd name="T1" fmla="*/ 23 h 26"/>
                <a:gd name="T2" fmla="*/ 31 w 31"/>
                <a:gd name="T3" fmla="*/ 3 h 26"/>
                <a:gd name="T4" fmla="*/ 31 w 31"/>
                <a:gd name="T5" fmla="*/ 2 h 26"/>
                <a:gd name="T6" fmla="*/ 30 w 31"/>
                <a:gd name="T7" fmla="*/ 0 h 26"/>
                <a:gd name="T8" fmla="*/ 1 w 31"/>
                <a:gd name="T9" fmla="*/ 0 h 26"/>
                <a:gd name="T10" fmla="*/ 0 w 31"/>
                <a:gd name="T11" fmla="*/ 2 h 26"/>
                <a:gd name="T12" fmla="*/ 0 w 31"/>
                <a:gd name="T13" fmla="*/ 5 h 26"/>
                <a:gd name="T14" fmla="*/ 0 w 31"/>
                <a:gd name="T15" fmla="*/ 22 h 26"/>
                <a:gd name="T16" fmla="*/ 0 w 31"/>
                <a:gd name="T17" fmla="*/ 24 h 26"/>
                <a:gd name="T18" fmla="*/ 1 w 31"/>
                <a:gd name="T19" fmla="*/ 26 h 26"/>
                <a:gd name="T20" fmla="*/ 30 w 31"/>
                <a:gd name="T21" fmla="*/ 26 h 26"/>
                <a:gd name="T22" fmla="*/ 31 w 31"/>
                <a:gd name="T23" fmla="*/ 24 h 26"/>
                <a:gd name="T24" fmla="*/ 31 w 31"/>
                <a:gd name="T25" fmla="*/ 23 h 26"/>
                <a:gd name="T26" fmla="*/ 2 w 31"/>
                <a:gd name="T27" fmla="*/ 22 h 26"/>
                <a:gd name="T28" fmla="*/ 2 w 31"/>
                <a:gd name="T29" fmla="*/ 5 h 26"/>
                <a:gd name="T30" fmla="*/ 2 w 31"/>
                <a:gd name="T31" fmla="*/ 2 h 26"/>
                <a:gd name="T32" fmla="*/ 15 w 31"/>
                <a:gd name="T33" fmla="*/ 2 h 26"/>
                <a:gd name="T34" fmla="*/ 15 w 31"/>
                <a:gd name="T35" fmla="*/ 24 h 26"/>
                <a:gd name="T36" fmla="*/ 2 w 31"/>
                <a:gd name="T37" fmla="*/ 24 h 26"/>
                <a:gd name="T38" fmla="*/ 2 w 31"/>
                <a:gd name="T39" fmla="*/ 22 h 26"/>
                <a:gd name="T40" fmla="*/ 29 w 31"/>
                <a:gd name="T41" fmla="*/ 24 h 26"/>
                <a:gd name="T42" fmla="*/ 17 w 31"/>
                <a:gd name="T43" fmla="*/ 24 h 26"/>
                <a:gd name="T44" fmla="*/ 17 w 31"/>
                <a:gd name="T45" fmla="*/ 2 h 26"/>
                <a:gd name="T46" fmla="*/ 29 w 31"/>
                <a:gd name="T47" fmla="*/ 2 h 26"/>
                <a:gd name="T48" fmla="*/ 29 w 31"/>
                <a:gd name="T49" fmla="*/ 3 h 26"/>
                <a:gd name="T50" fmla="*/ 29 w 31"/>
                <a:gd name="T51" fmla="*/ 23 h 26"/>
                <a:gd name="T52" fmla="*/ 29 w 31"/>
                <a:gd name="T5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26">
                  <a:moveTo>
                    <a:pt x="31" y="23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6"/>
                    <a:pt x="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1" y="26"/>
                    <a:pt x="31" y="25"/>
                    <a:pt x="31" y="24"/>
                  </a:cubicBezTo>
                  <a:lnTo>
                    <a:pt x="31" y="23"/>
                  </a:lnTo>
                  <a:close/>
                  <a:moveTo>
                    <a:pt x="2" y="22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" y="24"/>
                    <a:pt x="2" y="24"/>
                    <a:pt x="2" y="24"/>
                  </a:cubicBezTo>
                  <a:lnTo>
                    <a:pt x="2" y="22"/>
                  </a:lnTo>
                  <a:close/>
                  <a:moveTo>
                    <a:pt x="29" y="24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3"/>
                    <a:pt x="29" y="23"/>
                    <a:pt x="29" y="23"/>
                  </a:cubicBezTo>
                  <a:lnTo>
                    <a:pt x="29" y="24"/>
                  </a:ln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452"/>
            <p:cNvSpPr>
              <a:spLocks/>
            </p:cNvSpPr>
            <p:nvPr/>
          </p:nvSpPr>
          <p:spPr bwMode="auto">
            <a:xfrm>
              <a:off x="3448050" y="5654675"/>
              <a:ext cx="309563" cy="484188"/>
            </a:xfrm>
            <a:custGeom>
              <a:avLst/>
              <a:gdLst>
                <a:gd name="T0" fmla="*/ 0 w 30"/>
                <a:gd name="T1" fmla="*/ 44 h 47"/>
                <a:gd name="T2" fmla="*/ 0 w 30"/>
                <a:gd name="T3" fmla="*/ 47 h 47"/>
                <a:gd name="T4" fmla="*/ 30 w 30"/>
                <a:gd name="T5" fmla="*/ 47 h 47"/>
                <a:gd name="T6" fmla="*/ 30 w 30"/>
                <a:gd name="T7" fmla="*/ 1 h 47"/>
                <a:gd name="T8" fmla="*/ 30 w 30"/>
                <a:gd name="T9" fmla="*/ 1 h 47"/>
                <a:gd name="T10" fmla="*/ 29 w 30"/>
                <a:gd name="T11" fmla="*/ 0 h 47"/>
                <a:gd name="T12" fmla="*/ 1 w 30"/>
                <a:gd name="T13" fmla="*/ 1 h 47"/>
                <a:gd name="T14" fmla="*/ 0 w 30"/>
                <a:gd name="T15" fmla="*/ 2 h 47"/>
                <a:gd name="T16" fmla="*/ 0 w 30"/>
                <a:gd name="T17" fmla="*/ 26 h 47"/>
                <a:gd name="T18" fmla="*/ 0 w 30"/>
                <a:gd name="T19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7">
                  <a:moveTo>
                    <a:pt x="0" y="44"/>
                  </a:moveTo>
                  <a:cubicBezTo>
                    <a:pt x="0" y="45"/>
                    <a:pt x="0" y="46"/>
                    <a:pt x="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31"/>
                    <a:pt x="30" y="16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0" y="0"/>
                    <a:pt x="10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0"/>
                    <a:pt x="0" y="18"/>
                    <a:pt x="0" y="26"/>
                  </a:cubicBezTo>
                  <a:cubicBezTo>
                    <a:pt x="0" y="44"/>
                    <a:pt x="0" y="44"/>
                    <a:pt x="0" y="44"/>
                  </a:cubicBezTo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453"/>
            <p:cNvSpPr>
              <a:spLocks/>
            </p:cNvSpPr>
            <p:nvPr/>
          </p:nvSpPr>
          <p:spPr bwMode="auto">
            <a:xfrm>
              <a:off x="3500438" y="5707063"/>
              <a:ext cx="215900" cy="174625"/>
            </a:xfrm>
            <a:custGeom>
              <a:avLst/>
              <a:gdLst>
                <a:gd name="T0" fmla="*/ 20 w 21"/>
                <a:gd name="T1" fmla="*/ 17 h 17"/>
                <a:gd name="T2" fmla="*/ 20 w 21"/>
                <a:gd name="T3" fmla="*/ 12 h 17"/>
                <a:gd name="T4" fmla="*/ 21 w 21"/>
                <a:gd name="T5" fmla="*/ 1 h 17"/>
                <a:gd name="T6" fmla="*/ 20 w 21"/>
                <a:gd name="T7" fmla="*/ 0 h 17"/>
                <a:gd name="T8" fmla="*/ 2 w 21"/>
                <a:gd name="T9" fmla="*/ 0 h 17"/>
                <a:gd name="T10" fmla="*/ 1 w 21"/>
                <a:gd name="T11" fmla="*/ 1 h 17"/>
                <a:gd name="T12" fmla="*/ 1 w 21"/>
                <a:gd name="T13" fmla="*/ 1 h 17"/>
                <a:gd name="T14" fmla="*/ 1 w 21"/>
                <a:gd name="T15" fmla="*/ 13 h 17"/>
                <a:gd name="T16" fmla="*/ 0 w 21"/>
                <a:gd name="T17" fmla="*/ 17 h 17"/>
                <a:gd name="T18" fmla="*/ 20 w 21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7">
                  <a:moveTo>
                    <a:pt x="20" y="17"/>
                  </a:moveTo>
                  <a:cubicBezTo>
                    <a:pt x="20" y="16"/>
                    <a:pt x="20" y="14"/>
                    <a:pt x="20" y="12"/>
                  </a:cubicBezTo>
                  <a:cubicBezTo>
                    <a:pt x="20" y="8"/>
                    <a:pt x="20" y="5"/>
                    <a:pt x="21" y="1"/>
                  </a:cubicBezTo>
                  <a:cubicBezTo>
                    <a:pt x="21" y="1"/>
                    <a:pt x="21" y="0"/>
                    <a:pt x="20" y="0"/>
                  </a:cubicBezTo>
                  <a:cubicBezTo>
                    <a:pt x="14" y="0"/>
                    <a:pt x="8" y="0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5"/>
                    <a:pt x="1" y="9"/>
                    <a:pt x="1" y="13"/>
                  </a:cubicBezTo>
                  <a:cubicBezTo>
                    <a:pt x="0" y="14"/>
                    <a:pt x="0" y="16"/>
                    <a:pt x="0" y="17"/>
                  </a:cubicBezTo>
                  <a:lnTo>
                    <a:pt x="20" y="17"/>
                  </a:lnTo>
                  <a:close/>
                </a:path>
              </a:pathLst>
            </a:custGeom>
            <a:solidFill>
              <a:srgbClr val="8C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1454"/>
            <p:cNvSpPr>
              <a:spLocks/>
            </p:cNvSpPr>
            <p:nvPr/>
          </p:nvSpPr>
          <p:spPr bwMode="auto">
            <a:xfrm>
              <a:off x="3500438" y="5953125"/>
              <a:ext cx="215900" cy="174625"/>
            </a:xfrm>
            <a:custGeom>
              <a:avLst/>
              <a:gdLst>
                <a:gd name="T0" fmla="*/ 21 w 21"/>
                <a:gd name="T1" fmla="*/ 0 h 17"/>
                <a:gd name="T2" fmla="*/ 1 w 21"/>
                <a:gd name="T3" fmla="*/ 0 h 17"/>
                <a:gd name="T4" fmla="*/ 1 w 21"/>
                <a:gd name="T5" fmla="*/ 11 h 17"/>
                <a:gd name="T6" fmla="*/ 1 w 21"/>
                <a:gd name="T7" fmla="*/ 16 h 17"/>
                <a:gd name="T8" fmla="*/ 9 w 21"/>
                <a:gd name="T9" fmla="*/ 16 h 17"/>
                <a:gd name="T10" fmla="*/ 13 w 21"/>
                <a:gd name="T11" fmla="*/ 16 h 17"/>
                <a:gd name="T12" fmla="*/ 20 w 21"/>
                <a:gd name="T13" fmla="*/ 16 h 17"/>
                <a:gd name="T14" fmla="*/ 20 w 21"/>
                <a:gd name="T15" fmla="*/ 16 h 17"/>
                <a:gd name="T16" fmla="*/ 20 w 21"/>
                <a:gd name="T17" fmla="*/ 10 h 17"/>
                <a:gd name="T18" fmla="*/ 21 w 21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7">
                  <a:moveTo>
                    <a:pt x="2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3"/>
                    <a:pt x="1" y="7"/>
                    <a:pt x="1" y="11"/>
                  </a:cubicBezTo>
                  <a:cubicBezTo>
                    <a:pt x="0" y="12"/>
                    <a:pt x="1" y="16"/>
                    <a:pt x="1" y="16"/>
                  </a:cubicBezTo>
                  <a:cubicBezTo>
                    <a:pt x="1" y="16"/>
                    <a:pt x="7" y="16"/>
                    <a:pt x="9" y="16"/>
                  </a:cubicBezTo>
                  <a:cubicBezTo>
                    <a:pt x="10" y="16"/>
                    <a:pt x="11" y="16"/>
                    <a:pt x="13" y="16"/>
                  </a:cubicBezTo>
                  <a:cubicBezTo>
                    <a:pt x="15" y="16"/>
                    <a:pt x="17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4"/>
                    <a:pt x="20" y="12"/>
                    <a:pt x="20" y="10"/>
                  </a:cubicBezTo>
                  <a:cubicBezTo>
                    <a:pt x="20" y="6"/>
                    <a:pt x="20" y="3"/>
                    <a:pt x="21" y="0"/>
                  </a:cubicBezTo>
                </a:path>
              </a:pathLst>
            </a:custGeom>
            <a:solidFill>
              <a:srgbClr val="8C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1455"/>
            <p:cNvSpPr>
              <a:spLocks/>
            </p:cNvSpPr>
            <p:nvPr/>
          </p:nvSpPr>
          <p:spPr bwMode="auto">
            <a:xfrm>
              <a:off x="3675063" y="5891213"/>
              <a:ext cx="61913" cy="61913"/>
            </a:xfrm>
            <a:custGeom>
              <a:avLst/>
              <a:gdLst>
                <a:gd name="T0" fmla="*/ 5 w 6"/>
                <a:gd name="T1" fmla="*/ 2 h 6"/>
                <a:gd name="T2" fmla="*/ 4 w 6"/>
                <a:gd name="T3" fmla="*/ 0 h 6"/>
                <a:gd name="T4" fmla="*/ 1 w 6"/>
                <a:gd name="T5" fmla="*/ 2 h 6"/>
                <a:gd name="T6" fmla="*/ 2 w 6"/>
                <a:gd name="T7" fmla="*/ 5 h 6"/>
                <a:gd name="T8" fmla="*/ 2 w 6"/>
                <a:gd name="T9" fmla="*/ 5 h 6"/>
                <a:gd name="T10" fmla="*/ 3 w 6"/>
                <a:gd name="T11" fmla="*/ 5 h 6"/>
                <a:gd name="T12" fmla="*/ 5 w 6"/>
                <a:gd name="T13" fmla="*/ 4 h 6"/>
                <a:gd name="T14" fmla="*/ 5 w 6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5" y="2"/>
                  </a:moveTo>
                  <a:cubicBezTo>
                    <a:pt x="5" y="1"/>
                    <a:pt x="5" y="1"/>
                    <a:pt x="4" y="0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6"/>
                    <a:pt x="5" y="5"/>
                    <a:pt x="5" y="4"/>
                  </a:cubicBezTo>
                  <a:cubicBezTo>
                    <a:pt x="6" y="4"/>
                    <a:pt x="6" y="3"/>
                    <a:pt x="5" y="2"/>
                  </a:cubicBezTo>
                  <a:close/>
                </a:path>
              </a:pathLst>
            </a:custGeom>
            <a:solidFill>
              <a:srgbClr val="5D3E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1456"/>
            <p:cNvSpPr>
              <a:spLocks/>
            </p:cNvSpPr>
            <p:nvPr/>
          </p:nvSpPr>
          <p:spPr bwMode="auto">
            <a:xfrm>
              <a:off x="2800350" y="6056313"/>
              <a:ext cx="1173163" cy="133350"/>
            </a:xfrm>
            <a:custGeom>
              <a:avLst/>
              <a:gdLst>
                <a:gd name="T0" fmla="*/ 1 w 114"/>
                <a:gd name="T1" fmla="*/ 10 h 13"/>
                <a:gd name="T2" fmla="*/ 4 w 114"/>
                <a:gd name="T3" fmla="*/ 10 h 13"/>
                <a:gd name="T4" fmla="*/ 10 w 114"/>
                <a:gd name="T5" fmla="*/ 10 h 13"/>
                <a:gd name="T6" fmla="*/ 13 w 114"/>
                <a:gd name="T7" fmla="*/ 9 h 13"/>
                <a:gd name="T8" fmla="*/ 14 w 114"/>
                <a:gd name="T9" fmla="*/ 9 h 13"/>
                <a:gd name="T10" fmla="*/ 19 w 114"/>
                <a:gd name="T11" fmla="*/ 9 h 13"/>
                <a:gd name="T12" fmla="*/ 22 w 114"/>
                <a:gd name="T13" fmla="*/ 10 h 13"/>
                <a:gd name="T14" fmla="*/ 27 w 114"/>
                <a:gd name="T15" fmla="*/ 10 h 13"/>
                <a:gd name="T16" fmla="*/ 30 w 114"/>
                <a:gd name="T17" fmla="*/ 10 h 13"/>
                <a:gd name="T18" fmla="*/ 34 w 114"/>
                <a:gd name="T19" fmla="*/ 10 h 13"/>
                <a:gd name="T20" fmla="*/ 39 w 114"/>
                <a:gd name="T21" fmla="*/ 12 h 13"/>
                <a:gd name="T22" fmla="*/ 46 w 114"/>
                <a:gd name="T23" fmla="*/ 10 h 13"/>
                <a:gd name="T24" fmla="*/ 48 w 114"/>
                <a:gd name="T25" fmla="*/ 10 h 13"/>
                <a:gd name="T26" fmla="*/ 51 w 114"/>
                <a:gd name="T27" fmla="*/ 9 h 13"/>
                <a:gd name="T28" fmla="*/ 55 w 114"/>
                <a:gd name="T29" fmla="*/ 10 h 13"/>
                <a:gd name="T30" fmla="*/ 60 w 114"/>
                <a:gd name="T31" fmla="*/ 9 h 13"/>
                <a:gd name="T32" fmla="*/ 63 w 114"/>
                <a:gd name="T33" fmla="*/ 10 h 13"/>
                <a:gd name="T34" fmla="*/ 66 w 114"/>
                <a:gd name="T35" fmla="*/ 11 h 13"/>
                <a:gd name="T36" fmla="*/ 71 w 114"/>
                <a:gd name="T37" fmla="*/ 11 h 13"/>
                <a:gd name="T38" fmla="*/ 76 w 114"/>
                <a:gd name="T39" fmla="*/ 11 h 13"/>
                <a:gd name="T40" fmla="*/ 78 w 114"/>
                <a:gd name="T41" fmla="*/ 10 h 13"/>
                <a:gd name="T42" fmla="*/ 83 w 114"/>
                <a:gd name="T43" fmla="*/ 10 h 13"/>
                <a:gd name="T44" fmla="*/ 88 w 114"/>
                <a:gd name="T45" fmla="*/ 11 h 13"/>
                <a:gd name="T46" fmla="*/ 95 w 114"/>
                <a:gd name="T47" fmla="*/ 9 h 13"/>
                <a:gd name="T48" fmla="*/ 100 w 114"/>
                <a:gd name="T49" fmla="*/ 10 h 13"/>
                <a:gd name="T50" fmla="*/ 103 w 114"/>
                <a:gd name="T51" fmla="*/ 9 h 13"/>
                <a:gd name="T52" fmla="*/ 108 w 114"/>
                <a:gd name="T53" fmla="*/ 9 h 13"/>
                <a:gd name="T54" fmla="*/ 112 w 114"/>
                <a:gd name="T55" fmla="*/ 9 h 13"/>
                <a:gd name="T56" fmla="*/ 114 w 114"/>
                <a:gd name="T57" fmla="*/ 6 h 13"/>
                <a:gd name="T58" fmla="*/ 105 w 114"/>
                <a:gd name="T59" fmla="*/ 4 h 13"/>
                <a:gd name="T60" fmla="*/ 94 w 114"/>
                <a:gd name="T61" fmla="*/ 4 h 13"/>
                <a:gd name="T62" fmla="*/ 85 w 114"/>
                <a:gd name="T63" fmla="*/ 3 h 13"/>
                <a:gd name="T64" fmla="*/ 78 w 114"/>
                <a:gd name="T65" fmla="*/ 4 h 13"/>
                <a:gd name="T66" fmla="*/ 67 w 114"/>
                <a:gd name="T67" fmla="*/ 5 h 13"/>
                <a:gd name="T68" fmla="*/ 63 w 114"/>
                <a:gd name="T69" fmla="*/ 3 h 13"/>
                <a:gd name="T70" fmla="*/ 59 w 114"/>
                <a:gd name="T71" fmla="*/ 0 h 13"/>
                <a:gd name="T72" fmla="*/ 51 w 114"/>
                <a:gd name="T73" fmla="*/ 4 h 13"/>
                <a:gd name="T74" fmla="*/ 44 w 114"/>
                <a:gd name="T75" fmla="*/ 5 h 13"/>
                <a:gd name="T76" fmla="*/ 36 w 114"/>
                <a:gd name="T77" fmla="*/ 4 h 13"/>
                <a:gd name="T78" fmla="*/ 27 w 114"/>
                <a:gd name="T79" fmla="*/ 4 h 13"/>
                <a:gd name="T80" fmla="*/ 17 w 114"/>
                <a:gd name="T81" fmla="*/ 4 h 13"/>
                <a:gd name="T82" fmla="*/ 13 w 114"/>
                <a:gd name="T83" fmla="*/ 4 h 13"/>
                <a:gd name="T84" fmla="*/ 10 w 114"/>
                <a:gd name="T8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4" h="13">
                  <a:moveTo>
                    <a:pt x="2" y="4"/>
                  </a:moveTo>
                  <a:cubicBezTo>
                    <a:pt x="1" y="4"/>
                    <a:pt x="0" y="6"/>
                    <a:pt x="0" y="8"/>
                  </a:cubicBezTo>
                  <a:cubicBezTo>
                    <a:pt x="0" y="9"/>
                    <a:pt x="1" y="9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3" y="10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5" y="10"/>
                    <a:pt x="5" y="10"/>
                    <a:pt x="6" y="10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3" y="9"/>
                    <a:pt x="13" y="9"/>
                  </a:cubicBezTo>
                  <a:cubicBezTo>
                    <a:pt x="13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8" y="10"/>
                    <a:pt x="18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10"/>
                    <a:pt x="20" y="10"/>
                    <a:pt x="21" y="10"/>
                  </a:cubicBezTo>
                  <a:cubicBezTo>
                    <a:pt x="21" y="10"/>
                    <a:pt x="21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1"/>
                    <a:pt x="24" y="11"/>
                    <a:pt x="25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10"/>
                    <a:pt x="26" y="10"/>
                    <a:pt x="27" y="10"/>
                  </a:cubicBezTo>
                  <a:cubicBezTo>
                    <a:pt x="28" y="10"/>
                    <a:pt x="28" y="10"/>
                    <a:pt x="28" y="9"/>
                  </a:cubicBezTo>
                  <a:cubicBezTo>
                    <a:pt x="29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1" y="10"/>
                    <a:pt x="31" y="10"/>
                    <a:pt x="32" y="10"/>
                  </a:cubicBezTo>
                  <a:cubicBezTo>
                    <a:pt x="33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5" y="11"/>
                    <a:pt x="36" y="11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2"/>
                    <a:pt x="38" y="12"/>
                    <a:pt x="39" y="12"/>
                  </a:cubicBezTo>
                  <a:cubicBezTo>
                    <a:pt x="41" y="13"/>
                    <a:pt x="42" y="12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4" y="12"/>
                    <a:pt x="46" y="11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10"/>
                    <a:pt x="48" y="10"/>
                  </a:cubicBezTo>
                  <a:cubicBezTo>
                    <a:pt x="48" y="10"/>
                    <a:pt x="49" y="10"/>
                    <a:pt x="49" y="10"/>
                  </a:cubicBezTo>
                  <a:cubicBezTo>
                    <a:pt x="50" y="10"/>
                    <a:pt x="50" y="10"/>
                    <a:pt x="51" y="10"/>
                  </a:cubicBezTo>
                  <a:cubicBezTo>
                    <a:pt x="51" y="10"/>
                    <a:pt x="51" y="9"/>
                    <a:pt x="51" y="9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10"/>
                    <a:pt x="54" y="10"/>
                    <a:pt x="55" y="10"/>
                  </a:cubicBezTo>
                  <a:cubicBezTo>
                    <a:pt x="56" y="10"/>
                    <a:pt x="56" y="10"/>
                    <a:pt x="57" y="9"/>
                  </a:cubicBezTo>
                  <a:cubicBezTo>
                    <a:pt x="57" y="10"/>
                    <a:pt x="58" y="10"/>
                    <a:pt x="58" y="10"/>
                  </a:cubicBezTo>
                  <a:cubicBezTo>
                    <a:pt x="59" y="10"/>
                    <a:pt x="60" y="9"/>
                    <a:pt x="60" y="9"/>
                  </a:cubicBezTo>
                  <a:cubicBezTo>
                    <a:pt x="60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10"/>
                    <a:pt x="62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2"/>
                    <a:pt x="65" y="12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2"/>
                    <a:pt x="69" y="12"/>
                    <a:pt x="69" y="11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70" y="11"/>
                    <a:pt x="71" y="11"/>
                  </a:cubicBezTo>
                  <a:cubicBezTo>
                    <a:pt x="71" y="12"/>
                    <a:pt x="73" y="12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5" y="11"/>
                    <a:pt x="75" y="11"/>
                    <a:pt x="76" y="11"/>
                  </a:cubicBezTo>
                  <a:cubicBezTo>
                    <a:pt x="76" y="11"/>
                    <a:pt x="77" y="11"/>
                    <a:pt x="77" y="10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11"/>
                    <a:pt x="80" y="10"/>
                    <a:pt x="81" y="10"/>
                  </a:cubicBezTo>
                  <a:cubicBezTo>
                    <a:pt x="81" y="10"/>
                    <a:pt x="82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4" y="11"/>
                    <a:pt x="85" y="10"/>
                  </a:cubicBezTo>
                  <a:cubicBezTo>
                    <a:pt x="85" y="10"/>
                    <a:pt x="86" y="10"/>
                    <a:pt x="86" y="9"/>
                  </a:cubicBezTo>
                  <a:cubicBezTo>
                    <a:pt x="86" y="10"/>
                    <a:pt x="87" y="10"/>
                    <a:pt x="88" y="11"/>
                  </a:cubicBezTo>
                  <a:cubicBezTo>
                    <a:pt x="89" y="11"/>
                    <a:pt x="90" y="11"/>
                    <a:pt x="91" y="10"/>
                  </a:cubicBezTo>
                  <a:cubicBezTo>
                    <a:pt x="91" y="11"/>
                    <a:pt x="92" y="11"/>
                    <a:pt x="93" y="11"/>
                  </a:cubicBezTo>
                  <a:cubicBezTo>
                    <a:pt x="94" y="11"/>
                    <a:pt x="95" y="10"/>
                    <a:pt x="95" y="9"/>
                  </a:cubicBezTo>
                  <a:cubicBezTo>
                    <a:pt x="96" y="10"/>
                    <a:pt x="96" y="10"/>
                    <a:pt x="97" y="10"/>
                  </a:cubicBezTo>
                  <a:cubicBezTo>
                    <a:pt x="98" y="11"/>
                    <a:pt x="98" y="10"/>
                    <a:pt x="99" y="10"/>
                  </a:cubicBezTo>
                  <a:cubicBezTo>
                    <a:pt x="99" y="10"/>
                    <a:pt x="99" y="10"/>
                    <a:pt x="100" y="10"/>
                  </a:cubicBezTo>
                  <a:cubicBezTo>
                    <a:pt x="100" y="11"/>
                    <a:pt x="101" y="11"/>
                    <a:pt x="101" y="10"/>
                  </a:cubicBezTo>
                  <a:cubicBezTo>
                    <a:pt x="102" y="10"/>
                    <a:pt x="102" y="10"/>
                    <a:pt x="103" y="10"/>
                  </a:cubicBezTo>
                  <a:cubicBezTo>
                    <a:pt x="103" y="10"/>
                    <a:pt x="103" y="9"/>
                    <a:pt x="103" y="9"/>
                  </a:cubicBezTo>
                  <a:cubicBezTo>
                    <a:pt x="105" y="10"/>
                    <a:pt x="105" y="10"/>
                    <a:pt x="106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8" y="10"/>
                    <a:pt x="109" y="10"/>
                    <a:pt x="109" y="10"/>
                  </a:cubicBezTo>
                  <a:cubicBezTo>
                    <a:pt x="109" y="10"/>
                    <a:pt x="110" y="10"/>
                    <a:pt x="110" y="10"/>
                  </a:cubicBezTo>
                  <a:cubicBezTo>
                    <a:pt x="111" y="10"/>
                    <a:pt x="111" y="10"/>
                    <a:pt x="112" y="9"/>
                  </a:cubicBezTo>
                  <a:cubicBezTo>
                    <a:pt x="112" y="9"/>
                    <a:pt x="113" y="9"/>
                    <a:pt x="113" y="8"/>
                  </a:cubicBezTo>
                  <a:cubicBezTo>
                    <a:pt x="113" y="8"/>
                    <a:pt x="113" y="8"/>
                    <a:pt x="114" y="8"/>
                  </a:cubicBezTo>
                  <a:cubicBezTo>
                    <a:pt x="114" y="7"/>
                    <a:pt x="114" y="7"/>
                    <a:pt x="114" y="6"/>
                  </a:cubicBezTo>
                  <a:cubicBezTo>
                    <a:pt x="113" y="3"/>
                    <a:pt x="111" y="3"/>
                    <a:pt x="109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3"/>
                    <a:pt x="106" y="3"/>
                    <a:pt x="105" y="4"/>
                  </a:cubicBezTo>
                  <a:cubicBezTo>
                    <a:pt x="103" y="3"/>
                    <a:pt x="102" y="3"/>
                    <a:pt x="101" y="4"/>
                  </a:cubicBezTo>
                  <a:cubicBezTo>
                    <a:pt x="100" y="4"/>
                    <a:pt x="99" y="4"/>
                    <a:pt x="98" y="4"/>
                  </a:cubicBezTo>
                  <a:cubicBezTo>
                    <a:pt x="96" y="4"/>
                    <a:pt x="95" y="3"/>
                    <a:pt x="94" y="4"/>
                  </a:cubicBezTo>
                  <a:cubicBezTo>
                    <a:pt x="93" y="3"/>
                    <a:pt x="93" y="3"/>
                    <a:pt x="92" y="3"/>
                  </a:cubicBezTo>
                  <a:cubicBezTo>
                    <a:pt x="91" y="3"/>
                    <a:pt x="90" y="3"/>
                    <a:pt x="89" y="4"/>
                  </a:cubicBezTo>
                  <a:cubicBezTo>
                    <a:pt x="88" y="3"/>
                    <a:pt x="86" y="2"/>
                    <a:pt x="85" y="3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2" y="2"/>
                    <a:pt x="80" y="3"/>
                    <a:pt x="79" y="4"/>
                  </a:cubicBezTo>
                  <a:cubicBezTo>
                    <a:pt x="79" y="4"/>
                    <a:pt x="78" y="4"/>
                    <a:pt x="78" y="4"/>
                  </a:cubicBezTo>
                  <a:cubicBezTo>
                    <a:pt x="77" y="4"/>
                    <a:pt x="76" y="4"/>
                    <a:pt x="75" y="4"/>
                  </a:cubicBezTo>
                  <a:cubicBezTo>
                    <a:pt x="74" y="4"/>
                    <a:pt x="73" y="4"/>
                    <a:pt x="72" y="4"/>
                  </a:cubicBezTo>
                  <a:cubicBezTo>
                    <a:pt x="71" y="4"/>
                    <a:pt x="69" y="4"/>
                    <a:pt x="67" y="5"/>
                  </a:cubicBezTo>
                  <a:cubicBezTo>
                    <a:pt x="66" y="5"/>
                    <a:pt x="66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4"/>
                    <a:pt x="64" y="3"/>
                    <a:pt x="63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2" y="2"/>
                    <a:pt x="62" y="2"/>
                    <a:pt x="60" y="1"/>
                  </a:cubicBezTo>
                  <a:cubicBezTo>
                    <a:pt x="60" y="1"/>
                    <a:pt x="60" y="0"/>
                    <a:pt x="59" y="0"/>
                  </a:cubicBezTo>
                  <a:cubicBezTo>
                    <a:pt x="58" y="0"/>
                    <a:pt x="57" y="1"/>
                    <a:pt x="57" y="2"/>
                  </a:cubicBezTo>
                  <a:cubicBezTo>
                    <a:pt x="56" y="2"/>
                    <a:pt x="56" y="3"/>
                    <a:pt x="56" y="3"/>
                  </a:cubicBezTo>
                  <a:cubicBezTo>
                    <a:pt x="54" y="3"/>
                    <a:pt x="53" y="3"/>
                    <a:pt x="51" y="4"/>
                  </a:cubicBezTo>
                  <a:cubicBezTo>
                    <a:pt x="51" y="4"/>
                    <a:pt x="50" y="4"/>
                    <a:pt x="50" y="4"/>
                  </a:cubicBezTo>
                  <a:cubicBezTo>
                    <a:pt x="49" y="4"/>
                    <a:pt x="49" y="4"/>
                    <a:pt x="48" y="4"/>
                  </a:cubicBezTo>
                  <a:cubicBezTo>
                    <a:pt x="47" y="4"/>
                    <a:pt x="45" y="4"/>
                    <a:pt x="44" y="5"/>
                  </a:cubicBezTo>
                  <a:cubicBezTo>
                    <a:pt x="43" y="4"/>
                    <a:pt x="42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8" y="3"/>
                    <a:pt x="37" y="3"/>
                    <a:pt x="36" y="4"/>
                  </a:cubicBezTo>
                  <a:cubicBezTo>
                    <a:pt x="34" y="3"/>
                    <a:pt x="33" y="4"/>
                    <a:pt x="32" y="5"/>
                  </a:cubicBezTo>
                  <a:cubicBezTo>
                    <a:pt x="31" y="4"/>
                    <a:pt x="29" y="3"/>
                    <a:pt x="28" y="4"/>
                  </a:cubicBezTo>
                  <a:cubicBezTo>
                    <a:pt x="28" y="4"/>
                    <a:pt x="28" y="4"/>
                    <a:pt x="27" y="4"/>
                  </a:cubicBezTo>
                  <a:cubicBezTo>
                    <a:pt x="26" y="4"/>
                    <a:pt x="25" y="4"/>
                    <a:pt x="24" y="4"/>
                  </a:cubicBezTo>
                  <a:cubicBezTo>
                    <a:pt x="23" y="4"/>
                    <a:pt x="22" y="4"/>
                    <a:pt x="21" y="4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8" y="2"/>
                    <a:pt x="5" y="2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1457"/>
            <p:cNvSpPr>
              <a:spLocks/>
            </p:cNvSpPr>
            <p:nvPr/>
          </p:nvSpPr>
          <p:spPr bwMode="auto">
            <a:xfrm>
              <a:off x="2738438" y="3105150"/>
              <a:ext cx="1295400" cy="677863"/>
            </a:xfrm>
            <a:custGeom>
              <a:avLst/>
              <a:gdLst>
                <a:gd name="T0" fmla="*/ 124 w 126"/>
                <a:gd name="T1" fmla="*/ 54 h 66"/>
                <a:gd name="T2" fmla="*/ 107 w 126"/>
                <a:gd name="T3" fmla="*/ 35 h 66"/>
                <a:gd name="T4" fmla="*/ 68 w 126"/>
                <a:gd name="T5" fmla="*/ 1 h 66"/>
                <a:gd name="T6" fmla="*/ 64 w 126"/>
                <a:gd name="T7" fmla="*/ 1 h 66"/>
                <a:gd name="T8" fmla="*/ 1 w 126"/>
                <a:gd name="T9" fmla="*/ 53 h 66"/>
                <a:gd name="T10" fmla="*/ 1 w 126"/>
                <a:gd name="T11" fmla="*/ 57 h 66"/>
                <a:gd name="T12" fmla="*/ 10 w 126"/>
                <a:gd name="T13" fmla="*/ 61 h 66"/>
                <a:gd name="T14" fmla="*/ 15 w 126"/>
                <a:gd name="T15" fmla="*/ 58 h 66"/>
                <a:gd name="T16" fmla="*/ 25 w 126"/>
                <a:gd name="T17" fmla="*/ 49 h 66"/>
                <a:gd name="T18" fmla="*/ 64 w 126"/>
                <a:gd name="T19" fmla="*/ 15 h 66"/>
                <a:gd name="T20" fmla="*/ 78 w 126"/>
                <a:gd name="T21" fmla="*/ 26 h 66"/>
                <a:gd name="T22" fmla="*/ 95 w 126"/>
                <a:gd name="T23" fmla="*/ 43 h 66"/>
                <a:gd name="T24" fmla="*/ 110 w 126"/>
                <a:gd name="T25" fmla="*/ 58 h 66"/>
                <a:gd name="T26" fmla="*/ 123 w 126"/>
                <a:gd name="T27" fmla="*/ 60 h 66"/>
                <a:gd name="T28" fmla="*/ 124 w 126"/>
                <a:gd name="T29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66">
                  <a:moveTo>
                    <a:pt x="124" y="54"/>
                  </a:moveTo>
                  <a:cubicBezTo>
                    <a:pt x="118" y="48"/>
                    <a:pt x="113" y="41"/>
                    <a:pt x="107" y="35"/>
                  </a:cubicBezTo>
                  <a:cubicBezTo>
                    <a:pt x="95" y="22"/>
                    <a:pt x="81" y="12"/>
                    <a:pt x="68" y="1"/>
                  </a:cubicBezTo>
                  <a:cubicBezTo>
                    <a:pt x="67" y="0"/>
                    <a:pt x="65" y="0"/>
                    <a:pt x="64" y="1"/>
                  </a:cubicBezTo>
                  <a:cubicBezTo>
                    <a:pt x="45" y="20"/>
                    <a:pt x="20" y="33"/>
                    <a:pt x="1" y="53"/>
                  </a:cubicBezTo>
                  <a:cubicBezTo>
                    <a:pt x="0" y="54"/>
                    <a:pt x="0" y="56"/>
                    <a:pt x="1" y="57"/>
                  </a:cubicBezTo>
                  <a:cubicBezTo>
                    <a:pt x="3" y="60"/>
                    <a:pt x="5" y="61"/>
                    <a:pt x="10" y="61"/>
                  </a:cubicBezTo>
                  <a:cubicBezTo>
                    <a:pt x="12" y="61"/>
                    <a:pt x="14" y="59"/>
                    <a:pt x="15" y="58"/>
                  </a:cubicBezTo>
                  <a:cubicBezTo>
                    <a:pt x="18" y="55"/>
                    <a:pt x="22" y="52"/>
                    <a:pt x="25" y="49"/>
                  </a:cubicBezTo>
                  <a:cubicBezTo>
                    <a:pt x="38" y="38"/>
                    <a:pt x="51" y="27"/>
                    <a:pt x="64" y="15"/>
                  </a:cubicBezTo>
                  <a:cubicBezTo>
                    <a:pt x="69" y="19"/>
                    <a:pt x="74" y="22"/>
                    <a:pt x="78" y="26"/>
                  </a:cubicBezTo>
                  <a:cubicBezTo>
                    <a:pt x="84" y="31"/>
                    <a:pt x="89" y="37"/>
                    <a:pt x="95" y="43"/>
                  </a:cubicBezTo>
                  <a:cubicBezTo>
                    <a:pt x="99" y="48"/>
                    <a:pt x="104" y="55"/>
                    <a:pt x="110" y="58"/>
                  </a:cubicBezTo>
                  <a:cubicBezTo>
                    <a:pt x="115" y="61"/>
                    <a:pt x="117" y="66"/>
                    <a:pt x="123" y="60"/>
                  </a:cubicBezTo>
                  <a:cubicBezTo>
                    <a:pt x="125" y="58"/>
                    <a:pt x="126" y="56"/>
                    <a:pt x="124" y="54"/>
                  </a:cubicBezTo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1458"/>
            <p:cNvSpPr>
              <a:spLocks/>
            </p:cNvSpPr>
            <p:nvPr/>
          </p:nvSpPr>
          <p:spPr bwMode="auto">
            <a:xfrm>
              <a:off x="2676525" y="2951163"/>
              <a:ext cx="1398588" cy="781050"/>
            </a:xfrm>
            <a:custGeom>
              <a:avLst/>
              <a:gdLst>
                <a:gd name="T0" fmla="*/ 133 w 136"/>
                <a:gd name="T1" fmla="*/ 61 h 76"/>
                <a:gd name="T2" fmla="*/ 129 w 136"/>
                <a:gd name="T3" fmla="*/ 51 h 76"/>
                <a:gd name="T4" fmla="*/ 123 w 136"/>
                <a:gd name="T5" fmla="*/ 45 h 76"/>
                <a:gd name="T6" fmla="*/ 121 w 136"/>
                <a:gd name="T7" fmla="*/ 41 h 76"/>
                <a:gd name="T8" fmla="*/ 117 w 136"/>
                <a:gd name="T9" fmla="*/ 38 h 76"/>
                <a:gd name="T10" fmla="*/ 115 w 136"/>
                <a:gd name="T11" fmla="*/ 33 h 76"/>
                <a:gd name="T12" fmla="*/ 109 w 136"/>
                <a:gd name="T13" fmla="*/ 29 h 76"/>
                <a:gd name="T14" fmla="*/ 105 w 136"/>
                <a:gd name="T15" fmla="*/ 26 h 76"/>
                <a:gd name="T16" fmla="*/ 100 w 136"/>
                <a:gd name="T17" fmla="*/ 21 h 76"/>
                <a:gd name="T18" fmla="*/ 88 w 136"/>
                <a:gd name="T19" fmla="*/ 13 h 76"/>
                <a:gd name="T20" fmla="*/ 85 w 136"/>
                <a:gd name="T21" fmla="*/ 12 h 76"/>
                <a:gd name="T22" fmla="*/ 79 w 136"/>
                <a:gd name="T23" fmla="*/ 8 h 76"/>
                <a:gd name="T24" fmla="*/ 79 w 136"/>
                <a:gd name="T25" fmla="*/ 7 h 76"/>
                <a:gd name="T26" fmla="*/ 69 w 136"/>
                <a:gd name="T27" fmla="*/ 3 h 76"/>
                <a:gd name="T28" fmla="*/ 64 w 136"/>
                <a:gd name="T29" fmla="*/ 6 h 76"/>
                <a:gd name="T30" fmla="*/ 64 w 136"/>
                <a:gd name="T31" fmla="*/ 9 h 76"/>
                <a:gd name="T32" fmla="*/ 58 w 136"/>
                <a:gd name="T33" fmla="*/ 9 h 76"/>
                <a:gd name="T34" fmla="*/ 56 w 136"/>
                <a:gd name="T35" fmla="*/ 11 h 76"/>
                <a:gd name="T36" fmla="*/ 49 w 136"/>
                <a:gd name="T37" fmla="*/ 12 h 76"/>
                <a:gd name="T38" fmla="*/ 46 w 136"/>
                <a:gd name="T39" fmla="*/ 21 h 76"/>
                <a:gd name="T40" fmla="*/ 39 w 136"/>
                <a:gd name="T41" fmla="*/ 24 h 76"/>
                <a:gd name="T42" fmla="*/ 38 w 136"/>
                <a:gd name="T43" fmla="*/ 27 h 76"/>
                <a:gd name="T44" fmla="*/ 30 w 136"/>
                <a:gd name="T45" fmla="*/ 32 h 76"/>
                <a:gd name="T46" fmla="*/ 30 w 136"/>
                <a:gd name="T47" fmla="*/ 34 h 76"/>
                <a:gd name="T48" fmla="*/ 26 w 136"/>
                <a:gd name="T49" fmla="*/ 41 h 76"/>
                <a:gd name="T50" fmla="*/ 21 w 136"/>
                <a:gd name="T51" fmla="*/ 44 h 76"/>
                <a:gd name="T52" fmla="*/ 19 w 136"/>
                <a:gd name="T53" fmla="*/ 45 h 76"/>
                <a:gd name="T54" fmla="*/ 18 w 136"/>
                <a:gd name="T55" fmla="*/ 44 h 76"/>
                <a:gd name="T56" fmla="*/ 11 w 136"/>
                <a:gd name="T57" fmla="*/ 45 h 76"/>
                <a:gd name="T58" fmla="*/ 10 w 136"/>
                <a:gd name="T59" fmla="*/ 52 h 76"/>
                <a:gd name="T60" fmla="*/ 6 w 136"/>
                <a:gd name="T61" fmla="*/ 57 h 76"/>
                <a:gd name="T62" fmla="*/ 2 w 136"/>
                <a:gd name="T63" fmla="*/ 66 h 76"/>
                <a:gd name="T64" fmla="*/ 20 w 136"/>
                <a:gd name="T65" fmla="*/ 64 h 76"/>
                <a:gd name="T66" fmla="*/ 29 w 136"/>
                <a:gd name="T67" fmla="*/ 59 h 76"/>
                <a:gd name="T68" fmla="*/ 30 w 136"/>
                <a:gd name="T69" fmla="*/ 57 h 76"/>
                <a:gd name="T70" fmla="*/ 32 w 136"/>
                <a:gd name="T71" fmla="*/ 56 h 76"/>
                <a:gd name="T72" fmla="*/ 41 w 136"/>
                <a:gd name="T73" fmla="*/ 47 h 76"/>
                <a:gd name="T74" fmla="*/ 42 w 136"/>
                <a:gd name="T75" fmla="*/ 46 h 76"/>
                <a:gd name="T76" fmla="*/ 44 w 136"/>
                <a:gd name="T77" fmla="*/ 43 h 76"/>
                <a:gd name="T78" fmla="*/ 52 w 136"/>
                <a:gd name="T79" fmla="*/ 37 h 76"/>
                <a:gd name="T80" fmla="*/ 52 w 136"/>
                <a:gd name="T81" fmla="*/ 36 h 76"/>
                <a:gd name="T82" fmla="*/ 60 w 136"/>
                <a:gd name="T83" fmla="*/ 28 h 76"/>
                <a:gd name="T84" fmla="*/ 64 w 136"/>
                <a:gd name="T85" fmla="*/ 26 h 76"/>
                <a:gd name="T86" fmla="*/ 66 w 136"/>
                <a:gd name="T87" fmla="*/ 26 h 76"/>
                <a:gd name="T88" fmla="*/ 72 w 136"/>
                <a:gd name="T89" fmla="*/ 23 h 76"/>
                <a:gd name="T90" fmla="*/ 78 w 136"/>
                <a:gd name="T91" fmla="*/ 28 h 76"/>
                <a:gd name="T92" fmla="*/ 86 w 136"/>
                <a:gd name="T93" fmla="*/ 32 h 76"/>
                <a:gd name="T94" fmla="*/ 92 w 136"/>
                <a:gd name="T95" fmla="*/ 39 h 76"/>
                <a:gd name="T96" fmla="*/ 99 w 136"/>
                <a:gd name="T97" fmla="*/ 44 h 76"/>
                <a:gd name="T98" fmla="*/ 100 w 136"/>
                <a:gd name="T99" fmla="*/ 47 h 76"/>
                <a:gd name="T100" fmla="*/ 103 w 136"/>
                <a:gd name="T101" fmla="*/ 50 h 76"/>
                <a:gd name="T102" fmla="*/ 108 w 136"/>
                <a:gd name="T103" fmla="*/ 56 h 76"/>
                <a:gd name="T104" fmla="*/ 110 w 136"/>
                <a:gd name="T105" fmla="*/ 57 h 76"/>
                <a:gd name="T106" fmla="*/ 118 w 136"/>
                <a:gd name="T107" fmla="*/ 65 h 76"/>
                <a:gd name="T108" fmla="*/ 122 w 136"/>
                <a:gd name="T109" fmla="*/ 69 h 76"/>
                <a:gd name="T110" fmla="*/ 130 w 136"/>
                <a:gd name="T111" fmla="*/ 73 h 76"/>
                <a:gd name="T112" fmla="*/ 134 w 136"/>
                <a:gd name="T113" fmla="*/ 68 h 76"/>
                <a:gd name="T114" fmla="*/ 133 w 136"/>
                <a:gd name="T115" fmla="*/ 6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" h="76">
                  <a:moveTo>
                    <a:pt x="133" y="61"/>
                  </a:moveTo>
                  <a:cubicBezTo>
                    <a:pt x="134" y="57"/>
                    <a:pt x="133" y="53"/>
                    <a:pt x="129" y="51"/>
                  </a:cubicBezTo>
                  <a:cubicBezTo>
                    <a:pt x="129" y="49"/>
                    <a:pt x="126" y="46"/>
                    <a:pt x="123" y="45"/>
                  </a:cubicBezTo>
                  <a:cubicBezTo>
                    <a:pt x="123" y="43"/>
                    <a:pt x="122" y="42"/>
                    <a:pt x="121" y="41"/>
                  </a:cubicBezTo>
                  <a:cubicBezTo>
                    <a:pt x="120" y="40"/>
                    <a:pt x="118" y="39"/>
                    <a:pt x="117" y="38"/>
                  </a:cubicBezTo>
                  <a:cubicBezTo>
                    <a:pt x="117" y="37"/>
                    <a:pt x="117" y="35"/>
                    <a:pt x="115" y="33"/>
                  </a:cubicBezTo>
                  <a:cubicBezTo>
                    <a:pt x="114" y="30"/>
                    <a:pt x="111" y="29"/>
                    <a:pt x="109" y="29"/>
                  </a:cubicBezTo>
                  <a:cubicBezTo>
                    <a:pt x="108" y="28"/>
                    <a:pt x="106" y="26"/>
                    <a:pt x="105" y="26"/>
                  </a:cubicBezTo>
                  <a:cubicBezTo>
                    <a:pt x="104" y="23"/>
                    <a:pt x="102" y="21"/>
                    <a:pt x="100" y="21"/>
                  </a:cubicBezTo>
                  <a:cubicBezTo>
                    <a:pt x="99" y="15"/>
                    <a:pt x="93" y="12"/>
                    <a:pt x="88" y="13"/>
                  </a:cubicBezTo>
                  <a:cubicBezTo>
                    <a:pt x="87" y="12"/>
                    <a:pt x="86" y="12"/>
                    <a:pt x="85" y="12"/>
                  </a:cubicBezTo>
                  <a:cubicBezTo>
                    <a:pt x="84" y="10"/>
                    <a:pt x="82" y="8"/>
                    <a:pt x="79" y="8"/>
                  </a:cubicBezTo>
                  <a:cubicBezTo>
                    <a:pt x="79" y="8"/>
                    <a:pt x="79" y="7"/>
                    <a:pt x="79" y="7"/>
                  </a:cubicBezTo>
                  <a:cubicBezTo>
                    <a:pt x="78" y="2"/>
                    <a:pt x="73" y="0"/>
                    <a:pt x="69" y="3"/>
                  </a:cubicBezTo>
                  <a:cubicBezTo>
                    <a:pt x="67" y="3"/>
                    <a:pt x="65" y="4"/>
                    <a:pt x="64" y="6"/>
                  </a:cubicBezTo>
                  <a:cubicBezTo>
                    <a:pt x="64" y="7"/>
                    <a:pt x="64" y="8"/>
                    <a:pt x="64" y="9"/>
                  </a:cubicBezTo>
                  <a:cubicBezTo>
                    <a:pt x="62" y="8"/>
                    <a:pt x="60" y="8"/>
                    <a:pt x="58" y="9"/>
                  </a:cubicBezTo>
                  <a:cubicBezTo>
                    <a:pt x="57" y="10"/>
                    <a:pt x="57" y="10"/>
                    <a:pt x="56" y="11"/>
                  </a:cubicBezTo>
                  <a:cubicBezTo>
                    <a:pt x="54" y="10"/>
                    <a:pt x="51" y="11"/>
                    <a:pt x="49" y="12"/>
                  </a:cubicBezTo>
                  <a:cubicBezTo>
                    <a:pt x="46" y="14"/>
                    <a:pt x="45" y="18"/>
                    <a:pt x="46" y="21"/>
                  </a:cubicBezTo>
                  <a:cubicBezTo>
                    <a:pt x="43" y="21"/>
                    <a:pt x="40" y="21"/>
                    <a:pt x="39" y="24"/>
                  </a:cubicBezTo>
                  <a:cubicBezTo>
                    <a:pt x="38" y="25"/>
                    <a:pt x="38" y="26"/>
                    <a:pt x="38" y="27"/>
                  </a:cubicBezTo>
                  <a:cubicBezTo>
                    <a:pt x="34" y="27"/>
                    <a:pt x="30" y="28"/>
                    <a:pt x="30" y="32"/>
                  </a:cubicBezTo>
                  <a:cubicBezTo>
                    <a:pt x="30" y="33"/>
                    <a:pt x="30" y="33"/>
                    <a:pt x="30" y="34"/>
                  </a:cubicBezTo>
                  <a:cubicBezTo>
                    <a:pt x="27" y="35"/>
                    <a:pt x="26" y="38"/>
                    <a:pt x="26" y="41"/>
                  </a:cubicBezTo>
                  <a:cubicBezTo>
                    <a:pt x="24" y="41"/>
                    <a:pt x="22" y="42"/>
                    <a:pt x="21" y="44"/>
                  </a:cubicBezTo>
                  <a:cubicBezTo>
                    <a:pt x="20" y="44"/>
                    <a:pt x="20" y="44"/>
                    <a:pt x="19" y="45"/>
                  </a:cubicBezTo>
                  <a:cubicBezTo>
                    <a:pt x="19" y="45"/>
                    <a:pt x="18" y="44"/>
                    <a:pt x="18" y="44"/>
                  </a:cubicBezTo>
                  <a:cubicBezTo>
                    <a:pt x="16" y="42"/>
                    <a:pt x="13" y="42"/>
                    <a:pt x="11" y="45"/>
                  </a:cubicBezTo>
                  <a:cubicBezTo>
                    <a:pt x="10" y="47"/>
                    <a:pt x="10" y="50"/>
                    <a:pt x="10" y="52"/>
                  </a:cubicBezTo>
                  <a:cubicBezTo>
                    <a:pt x="8" y="53"/>
                    <a:pt x="7" y="55"/>
                    <a:pt x="6" y="57"/>
                  </a:cubicBezTo>
                  <a:cubicBezTo>
                    <a:pt x="3" y="58"/>
                    <a:pt x="0" y="61"/>
                    <a:pt x="2" y="66"/>
                  </a:cubicBezTo>
                  <a:cubicBezTo>
                    <a:pt x="4" y="76"/>
                    <a:pt x="16" y="72"/>
                    <a:pt x="20" y="64"/>
                  </a:cubicBezTo>
                  <a:cubicBezTo>
                    <a:pt x="23" y="65"/>
                    <a:pt x="27" y="64"/>
                    <a:pt x="29" y="59"/>
                  </a:cubicBezTo>
                  <a:cubicBezTo>
                    <a:pt x="29" y="58"/>
                    <a:pt x="30" y="58"/>
                    <a:pt x="30" y="57"/>
                  </a:cubicBezTo>
                  <a:cubicBezTo>
                    <a:pt x="31" y="56"/>
                    <a:pt x="31" y="56"/>
                    <a:pt x="32" y="56"/>
                  </a:cubicBezTo>
                  <a:cubicBezTo>
                    <a:pt x="36" y="55"/>
                    <a:pt x="39" y="51"/>
                    <a:pt x="41" y="47"/>
                  </a:cubicBezTo>
                  <a:cubicBezTo>
                    <a:pt x="41" y="46"/>
                    <a:pt x="41" y="46"/>
                    <a:pt x="42" y="46"/>
                  </a:cubicBezTo>
                  <a:cubicBezTo>
                    <a:pt x="42" y="45"/>
                    <a:pt x="43" y="44"/>
                    <a:pt x="44" y="43"/>
                  </a:cubicBezTo>
                  <a:cubicBezTo>
                    <a:pt x="47" y="42"/>
                    <a:pt x="50" y="40"/>
                    <a:pt x="52" y="37"/>
                  </a:cubicBezTo>
                  <a:cubicBezTo>
                    <a:pt x="52" y="37"/>
                    <a:pt x="52" y="37"/>
                    <a:pt x="52" y="36"/>
                  </a:cubicBezTo>
                  <a:cubicBezTo>
                    <a:pt x="57" y="35"/>
                    <a:pt x="59" y="32"/>
                    <a:pt x="60" y="28"/>
                  </a:cubicBezTo>
                  <a:cubicBezTo>
                    <a:pt x="62" y="28"/>
                    <a:pt x="63" y="27"/>
                    <a:pt x="64" y="26"/>
                  </a:cubicBezTo>
                  <a:cubicBezTo>
                    <a:pt x="65" y="26"/>
                    <a:pt x="65" y="26"/>
                    <a:pt x="66" y="26"/>
                  </a:cubicBezTo>
                  <a:cubicBezTo>
                    <a:pt x="68" y="26"/>
                    <a:pt x="70" y="25"/>
                    <a:pt x="72" y="23"/>
                  </a:cubicBezTo>
                  <a:cubicBezTo>
                    <a:pt x="73" y="26"/>
                    <a:pt x="75" y="27"/>
                    <a:pt x="78" y="28"/>
                  </a:cubicBezTo>
                  <a:cubicBezTo>
                    <a:pt x="80" y="30"/>
                    <a:pt x="83" y="31"/>
                    <a:pt x="86" y="32"/>
                  </a:cubicBezTo>
                  <a:cubicBezTo>
                    <a:pt x="87" y="35"/>
                    <a:pt x="89" y="38"/>
                    <a:pt x="92" y="39"/>
                  </a:cubicBezTo>
                  <a:cubicBezTo>
                    <a:pt x="93" y="42"/>
                    <a:pt x="96" y="43"/>
                    <a:pt x="99" y="44"/>
                  </a:cubicBezTo>
                  <a:cubicBezTo>
                    <a:pt x="99" y="45"/>
                    <a:pt x="100" y="46"/>
                    <a:pt x="100" y="47"/>
                  </a:cubicBezTo>
                  <a:cubicBezTo>
                    <a:pt x="101" y="48"/>
                    <a:pt x="102" y="49"/>
                    <a:pt x="103" y="50"/>
                  </a:cubicBezTo>
                  <a:cubicBezTo>
                    <a:pt x="103" y="52"/>
                    <a:pt x="105" y="55"/>
                    <a:pt x="108" y="56"/>
                  </a:cubicBezTo>
                  <a:cubicBezTo>
                    <a:pt x="109" y="57"/>
                    <a:pt x="109" y="57"/>
                    <a:pt x="110" y="57"/>
                  </a:cubicBezTo>
                  <a:cubicBezTo>
                    <a:pt x="112" y="61"/>
                    <a:pt x="114" y="63"/>
                    <a:pt x="118" y="65"/>
                  </a:cubicBezTo>
                  <a:cubicBezTo>
                    <a:pt x="119" y="66"/>
                    <a:pt x="120" y="68"/>
                    <a:pt x="122" y="69"/>
                  </a:cubicBezTo>
                  <a:cubicBezTo>
                    <a:pt x="123" y="72"/>
                    <a:pt x="126" y="74"/>
                    <a:pt x="130" y="73"/>
                  </a:cubicBezTo>
                  <a:cubicBezTo>
                    <a:pt x="133" y="72"/>
                    <a:pt x="134" y="70"/>
                    <a:pt x="134" y="68"/>
                  </a:cubicBezTo>
                  <a:cubicBezTo>
                    <a:pt x="136" y="65"/>
                    <a:pt x="135" y="62"/>
                    <a:pt x="133" y="61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1459"/>
            <p:cNvSpPr>
              <a:spLocks/>
            </p:cNvSpPr>
            <p:nvPr/>
          </p:nvSpPr>
          <p:spPr bwMode="auto">
            <a:xfrm>
              <a:off x="2770188" y="5429250"/>
              <a:ext cx="174625" cy="133350"/>
            </a:xfrm>
            <a:custGeom>
              <a:avLst/>
              <a:gdLst>
                <a:gd name="T0" fmla="*/ 15 w 17"/>
                <a:gd name="T1" fmla="*/ 1 h 13"/>
                <a:gd name="T2" fmla="*/ 10 w 17"/>
                <a:gd name="T3" fmla="*/ 1 h 13"/>
                <a:gd name="T4" fmla="*/ 5 w 17"/>
                <a:gd name="T5" fmla="*/ 1 h 13"/>
                <a:gd name="T6" fmla="*/ 4 w 17"/>
                <a:gd name="T7" fmla="*/ 0 h 13"/>
                <a:gd name="T8" fmla="*/ 1 w 17"/>
                <a:gd name="T9" fmla="*/ 3 h 13"/>
                <a:gd name="T10" fmla="*/ 2 w 17"/>
                <a:gd name="T11" fmla="*/ 7 h 13"/>
                <a:gd name="T12" fmla="*/ 3 w 17"/>
                <a:gd name="T13" fmla="*/ 11 h 13"/>
                <a:gd name="T14" fmla="*/ 9 w 17"/>
                <a:gd name="T15" fmla="*/ 13 h 13"/>
                <a:gd name="T16" fmla="*/ 15 w 17"/>
                <a:gd name="T17" fmla="*/ 11 h 13"/>
                <a:gd name="T18" fmla="*/ 17 w 17"/>
                <a:gd name="T19" fmla="*/ 3 h 13"/>
                <a:gd name="T20" fmla="*/ 15 w 17"/>
                <a:gd name="T2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3">
                  <a:moveTo>
                    <a:pt x="15" y="1"/>
                  </a:moveTo>
                  <a:cubicBezTo>
                    <a:pt x="13" y="1"/>
                    <a:pt x="12" y="1"/>
                    <a:pt x="10" y="1"/>
                  </a:cubicBezTo>
                  <a:cubicBezTo>
                    <a:pt x="9" y="1"/>
                    <a:pt x="6" y="2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0" y="1"/>
                    <a:pt x="1" y="3"/>
                  </a:cubicBezTo>
                  <a:cubicBezTo>
                    <a:pt x="2" y="4"/>
                    <a:pt x="2" y="5"/>
                    <a:pt x="2" y="7"/>
                  </a:cubicBezTo>
                  <a:cubicBezTo>
                    <a:pt x="2" y="8"/>
                    <a:pt x="3" y="9"/>
                    <a:pt x="3" y="11"/>
                  </a:cubicBezTo>
                  <a:cubicBezTo>
                    <a:pt x="4" y="13"/>
                    <a:pt x="7" y="13"/>
                    <a:pt x="9" y="13"/>
                  </a:cubicBezTo>
                  <a:cubicBezTo>
                    <a:pt x="11" y="13"/>
                    <a:pt x="14" y="13"/>
                    <a:pt x="15" y="11"/>
                  </a:cubicBezTo>
                  <a:cubicBezTo>
                    <a:pt x="17" y="9"/>
                    <a:pt x="17" y="6"/>
                    <a:pt x="17" y="3"/>
                  </a:cubicBezTo>
                  <a:cubicBezTo>
                    <a:pt x="17" y="2"/>
                    <a:pt x="16" y="2"/>
                    <a:pt x="15" y="1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1460"/>
            <p:cNvSpPr>
              <a:spLocks/>
            </p:cNvSpPr>
            <p:nvPr/>
          </p:nvSpPr>
          <p:spPr bwMode="auto">
            <a:xfrm>
              <a:off x="2862263" y="5613400"/>
              <a:ext cx="20638" cy="647700"/>
            </a:xfrm>
            <a:custGeom>
              <a:avLst/>
              <a:gdLst>
                <a:gd name="T0" fmla="*/ 0 w 2"/>
                <a:gd name="T1" fmla="*/ 2 h 63"/>
                <a:gd name="T2" fmla="*/ 0 w 2"/>
                <a:gd name="T3" fmla="*/ 61 h 63"/>
                <a:gd name="T4" fmla="*/ 2 w 2"/>
                <a:gd name="T5" fmla="*/ 61 h 63"/>
                <a:gd name="T6" fmla="*/ 2 w 2"/>
                <a:gd name="T7" fmla="*/ 2 h 63"/>
                <a:gd name="T8" fmla="*/ 0 w 2"/>
                <a:gd name="T9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3">
                  <a:moveTo>
                    <a:pt x="0" y="2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3"/>
                    <a:pt x="2" y="63"/>
                    <a:pt x="2" y="6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0" y="0"/>
                    <a:pt x="0" y="2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461"/>
            <p:cNvSpPr>
              <a:spLocks/>
            </p:cNvSpPr>
            <p:nvPr/>
          </p:nvSpPr>
          <p:spPr bwMode="auto">
            <a:xfrm>
              <a:off x="2770188" y="5438775"/>
              <a:ext cx="50800" cy="112713"/>
            </a:xfrm>
            <a:custGeom>
              <a:avLst/>
              <a:gdLst>
                <a:gd name="T0" fmla="*/ 0 w 5"/>
                <a:gd name="T1" fmla="*/ 0 h 11"/>
                <a:gd name="T2" fmla="*/ 0 w 5"/>
                <a:gd name="T3" fmla="*/ 0 h 11"/>
                <a:gd name="T4" fmla="*/ 3 w 5"/>
                <a:gd name="T5" fmla="*/ 11 h 11"/>
                <a:gd name="T6" fmla="*/ 5 w 5"/>
                <a:gd name="T7" fmla="*/ 11 h 11"/>
                <a:gd name="T8" fmla="*/ 2 w 5"/>
                <a:gd name="T9" fmla="*/ 0 h 11"/>
                <a:gd name="T10" fmla="*/ 0 w 5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2" y="8"/>
                    <a:pt x="3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8"/>
                    <a:pt x="3" y="4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462"/>
            <p:cNvSpPr>
              <a:spLocks/>
            </p:cNvSpPr>
            <p:nvPr/>
          </p:nvSpPr>
          <p:spPr bwMode="auto">
            <a:xfrm>
              <a:off x="2832100" y="5438775"/>
              <a:ext cx="30163" cy="112713"/>
            </a:xfrm>
            <a:custGeom>
              <a:avLst/>
              <a:gdLst>
                <a:gd name="T0" fmla="*/ 1 w 3"/>
                <a:gd name="T1" fmla="*/ 0 h 11"/>
                <a:gd name="T2" fmla="*/ 0 w 3"/>
                <a:gd name="T3" fmla="*/ 0 h 11"/>
                <a:gd name="T4" fmla="*/ 0 w 3"/>
                <a:gd name="T5" fmla="*/ 0 h 11"/>
                <a:gd name="T6" fmla="*/ 0 w 3"/>
                <a:gd name="T7" fmla="*/ 0 h 11"/>
                <a:gd name="T8" fmla="*/ 2 w 3"/>
                <a:gd name="T9" fmla="*/ 11 h 11"/>
                <a:gd name="T10" fmla="*/ 3 w 3"/>
                <a:gd name="T11" fmla="*/ 11 h 11"/>
                <a:gd name="T12" fmla="*/ 1 w 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8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7"/>
                    <a:pt x="1" y="4"/>
                    <a:pt x="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463"/>
            <p:cNvSpPr>
              <a:spLocks/>
            </p:cNvSpPr>
            <p:nvPr/>
          </p:nvSpPr>
          <p:spPr bwMode="auto">
            <a:xfrm>
              <a:off x="2882900" y="5438775"/>
              <a:ext cx="30163" cy="112713"/>
            </a:xfrm>
            <a:custGeom>
              <a:avLst/>
              <a:gdLst>
                <a:gd name="T0" fmla="*/ 1 w 3"/>
                <a:gd name="T1" fmla="*/ 0 h 11"/>
                <a:gd name="T2" fmla="*/ 0 w 3"/>
                <a:gd name="T3" fmla="*/ 11 h 11"/>
                <a:gd name="T4" fmla="*/ 2 w 3"/>
                <a:gd name="T5" fmla="*/ 11 h 11"/>
                <a:gd name="T6" fmla="*/ 3 w 3"/>
                <a:gd name="T7" fmla="*/ 0 h 11"/>
                <a:gd name="T8" fmla="*/ 1 w 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1">
                  <a:moveTo>
                    <a:pt x="1" y="0"/>
                  </a:moveTo>
                  <a:cubicBezTo>
                    <a:pt x="1" y="4"/>
                    <a:pt x="1" y="7"/>
                    <a:pt x="0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7"/>
                    <a:pt x="3" y="4"/>
                    <a:pt x="3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464"/>
            <p:cNvSpPr>
              <a:spLocks/>
            </p:cNvSpPr>
            <p:nvPr/>
          </p:nvSpPr>
          <p:spPr bwMode="auto">
            <a:xfrm>
              <a:off x="2924175" y="5449888"/>
              <a:ext cx="30163" cy="101600"/>
            </a:xfrm>
            <a:custGeom>
              <a:avLst/>
              <a:gdLst>
                <a:gd name="T0" fmla="*/ 2 w 3"/>
                <a:gd name="T1" fmla="*/ 0 h 10"/>
                <a:gd name="T2" fmla="*/ 0 w 3"/>
                <a:gd name="T3" fmla="*/ 6 h 10"/>
                <a:gd name="T4" fmla="*/ 0 w 3"/>
                <a:gd name="T5" fmla="*/ 9 h 10"/>
                <a:gd name="T6" fmla="*/ 0 w 3"/>
                <a:gd name="T7" fmla="*/ 10 h 10"/>
                <a:gd name="T8" fmla="*/ 1 w 3"/>
                <a:gd name="T9" fmla="*/ 10 h 10"/>
                <a:gd name="T10" fmla="*/ 2 w 3"/>
                <a:gd name="T11" fmla="*/ 8 h 10"/>
                <a:gd name="T12" fmla="*/ 3 w 3"/>
                <a:gd name="T13" fmla="*/ 0 h 10"/>
                <a:gd name="T14" fmla="*/ 3 w 3"/>
                <a:gd name="T15" fmla="*/ 0 h 10"/>
                <a:gd name="T16" fmla="*/ 2 w 3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0">
                  <a:moveTo>
                    <a:pt x="2" y="0"/>
                  </a:moveTo>
                  <a:cubicBezTo>
                    <a:pt x="1" y="2"/>
                    <a:pt x="1" y="4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9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9"/>
                    <a:pt x="1" y="8"/>
                    <a:pt x="2" y="8"/>
                  </a:cubicBezTo>
                  <a:cubicBezTo>
                    <a:pt x="2" y="5"/>
                    <a:pt x="3" y="2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465"/>
            <p:cNvSpPr>
              <a:spLocks/>
            </p:cNvSpPr>
            <p:nvPr/>
          </p:nvSpPr>
          <p:spPr bwMode="auto">
            <a:xfrm>
              <a:off x="2820988" y="5583238"/>
              <a:ext cx="92075" cy="61913"/>
            </a:xfrm>
            <a:custGeom>
              <a:avLst/>
              <a:gdLst>
                <a:gd name="T0" fmla="*/ 8 w 9"/>
                <a:gd name="T1" fmla="*/ 0 h 6"/>
                <a:gd name="T2" fmla="*/ 2 w 9"/>
                <a:gd name="T3" fmla="*/ 1 h 6"/>
                <a:gd name="T4" fmla="*/ 0 w 9"/>
                <a:gd name="T5" fmla="*/ 2 h 6"/>
                <a:gd name="T6" fmla="*/ 5 w 9"/>
                <a:gd name="T7" fmla="*/ 6 h 6"/>
                <a:gd name="T8" fmla="*/ 9 w 9"/>
                <a:gd name="T9" fmla="*/ 2 h 6"/>
                <a:gd name="T10" fmla="*/ 8 w 9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6">
                  <a:moveTo>
                    <a:pt x="8" y="0"/>
                  </a:moveTo>
                  <a:cubicBezTo>
                    <a:pt x="6" y="1"/>
                    <a:pt x="4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4"/>
                    <a:pt x="2" y="6"/>
                    <a:pt x="5" y="6"/>
                  </a:cubicBezTo>
                  <a:cubicBezTo>
                    <a:pt x="7" y="6"/>
                    <a:pt x="9" y="4"/>
                    <a:pt x="9" y="2"/>
                  </a:cubicBezTo>
                  <a:cubicBezTo>
                    <a:pt x="9" y="1"/>
                    <a:pt x="8" y="0"/>
                    <a:pt x="8" y="0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466"/>
            <p:cNvSpPr>
              <a:spLocks noEditPoints="1"/>
            </p:cNvSpPr>
            <p:nvPr/>
          </p:nvSpPr>
          <p:spPr bwMode="auto">
            <a:xfrm>
              <a:off x="2770188" y="5335588"/>
              <a:ext cx="195263" cy="114300"/>
            </a:xfrm>
            <a:custGeom>
              <a:avLst/>
              <a:gdLst>
                <a:gd name="T0" fmla="*/ 18 w 19"/>
                <a:gd name="T1" fmla="*/ 10 h 11"/>
                <a:gd name="T2" fmla="*/ 10 w 19"/>
                <a:gd name="T3" fmla="*/ 0 h 11"/>
                <a:gd name="T4" fmla="*/ 9 w 19"/>
                <a:gd name="T5" fmla="*/ 0 h 11"/>
                <a:gd name="T6" fmla="*/ 9 w 19"/>
                <a:gd name="T7" fmla="*/ 0 h 11"/>
                <a:gd name="T8" fmla="*/ 0 w 19"/>
                <a:gd name="T9" fmla="*/ 9 h 11"/>
                <a:gd name="T10" fmla="*/ 1 w 19"/>
                <a:gd name="T11" fmla="*/ 11 h 11"/>
                <a:gd name="T12" fmla="*/ 17 w 19"/>
                <a:gd name="T13" fmla="*/ 11 h 11"/>
                <a:gd name="T14" fmla="*/ 18 w 19"/>
                <a:gd name="T15" fmla="*/ 10 h 11"/>
                <a:gd name="T16" fmla="*/ 9 w 19"/>
                <a:gd name="T17" fmla="*/ 4 h 11"/>
                <a:gd name="T18" fmla="*/ 8 w 19"/>
                <a:gd name="T19" fmla="*/ 4 h 11"/>
                <a:gd name="T20" fmla="*/ 9 w 19"/>
                <a:gd name="T21" fmla="*/ 3 h 11"/>
                <a:gd name="T22" fmla="*/ 9 w 19"/>
                <a:gd name="T23" fmla="*/ 4 h 11"/>
                <a:gd name="T24" fmla="*/ 13 w 19"/>
                <a:gd name="T25" fmla="*/ 6 h 11"/>
                <a:gd name="T26" fmla="*/ 12 w 19"/>
                <a:gd name="T27" fmla="*/ 4 h 11"/>
                <a:gd name="T28" fmla="*/ 13 w 19"/>
                <a:gd name="T29" fmla="*/ 6 h 11"/>
                <a:gd name="T30" fmla="*/ 3 w 19"/>
                <a:gd name="T31" fmla="*/ 9 h 11"/>
                <a:gd name="T32" fmla="*/ 3 w 19"/>
                <a:gd name="T33" fmla="*/ 9 h 11"/>
                <a:gd name="T34" fmla="*/ 3 w 19"/>
                <a:gd name="T35" fmla="*/ 9 h 11"/>
                <a:gd name="T36" fmla="*/ 3 w 19"/>
                <a:gd name="T37" fmla="*/ 9 h 11"/>
                <a:gd name="T38" fmla="*/ 15 w 19"/>
                <a:gd name="T39" fmla="*/ 9 h 11"/>
                <a:gd name="T40" fmla="*/ 14 w 19"/>
                <a:gd name="T41" fmla="*/ 8 h 11"/>
                <a:gd name="T42" fmla="*/ 15 w 19"/>
                <a:gd name="T43" fmla="*/ 8 h 11"/>
                <a:gd name="T44" fmla="*/ 16 w 19"/>
                <a:gd name="T45" fmla="*/ 10 h 11"/>
                <a:gd name="T46" fmla="*/ 15 w 19"/>
                <a:gd name="T47" fmla="*/ 10 h 11"/>
                <a:gd name="T48" fmla="*/ 15 w 19"/>
                <a:gd name="T4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11">
                  <a:moveTo>
                    <a:pt x="18" y="10"/>
                  </a:moveTo>
                  <a:cubicBezTo>
                    <a:pt x="15" y="7"/>
                    <a:pt x="14" y="3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3"/>
                    <a:pt x="3" y="6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6" y="11"/>
                    <a:pt x="12" y="11"/>
                    <a:pt x="17" y="11"/>
                  </a:cubicBezTo>
                  <a:cubicBezTo>
                    <a:pt x="18" y="11"/>
                    <a:pt x="19" y="11"/>
                    <a:pt x="18" y="10"/>
                  </a:cubicBezTo>
                  <a:close/>
                  <a:moveTo>
                    <a:pt x="9" y="4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9" y="4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lose/>
                  <a:moveTo>
                    <a:pt x="13" y="6"/>
                  </a:moveTo>
                  <a:cubicBezTo>
                    <a:pt x="13" y="6"/>
                    <a:pt x="12" y="5"/>
                    <a:pt x="12" y="4"/>
                  </a:cubicBezTo>
                  <a:cubicBezTo>
                    <a:pt x="12" y="5"/>
                    <a:pt x="13" y="6"/>
                    <a:pt x="13" y="6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15" y="9"/>
                  </a:moveTo>
                  <a:cubicBezTo>
                    <a:pt x="15" y="9"/>
                    <a:pt x="15" y="9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9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467"/>
            <p:cNvSpPr>
              <a:spLocks/>
            </p:cNvSpPr>
            <p:nvPr/>
          </p:nvSpPr>
          <p:spPr bwMode="auto">
            <a:xfrm>
              <a:off x="2790825" y="5541963"/>
              <a:ext cx="142875" cy="71438"/>
            </a:xfrm>
            <a:custGeom>
              <a:avLst/>
              <a:gdLst>
                <a:gd name="T0" fmla="*/ 13 w 14"/>
                <a:gd name="T1" fmla="*/ 0 h 7"/>
                <a:gd name="T2" fmla="*/ 2 w 14"/>
                <a:gd name="T3" fmla="*/ 0 h 7"/>
                <a:gd name="T4" fmla="*/ 2 w 14"/>
                <a:gd name="T5" fmla="*/ 0 h 7"/>
                <a:gd name="T6" fmla="*/ 0 w 14"/>
                <a:gd name="T7" fmla="*/ 1 h 7"/>
                <a:gd name="T8" fmla="*/ 0 w 14"/>
                <a:gd name="T9" fmla="*/ 2 h 7"/>
                <a:gd name="T10" fmla="*/ 1 w 14"/>
                <a:gd name="T11" fmla="*/ 4 h 7"/>
                <a:gd name="T12" fmla="*/ 2 w 14"/>
                <a:gd name="T13" fmla="*/ 6 h 7"/>
                <a:gd name="T14" fmla="*/ 4 w 14"/>
                <a:gd name="T15" fmla="*/ 7 h 7"/>
                <a:gd name="T16" fmla="*/ 7 w 14"/>
                <a:gd name="T17" fmla="*/ 7 h 7"/>
                <a:gd name="T18" fmla="*/ 10 w 14"/>
                <a:gd name="T19" fmla="*/ 6 h 7"/>
                <a:gd name="T20" fmla="*/ 12 w 14"/>
                <a:gd name="T21" fmla="*/ 6 h 7"/>
                <a:gd name="T22" fmla="*/ 13 w 14"/>
                <a:gd name="T23" fmla="*/ 4 h 7"/>
                <a:gd name="T24" fmla="*/ 14 w 14"/>
                <a:gd name="T25" fmla="*/ 1 h 7"/>
                <a:gd name="T26" fmla="*/ 13 w 14"/>
                <a:gd name="T2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7">
                  <a:moveTo>
                    <a:pt x="13" y="0"/>
                  </a:moveTo>
                  <a:cubicBezTo>
                    <a:pt x="10" y="1"/>
                    <a:pt x="6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8" y="6"/>
                    <a:pt x="9" y="6"/>
                    <a:pt x="10" y="6"/>
                  </a:cubicBezTo>
                  <a:cubicBezTo>
                    <a:pt x="10" y="6"/>
                    <a:pt x="12" y="6"/>
                    <a:pt x="12" y="6"/>
                  </a:cubicBezTo>
                  <a:cubicBezTo>
                    <a:pt x="13" y="6"/>
                    <a:pt x="13" y="5"/>
                    <a:pt x="13" y="4"/>
                  </a:cubicBezTo>
                  <a:cubicBezTo>
                    <a:pt x="14" y="3"/>
                    <a:pt x="14" y="2"/>
                    <a:pt x="14" y="1"/>
                  </a:cubicBezTo>
                  <a:cubicBezTo>
                    <a:pt x="14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468"/>
            <p:cNvSpPr>
              <a:spLocks/>
            </p:cNvSpPr>
            <p:nvPr/>
          </p:nvSpPr>
          <p:spPr bwMode="auto">
            <a:xfrm>
              <a:off x="2811463" y="6138863"/>
              <a:ext cx="122238" cy="225425"/>
            </a:xfrm>
            <a:custGeom>
              <a:avLst/>
              <a:gdLst>
                <a:gd name="T0" fmla="*/ 11 w 12"/>
                <a:gd name="T1" fmla="*/ 5 h 22"/>
                <a:gd name="T2" fmla="*/ 7 w 12"/>
                <a:gd name="T3" fmla="*/ 0 h 22"/>
                <a:gd name="T4" fmla="*/ 5 w 12"/>
                <a:gd name="T5" fmla="*/ 0 h 22"/>
                <a:gd name="T6" fmla="*/ 4 w 12"/>
                <a:gd name="T7" fmla="*/ 1 h 22"/>
                <a:gd name="T8" fmla="*/ 0 w 12"/>
                <a:gd name="T9" fmla="*/ 20 h 22"/>
                <a:gd name="T10" fmla="*/ 1 w 12"/>
                <a:gd name="T11" fmla="*/ 22 h 22"/>
                <a:gd name="T12" fmla="*/ 10 w 12"/>
                <a:gd name="T13" fmla="*/ 22 h 22"/>
                <a:gd name="T14" fmla="*/ 12 w 12"/>
                <a:gd name="T15" fmla="*/ 20 h 22"/>
                <a:gd name="T16" fmla="*/ 11 w 12"/>
                <a:gd name="T1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2">
                  <a:moveTo>
                    <a:pt x="11" y="5"/>
                  </a:moveTo>
                  <a:cubicBezTo>
                    <a:pt x="10" y="4"/>
                    <a:pt x="9" y="1"/>
                    <a:pt x="7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5" y="0"/>
                    <a:pt x="4" y="0"/>
                    <a:pt x="4" y="1"/>
                  </a:cubicBezTo>
                  <a:cubicBezTo>
                    <a:pt x="0" y="6"/>
                    <a:pt x="0" y="14"/>
                    <a:pt x="0" y="20"/>
                  </a:cubicBezTo>
                  <a:cubicBezTo>
                    <a:pt x="0" y="21"/>
                    <a:pt x="0" y="22"/>
                    <a:pt x="1" y="22"/>
                  </a:cubicBezTo>
                  <a:cubicBezTo>
                    <a:pt x="4" y="22"/>
                    <a:pt x="7" y="22"/>
                    <a:pt x="10" y="22"/>
                  </a:cubicBezTo>
                  <a:cubicBezTo>
                    <a:pt x="11" y="22"/>
                    <a:pt x="12" y="21"/>
                    <a:pt x="12" y="20"/>
                  </a:cubicBezTo>
                  <a:cubicBezTo>
                    <a:pt x="12" y="15"/>
                    <a:pt x="12" y="10"/>
                    <a:pt x="11" y="5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469"/>
            <p:cNvSpPr>
              <a:spLocks/>
            </p:cNvSpPr>
            <p:nvPr/>
          </p:nvSpPr>
          <p:spPr bwMode="auto">
            <a:xfrm>
              <a:off x="2790825" y="5326063"/>
              <a:ext cx="142875" cy="103188"/>
            </a:xfrm>
            <a:custGeom>
              <a:avLst/>
              <a:gdLst>
                <a:gd name="T0" fmla="*/ 11 w 14"/>
                <a:gd name="T1" fmla="*/ 3 h 10"/>
                <a:gd name="T2" fmla="*/ 9 w 14"/>
                <a:gd name="T3" fmla="*/ 1 h 10"/>
                <a:gd name="T4" fmla="*/ 8 w 14"/>
                <a:gd name="T5" fmla="*/ 0 h 10"/>
                <a:gd name="T6" fmla="*/ 7 w 14"/>
                <a:gd name="T7" fmla="*/ 0 h 10"/>
                <a:gd name="T8" fmla="*/ 7 w 14"/>
                <a:gd name="T9" fmla="*/ 0 h 10"/>
                <a:gd name="T10" fmla="*/ 6 w 14"/>
                <a:gd name="T11" fmla="*/ 1 h 10"/>
                <a:gd name="T12" fmla="*/ 3 w 14"/>
                <a:gd name="T13" fmla="*/ 4 h 10"/>
                <a:gd name="T14" fmla="*/ 0 w 14"/>
                <a:gd name="T15" fmla="*/ 7 h 10"/>
                <a:gd name="T16" fmla="*/ 2 w 14"/>
                <a:gd name="T17" fmla="*/ 9 h 10"/>
                <a:gd name="T18" fmla="*/ 4 w 14"/>
                <a:gd name="T19" fmla="*/ 9 h 10"/>
                <a:gd name="T20" fmla="*/ 4 w 14"/>
                <a:gd name="T21" fmla="*/ 8 h 10"/>
                <a:gd name="T22" fmla="*/ 5 w 14"/>
                <a:gd name="T23" fmla="*/ 9 h 10"/>
                <a:gd name="T24" fmla="*/ 6 w 14"/>
                <a:gd name="T25" fmla="*/ 10 h 10"/>
                <a:gd name="T26" fmla="*/ 8 w 14"/>
                <a:gd name="T27" fmla="*/ 9 h 10"/>
                <a:gd name="T28" fmla="*/ 10 w 14"/>
                <a:gd name="T29" fmla="*/ 10 h 10"/>
                <a:gd name="T30" fmla="*/ 12 w 14"/>
                <a:gd name="T31" fmla="*/ 9 h 10"/>
                <a:gd name="T32" fmla="*/ 14 w 14"/>
                <a:gd name="T33" fmla="*/ 8 h 10"/>
                <a:gd name="T34" fmla="*/ 11 w 14"/>
                <a:gd name="T3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0">
                  <a:moveTo>
                    <a:pt x="11" y="3"/>
                  </a:moveTo>
                  <a:cubicBezTo>
                    <a:pt x="11" y="3"/>
                    <a:pt x="10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1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8"/>
                    <a:pt x="0" y="9"/>
                    <a:pt x="2" y="9"/>
                  </a:cubicBezTo>
                  <a:cubicBezTo>
                    <a:pt x="2" y="9"/>
                    <a:pt x="3" y="9"/>
                    <a:pt x="4" y="9"/>
                  </a:cubicBezTo>
                  <a:cubicBezTo>
                    <a:pt x="4" y="9"/>
                    <a:pt x="4" y="8"/>
                    <a:pt x="4" y="8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8" y="10"/>
                    <a:pt x="8" y="9"/>
                  </a:cubicBezTo>
                  <a:cubicBezTo>
                    <a:pt x="9" y="9"/>
                    <a:pt x="10" y="10"/>
                    <a:pt x="10" y="10"/>
                  </a:cubicBezTo>
                  <a:cubicBezTo>
                    <a:pt x="11" y="10"/>
                    <a:pt x="11" y="10"/>
                    <a:pt x="12" y="9"/>
                  </a:cubicBezTo>
                  <a:cubicBezTo>
                    <a:pt x="13" y="10"/>
                    <a:pt x="14" y="9"/>
                    <a:pt x="14" y="8"/>
                  </a:cubicBezTo>
                  <a:cubicBezTo>
                    <a:pt x="14" y="6"/>
                    <a:pt x="13" y="5"/>
                    <a:pt x="1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471"/>
            <p:cNvSpPr>
              <a:spLocks noEditPoints="1"/>
            </p:cNvSpPr>
            <p:nvPr/>
          </p:nvSpPr>
          <p:spPr bwMode="auto">
            <a:xfrm>
              <a:off x="2852738" y="5634038"/>
              <a:ext cx="80963" cy="73025"/>
            </a:xfrm>
            <a:custGeom>
              <a:avLst/>
              <a:gdLst>
                <a:gd name="T0" fmla="*/ 1 w 8"/>
                <a:gd name="T1" fmla="*/ 2 h 7"/>
                <a:gd name="T2" fmla="*/ 0 w 8"/>
                <a:gd name="T3" fmla="*/ 3 h 7"/>
                <a:gd name="T4" fmla="*/ 1 w 8"/>
                <a:gd name="T5" fmla="*/ 5 h 7"/>
                <a:gd name="T6" fmla="*/ 1 w 8"/>
                <a:gd name="T7" fmla="*/ 2 h 7"/>
                <a:gd name="T8" fmla="*/ 5 w 8"/>
                <a:gd name="T9" fmla="*/ 0 h 7"/>
                <a:gd name="T10" fmla="*/ 3 w 8"/>
                <a:gd name="T11" fmla="*/ 1 h 7"/>
                <a:gd name="T12" fmla="*/ 3 w 8"/>
                <a:gd name="T13" fmla="*/ 7 h 7"/>
                <a:gd name="T14" fmla="*/ 4 w 8"/>
                <a:gd name="T15" fmla="*/ 7 h 7"/>
                <a:gd name="T16" fmla="*/ 8 w 8"/>
                <a:gd name="T17" fmla="*/ 3 h 7"/>
                <a:gd name="T18" fmla="*/ 5 w 8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1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5" y="0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7"/>
                    <a:pt x="8" y="5"/>
                    <a:pt x="8" y="3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472"/>
            <p:cNvSpPr>
              <a:spLocks/>
            </p:cNvSpPr>
            <p:nvPr/>
          </p:nvSpPr>
          <p:spPr bwMode="auto">
            <a:xfrm>
              <a:off x="2862263" y="5645150"/>
              <a:ext cx="20638" cy="61913"/>
            </a:xfrm>
            <a:custGeom>
              <a:avLst/>
              <a:gdLst>
                <a:gd name="T0" fmla="*/ 2 w 2"/>
                <a:gd name="T1" fmla="*/ 0 h 6"/>
                <a:gd name="T2" fmla="*/ 1 w 2"/>
                <a:gd name="T3" fmla="*/ 0 h 6"/>
                <a:gd name="T4" fmla="*/ 1 w 2"/>
                <a:gd name="T5" fmla="*/ 0 h 6"/>
                <a:gd name="T6" fmla="*/ 0 w 2"/>
                <a:gd name="T7" fmla="*/ 0 h 6"/>
                <a:gd name="T8" fmla="*/ 0 w 2"/>
                <a:gd name="T9" fmla="*/ 1 h 6"/>
                <a:gd name="T10" fmla="*/ 0 w 2"/>
                <a:gd name="T11" fmla="*/ 4 h 6"/>
                <a:gd name="T12" fmla="*/ 2 w 2"/>
                <a:gd name="T13" fmla="*/ 6 h 6"/>
                <a:gd name="T14" fmla="*/ 2 w 2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473"/>
            <p:cNvSpPr>
              <a:spLocks/>
            </p:cNvSpPr>
            <p:nvPr/>
          </p:nvSpPr>
          <p:spPr bwMode="auto">
            <a:xfrm>
              <a:off x="2862263" y="5634038"/>
              <a:ext cx="41275" cy="11113"/>
            </a:xfrm>
            <a:custGeom>
              <a:avLst/>
              <a:gdLst>
                <a:gd name="T0" fmla="*/ 3 w 4"/>
                <a:gd name="T1" fmla="*/ 0 h 1"/>
                <a:gd name="T2" fmla="*/ 0 w 4"/>
                <a:gd name="T3" fmla="*/ 1 h 1"/>
                <a:gd name="T4" fmla="*/ 1 w 4"/>
                <a:gd name="T5" fmla="*/ 1 h 1"/>
                <a:gd name="T6" fmla="*/ 1 w 4"/>
                <a:gd name="T7" fmla="*/ 1 h 1"/>
                <a:gd name="T8" fmla="*/ 2 w 4"/>
                <a:gd name="T9" fmla="*/ 1 h 1"/>
                <a:gd name="T10" fmla="*/ 4 w 4"/>
                <a:gd name="T11" fmla="*/ 0 h 1"/>
                <a:gd name="T12" fmla="*/ 3 w 4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474"/>
            <p:cNvSpPr>
              <a:spLocks/>
            </p:cNvSpPr>
            <p:nvPr/>
          </p:nvSpPr>
          <p:spPr bwMode="auto">
            <a:xfrm>
              <a:off x="2986088" y="5110163"/>
              <a:ext cx="9525" cy="41275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2 h 4"/>
                <a:gd name="T4" fmla="*/ 1 w 1"/>
                <a:gd name="T5" fmla="*/ 4 h 4"/>
                <a:gd name="T6" fmla="*/ 1 w 1"/>
                <a:gd name="T7" fmla="*/ 2 h 4"/>
                <a:gd name="T8" fmla="*/ 1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475"/>
            <p:cNvSpPr>
              <a:spLocks/>
            </p:cNvSpPr>
            <p:nvPr/>
          </p:nvSpPr>
          <p:spPr bwMode="auto">
            <a:xfrm>
              <a:off x="3016250" y="5110163"/>
              <a:ext cx="20638" cy="41275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2 h 4"/>
                <a:gd name="T4" fmla="*/ 0 w 2"/>
                <a:gd name="T5" fmla="*/ 4 h 4"/>
                <a:gd name="T6" fmla="*/ 2 w 2"/>
                <a:gd name="T7" fmla="*/ 2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2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476"/>
            <p:cNvSpPr>
              <a:spLocks/>
            </p:cNvSpPr>
            <p:nvPr/>
          </p:nvSpPr>
          <p:spPr bwMode="auto">
            <a:xfrm>
              <a:off x="2995613" y="5110163"/>
              <a:ext cx="20638" cy="41275"/>
            </a:xfrm>
            <a:custGeom>
              <a:avLst/>
              <a:gdLst>
                <a:gd name="T0" fmla="*/ 2 w 2"/>
                <a:gd name="T1" fmla="*/ 0 h 4"/>
                <a:gd name="T2" fmla="*/ 0 w 2"/>
                <a:gd name="T3" fmla="*/ 0 h 4"/>
                <a:gd name="T4" fmla="*/ 0 w 2"/>
                <a:gd name="T5" fmla="*/ 2 h 4"/>
                <a:gd name="T6" fmla="*/ 0 w 2"/>
                <a:gd name="T7" fmla="*/ 4 h 4"/>
                <a:gd name="T8" fmla="*/ 2 w 2"/>
                <a:gd name="T9" fmla="*/ 4 h 4"/>
                <a:gd name="T10" fmla="*/ 2 w 2"/>
                <a:gd name="T11" fmla="*/ 4 h 4"/>
                <a:gd name="T12" fmla="*/ 2 w 2"/>
                <a:gd name="T13" fmla="*/ 2 h 4"/>
                <a:gd name="T14" fmla="*/ 2 w 2"/>
                <a:gd name="T15" fmla="*/ 0 h 4"/>
                <a:gd name="T16" fmla="*/ 2 w 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477"/>
            <p:cNvSpPr>
              <a:spLocks/>
            </p:cNvSpPr>
            <p:nvPr/>
          </p:nvSpPr>
          <p:spPr bwMode="auto">
            <a:xfrm>
              <a:off x="4589463" y="4781550"/>
              <a:ext cx="41275" cy="41275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2 w 4"/>
                <a:gd name="T5" fmla="*/ 4 h 4"/>
                <a:gd name="T6" fmla="*/ 4 w 4"/>
                <a:gd name="T7" fmla="*/ 4 h 4"/>
                <a:gd name="T8" fmla="*/ 4 w 4"/>
                <a:gd name="T9" fmla="*/ 1 h 4"/>
                <a:gd name="T10" fmla="*/ 3 w 4"/>
                <a:gd name="T11" fmla="*/ 1 h 4"/>
                <a:gd name="T12" fmla="*/ 3 w 4"/>
                <a:gd name="T13" fmla="*/ 0 h 4"/>
                <a:gd name="T14" fmla="*/ 3 w 4"/>
                <a:gd name="T15" fmla="*/ 0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478"/>
            <p:cNvSpPr>
              <a:spLocks/>
            </p:cNvSpPr>
            <p:nvPr/>
          </p:nvSpPr>
          <p:spPr bwMode="auto">
            <a:xfrm>
              <a:off x="4630738" y="4791075"/>
              <a:ext cx="0" cy="31750"/>
            </a:xfrm>
            <a:custGeom>
              <a:avLst/>
              <a:gdLst>
                <a:gd name="T0" fmla="*/ 0 h 3"/>
                <a:gd name="T1" fmla="*/ 3 h 3"/>
                <a:gd name="T2" fmla="*/ 1 h 3"/>
                <a:gd name="T3" fmla="*/ 0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479"/>
            <p:cNvSpPr>
              <a:spLocks/>
            </p:cNvSpPr>
            <p:nvPr/>
          </p:nvSpPr>
          <p:spPr bwMode="auto">
            <a:xfrm>
              <a:off x="4621213" y="4781550"/>
              <a:ext cx="9525" cy="952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Oval 1480"/>
            <p:cNvSpPr>
              <a:spLocks noChangeArrowheads="1"/>
            </p:cNvSpPr>
            <p:nvPr/>
          </p:nvSpPr>
          <p:spPr bwMode="auto">
            <a:xfrm>
              <a:off x="2790825" y="2744788"/>
              <a:ext cx="82550" cy="73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Oval 1481"/>
            <p:cNvSpPr>
              <a:spLocks noChangeArrowheads="1"/>
            </p:cNvSpPr>
            <p:nvPr/>
          </p:nvSpPr>
          <p:spPr bwMode="auto">
            <a:xfrm>
              <a:off x="2924175" y="2220913"/>
              <a:ext cx="50800" cy="50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Oval 1484"/>
            <p:cNvSpPr>
              <a:spLocks noChangeArrowheads="1"/>
            </p:cNvSpPr>
            <p:nvPr/>
          </p:nvSpPr>
          <p:spPr bwMode="auto">
            <a:xfrm>
              <a:off x="3448050" y="4976813"/>
              <a:ext cx="82550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485"/>
            <p:cNvSpPr>
              <a:spLocks/>
            </p:cNvSpPr>
            <p:nvPr/>
          </p:nvSpPr>
          <p:spPr bwMode="auto">
            <a:xfrm>
              <a:off x="3592513" y="4462463"/>
              <a:ext cx="41275" cy="30163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0 h 3"/>
                <a:gd name="T4" fmla="*/ 0 w 4"/>
                <a:gd name="T5" fmla="*/ 1 h 3"/>
                <a:gd name="T6" fmla="*/ 2 w 4"/>
                <a:gd name="T7" fmla="*/ 3 h 3"/>
                <a:gd name="T8" fmla="*/ 4 w 4"/>
                <a:gd name="T9" fmla="*/ 1 h 3"/>
                <a:gd name="T10" fmla="*/ 4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4" y="2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486"/>
            <p:cNvSpPr>
              <a:spLocks/>
            </p:cNvSpPr>
            <p:nvPr/>
          </p:nvSpPr>
          <p:spPr bwMode="auto">
            <a:xfrm>
              <a:off x="3592513" y="4451350"/>
              <a:ext cx="41275" cy="11113"/>
            </a:xfrm>
            <a:custGeom>
              <a:avLst/>
              <a:gdLst>
                <a:gd name="T0" fmla="*/ 2 w 4"/>
                <a:gd name="T1" fmla="*/ 0 h 1"/>
                <a:gd name="T2" fmla="*/ 0 w 4"/>
                <a:gd name="T3" fmla="*/ 1 h 1"/>
                <a:gd name="T4" fmla="*/ 4 w 4"/>
                <a:gd name="T5" fmla="*/ 1 h 1"/>
                <a:gd name="T6" fmla="*/ 2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487"/>
            <p:cNvSpPr>
              <a:spLocks/>
            </p:cNvSpPr>
            <p:nvPr/>
          </p:nvSpPr>
          <p:spPr bwMode="auto">
            <a:xfrm>
              <a:off x="6759575" y="4903788"/>
              <a:ext cx="30163" cy="52388"/>
            </a:xfrm>
            <a:custGeom>
              <a:avLst/>
              <a:gdLst>
                <a:gd name="T0" fmla="*/ 2 w 3"/>
                <a:gd name="T1" fmla="*/ 0 h 5"/>
                <a:gd name="T2" fmla="*/ 0 w 3"/>
                <a:gd name="T3" fmla="*/ 3 h 5"/>
                <a:gd name="T4" fmla="*/ 2 w 3"/>
                <a:gd name="T5" fmla="*/ 5 h 5"/>
                <a:gd name="T6" fmla="*/ 3 w 3"/>
                <a:gd name="T7" fmla="*/ 5 h 5"/>
                <a:gd name="T8" fmla="*/ 3 w 3"/>
                <a:gd name="T9" fmla="*/ 0 h 5"/>
                <a:gd name="T10" fmla="*/ 2 w 3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488"/>
            <p:cNvSpPr>
              <a:spLocks/>
            </p:cNvSpPr>
            <p:nvPr/>
          </p:nvSpPr>
          <p:spPr bwMode="auto">
            <a:xfrm>
              <a:off x="6789738" y="4903788"/>
              <a:ext cx="11113" cy="52388"/>
            </a:xfrm>
            <a:custGeom>
              <a:avLst/>
              <a:gdLst>
                <a:gd name="T0" fmla="*/ 0 w 1"/>
                <a:gd name="T1" fmla="*/ 0 h 5"/>
                <a:gd name="T2" fmla="*/ 0 w 1"/>
                <a:gd name="T3" fmla="*/ 5 h 5"/>
                <a:gd name="T4" fmla="*/ 1 w 1"/>
                <a:gd name="T5" fmla="*/ 3 h 5"/>
                <a:gd name="T6" fmla="*/ 0 w 1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1" y="2"/>
                    <a:pt x="1" y="1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Oval 1489"/>
            <p:cNvSpPr>
              <a:spLocks noChangeArrowheads="1"/>
            </p:cNvSpPr>
            <p:nvPr/>
          </p:nvSpPr>
          <p:spPr bwMode="auto">
            <a:xfrm>
              <a:off x="8043863" y="5511800"/>
              <a:ext cx="73025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Oval 1490"/>
            <p:cNvSpPr>
              <a:spLocks noChangeArrowheads="1"/>
            </p:cNvSpPr>
            <p:nvPr/>
          </p:nvSpPr>
          <p:spPr bwMode="auto">
            <a:xfrm>
              <a:off x="8178800" y="4986338"/>
              <a:ext cx="39688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491"/>
            <p:cNvSpPr>
              <a:spLocks/>
            </p:cNvSpPr>
            <p:nvPr/>
          </p:nvSpPr>
          <p:spPr bwMode="auto">
            <a:xfrm>
              <a:off x="8578850" y="2847975"/>
              <a:ext cx="92075" cy="71438"/>
            </a:xfrm>
            <a:custGeom>
              <a:avLst/>
              <a:gdLst>
                <a:gd name="T0" fmla="*/ 4 w 9"/>
                <a:gd name="T1" fmla="*/ 0 h 7"/>
                <a:gd name="T2" fmla="*/ 1 w 9"/>
                <a:gd name="T3" fmla="*/ 1 h 7"/>
                <a:gd name="T4" fmla="*/ 2 w 9"/>
                <a:gd name="T5" fmla="*/ 6 h 7"/>
                <a:gd name="T6" fmla="*/ 4 w 9"/>
                <a:gd name="T7" fmla="*/ 7 h 7"/>
                <a:gd name="T8" fmla="*/ 7 w 9"/>
                <a:gd name="T9" fmla="*/ 5 h 7"/>
                <a:gd name="T10" fmla="*/ 7 w 9"/>
                <a:gd name="T11" fmla="*/ 0 h 7"/>
                <a:gd name="T12" fmla="*/ 4 w 9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7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6" y="7"/>
                    <a:pt x="7" y="6"/>
                    <a:pt x="7" y="5"/>
                  </a:cubicBezTo>
                  <a:cubicBezTo>
                    <a:pt x="9" y="4"/>
                    <a:pt x="8" y="1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492"/>
            <p:cNvSpPr>
              <a:spLocks/>
            </p:cNvSpPr>
            <p:nvPr/>
          </p:nvSpPr>
          <p:spPr bwMode="auto">
            <a:xfrm>
              <a:off x="9021763" y="2498725"/>
              <a:ext cx="50800" cy="41275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1 h 4"/>
                <a:gd name="T4" fmla="*/ 1 w 5"/>
                <a:gd name="T5" fmla="*/ 4 h 4"/>
                <a:gd name="T6" fmla="*/ 2 w 5"/>
                <a:gd name="T7" fmla="*/ 4 h 4"/>
                <a:gd name="T8" fmla="*/ 4 w 5"/>
                <a:gd name="T9" fmla="*/ 3 h 4"/>
                <a:gd name="T10" fmla="*/ 4 w 5"/>
                <a:gd name="T11" fmla="*/ 0 h 4"/>
                <a:gd name="T12" fmla="*/ 2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4"/>
                    <a:pt x="4" y="4"/>
                    <a:pt x="4" y="3"/>
                  </a:cubicBezTo>
                  <a:cubicBezTo>
                    <a:pt x="5" y="2"/>
                    <a:pt x="5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Oval 1493"/>
            <p:cNvSpPr>
              <a:spLocks noChangeArrowheads="1"/>
            </p:cNvSpPr>
            <p:nvPr/>
          </p:nvSpPr>
          <p:spPr bwMode="auto">
            <a:xfrm>
              <a:off x="8794750" y="4318000"/>
              <a:ext cx="71438" cy="73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Oval 1494"/>
            <p:cNvSpPr>
              <a:spLocks noChangeArrowheads="1"/>
            </p:cNvSpPr>
            <p:nvPr/>
          </p:nvSpPr>
          <p:spPr bwMode="auto">
            <a:xfrm>
              <a:off x="8805863" y="3897313"/>
              <a:ext cx="50800" cy="50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Oval 1495"/>
            <p:cNvSpPr>
              <a:spLocks noChangeArrowheads="1"/>
            </p:cNvSpPr>
            <p:nvPr/>
          </p:nvSpPr>
          <p:spPr bwMode="auto">
            <a:xfrm>
              <a:off x="7664450" y="3444875"/>
              <a:ext cx="71438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Oval 1496"/>
            <p:cNvSpPr>
              <a:spLocks noChangeArrowheads="1"/>
            </p:cNvSpPr>
            <p:nvPr/>
          </p:nvSpPr>
          <p:spPr bwMode="auto">
            <a:xfrm>
              <a:off x="7797800" y="2919413"/>
              <a:ext cx="50800" cy="523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Oval 1497"/>
            <p:cNvSpPr>
              <a:spLocks noChangeArrowheads="1"/>
            </p:cNvSpPr>
            <p:nvPr/>
          </p:nvSpPr>
          <p:spPr bwMode="auto">
            <a:xfrm>
              <a:off x="6491288" y="3208338"/>
              <a:ext cx="82550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Oval 1498"/>
            <p:cNvSpPr>
              <a:spLocks noChangeArrowheads="1"/>
            </p:cNvSpPr>
            <p:nvPr/>
          </p:nvSpPr>
          <p:spPr bwMode="auto">
            <a:xfrm>
              <a:off x="6080125" y="3567113"/>
              <a:ext cx="73025" cy="73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Oval 1499"/>
            <p:cNvSpPr>
              <a:spLocks noChangeArrowheads="1"/>
            </p:cNvSpPr>
            <p:nvPr/>
          </p:nvSpPr>
          <p:spPr bwMode="auto">
            <a:xfrm>
              <a:off x="6635750" y="2682875"/>
              <a:ext cx="41275" cy="523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Oval 1500"/>
            <p:cNvSpPr>
              <a:spLocks noChangeArrowheads="1"/>
            </p:cNvSpPr>
            <p:nvPr/>
          </p:nvSpPr>
          <p:spPr bwMode="auto">
            <a:xfrm>
              <a:off x="4405313" y="3527425"/>
              <a:ext cx="71438" cy="809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501"/>
            <p:cNvSpPr>
              <a:spLocks/>
            </p:cNvSpPr>
            <p:nvPr/>
          </p:nvSpPr>
          <p:spPr bwMode="auto">
            <a:xfrm>
              <a:off x="3716338" y="3567113"/>
              <a:ext cx="60325" cy="61913"/>
            </a:xfrm>
            <a:custGeom>
              <a:avLst/>
              <a:gdLst>
                <a:gd name="T0" fmla="*/ 1 w 6"/>
                <a:gd name="T1" fmla="*/ 0 h 6"/>
                <a:gd name="T2" fmla="*/ 0 w 6"/>
                <a:gd name="T3" fmla="*/ 2 h 6"/>
                <a:gd name="T4" fmla="*/ 4 w 6"/>
                <a:gd name="T5" fmla="*/ 6 h 6"/>
                <a:gd name="T6" fmla="*/ 6 w 6"/>
                <a:gd name="T7" fmla="*/ 5 h 6"/>
                <a:gd name="T8" fmla="*/ 1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5" y="6"/>
                    <a:pt x="6" y="6"/>
                    <a:pt x="6" y="5"/>
                  </a:cubicBezTo>
                  <a:cubicBezTo>
                    <a:pt x="5" y="3"/>
                    <a:pt x="3" y="1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502"/>
            <p:cNvSpPr>
              <a:spLocks/>
            </p:cNvSpPr>
            <p:nvPr/>
          </p:nvSpPr>
          <p:spPr bwMode="auto">
            <a:xfrm>
              <a:off x="3725863" y="3546475"/>
              <a:ext cx="71438" cy="73025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2 h 7"/>
                <a:gd name="T4" fmla="*/ 5 w 7"/>
                <a:gd name="T5" fmla="*/ 7 h 7"/>
                <a:gd name="T6" fmla="*/ 7 w 7"/>
                <a:gd name="T7" fmla="*/ 4 h 7"/>
                <a:gd name="T8" fmla="*/ 3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2" y="3"/>
                    <a:pt x="4" y="5"/>
                    <a:pt x="5" y="7"/>
                  </a:cubicBezTo>
                  <a:cubicBezTo>
                    <a:pt x="6" y="7"/>
                    <a:pt x="7" y="5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Oval 1503"/>
            <p:cNvSpPr>
              <a:spLocks noChangeArrowheads="1"/>
            </p:cNvSpPr>
            <p:nvPr/>
          </p:nvSpPr>
          <p:spPr bwMode="auto">
            <a:xfrm>
              <a:off x="3838575" y="3371850"/>
              <a:ext cx="82550" cy="73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Oval 1504"/>
            <p:cNvSpPr>
              <a:spLocks noChangeArrowheads="1"/>
            </p:cNvSpPr>
            <p:nvPr/>
          </p:nvSpPr>
          <p:spPr bwMode="auto">
            <a:xfrm>
              <a:off x="3695700" y="2643188"/>
              <a:ext cx="80963" cy="809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Oval 1505"/>
            <p:cNvSpPr>
              <a:spLocks noChangeArrowheads="1"/>
            </p:cNvSpPr>
            <p:nvPr/>
          </p:nvSpPr>
          <p:spPr bwMode="auto">
            <a:xfrm>
              <a:off x="4538663" y="3001963"/>
              <a:ext cx="41275" cy="523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506"/>
            <p:cNvSpPr>
              <a:spLocks/>
            </p:cNvSpPr>
            <p:nvPr/>
          </p:nvSpPr>
          <p:spPr bwMode="auto">
            <a:xfrm>
              <a:off x="2933700" y="3732213"/>
              <a:ext cx="73025" cy="82550"/>
            </a:xfrm>
            <a:custGeom>
              <a:avLst/>
              <a:gdLst>
                <a:gd name="T0" fmla="*/ 3 w 7"/>
                <a:gd name="T1" fmla="*/ 0 h 8"/>
                <a:gd name="T2" fmla="*/ 0 w 7"/>
                <a:gd name="T3" fmla="*/ 4 h 8"/>
                <a:gd name="T4" fmla="*/ 3 w 7"/>
                <a:gd name="T5" fmla="*/ 8 h 8"/>
                <a:gd name="T6" fmla="*/ 6 w 7"/>
                <a:gd name="T7" fmla="*/ 6 h 8"/>
                <a:gd name="T8" fmla="*/ 6 w 7"/>
                <a:gd name="T9" fmla="*/ 4 h 8"/>
                <a:gd name="T10" fmla="*/ 7 w 7"/>
                <a:gd name="T11" fmla="*/ 3 h 8"/>
                <a:gd name="T12" fmla="*/ 3 w 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5" y="8"/>
                    <a:pt x="6" y="7"/>
                    <a:pt x="6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6" y="1"/>
                    <a:pt x="5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507"/>
            <p:cNvSpPr>
              <a:spLocks/>
            </p:cNvSpPr>
            <p:nvPr/>
          </p:nvSpPr>
          <p:spPr bwMode="auto">
            <a:xfrm>
              <a:off x="2995613" y="3762375"/>
              <a:ext cx="11113" cy="31750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1 h 3"/>
                <a:gd name="T4" fmla="*/ 0 w 1"/>
                <a:gd name="T5" fmla="*/ 3 h 3"/>
                <a:gd name="T6" fmla="*/ 1 w 1"/>
                <a:gd name="T7" fmla="*/ 1 h 3"/>
                <a:gd name="T8" fmla="*/ 1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Oval 1508"/>
            <p:cNvSpPr>
              <a:spLocks noChangeArrowheads="1"/>
            </p:cNvSpPr>
            <p:nvPr/>
          </p:nvSpPr>
          <p:spPr bwMode="auto">
            <a:xfrm>
              <a:off x="3068638" y="3217863"/>
              <a:ext cx="39688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Oval 1512"/>
            <p:cNvSpPr>
              <a:spLocks noChangeArrowheads="1"/>
            </p:cNvSpPr>
            <p:nvPr/>
          </p:nvSpPr>
          <p:spPr bwMode="auto">
            <a:xfrm>
              <a:off x="7253288" y="2220913"/>
              <a:ext cx="41275" cy="50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Oval 1521"/>
            <p:cNvSpPr>
              <a:spLocks noChangeArrowheads="1"/>
            </p:cNvSpPr>
            <p:nvPr/>
          </p:nvSpPr>
          <p:spPr bwMode="auto">
            <a:xfrm>
              <a:off x="5032375" y="2960688"/>
              <a:ext cx="71438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Oval 1522"/>
            <p:cNvSpPr>
              <a:spLocks noChangeArrowheads="1"/>
            </p:cNvSpPr>
            <p:nvPr/>
          </p:nvSpPr>
          <p:spPr bwMode="auto">
            <a:xfrm>
              <a:off x="5165725" y="2446338"/>
              <a:ext cx="41275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523"/>
            <p:cNvSpPr>
              <a:spLocks/>
            </p:cNvSpPr>
            <p:nvPr/>
          </p:nvSpPr>
          <p:spPr bwMode="auto">
            <a:xfrm>
              <a:off x="4876800" y="4997450"/>
              <a:ext cx="73025" cy="50800"/>
            </a:xfrm>
            <a:custGeom>
              <a:avLst/>
              <a:gdLst>
                <a:gd name="T0" fmla="*/ 4 w 7"/>
                <a:gd name="T1" fmla="*/ 0 h 5"/>
                <a:gd name="T2" fmla="*/ 0 w 7"/>
                <a:gd name="T3" fmla="*/ 4 h 5"/>
                <a:gd name="T4" fmla="*/ 0 w 7"/>
                <a:gd name="T5" fmla="*/ 5 h 5"/>
                <a:gd name="T6" fmla="*/ 7 w 7"/>
                <a:gd name="T7" fmla="*/ 5 h 5"/>
                <a:gd name="T8" fmla="*/ 7 w 7"/>
                <a:gd name="T9" fmla="*/ 5 h 5"/>
                <a:gd name="T10" fmla="*/ 7 w 7"/>
                <a:gd name="T11" fmla="*/ 4 h 5"/>
                <a:gd name="T12" fmla="*/ 4 w 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524"/>
            <p:cNvSpPr>
              <a:spLocks noEditPoints="1"/>
            </p:cNvSpPr>
            <p:nvPr/>
          </p:nvSpPr>
          <p:spPr bwMode="auto">
            <a:xfrm>
              <a:off x="4897438" y="5068888"/>
              <a:ext cx="41275" cy="9525"/>
            </a:xfrm>
            <a:custGeom>
              <a:avLst/>
              <a:gdLst>
                <a:gd name="T0" fmla="*/ 1 w 4"/>
                <a:gd name="T1" fmla="*/ 0 h 1"/>
                <a:gd name="T2" fmla="*/ 0 w 4"/>
                <a:gd name="T3" fmla="*/ 0 h 1"/>
                <a:gd name="T4" fmla="*/ 1 w 4"/>
                <a:gd name="T5" fmla="*/ 1 h 1"/>
                <a:gd name="T6" fmla="*/ 1 w 4"/>
                <a:gd name="T7" fmla="*/ 0 h 1"/>
                <a:gd name="T8" fmla="*/ 3 w 4"/>
                <a:gd name="T9" fmla="*/ 0 h 1"/>
                <a:gd name="T10" fmla="*/ 1 w 4"/>
                <a:gd name="T11" fmla="*/ 0 h 1"/>
                <a:gd name="T12" fmla="*/ 1 w 4"/>
                <a:gd name="T13" fmla="*/ 1 h 1"/>
                <a:gd name="T14" fmla="*/ 1 w 4"/>
                <a:gd name="T15" fmla="*/ 1 h 1"/>
                <a:gd name="T16" fmla="*/ 2 w 4"/>
                <a:gd name="T17" fmla="*/ 1 h 1"/>
                <a:gd name="T18" fmla="*/ 2 w 4"/>
                <a:gd name="T19" fmla="*/ 1 h 1"/>
                <a:gd name="T20" fmla="*/ 3 w 4"/>
                <a:gd name="T21" fmla="*/ 0 h 1"/>
                <a:gd name="T22" fmla="*/ 4 w 4"/>
                <a:gd name="T23" fmla="*/ 0 h 1"/>
                <a:gd name="T24" fmla="*/ 3 w 4"/>
                <a:gd name="T25" fmla="*/ 0 h 1"/>
                <a:gd name="T26" fmla="*/ 3 w 4"/>
                <a:gd name="T27" fmla="*/ 0 h 1"/>
                <a:gd name="T28" fmla="*/ 4 w 4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525"/>
            <p:cNvSpPr>
              <a:spLocks noEditPoints="1"/>
            </p:cNvSpPr>
            <p:nvPr/>
          </p:nvSpPr>
          <p:spPr bwMode="auto">
            <a:xfrm>
              <a:off x="4876800" y="5048250"/>
              <a:ext cx="73025" cy="20638"/>
            </a:xfrm>
            <a:custGeom>
              <a:avLst/>
              <a:gdLst>
                <a:gd name="T0" fmla="*/ 1 w 7"/>
                <a:gd name="T1" fmla="*/ 2 h 2"/>
                <a:gd name="T2" fmla="*/ 2 w 7"/>
                <a:gd name="T3" fmla="*/ 2 h 2"/>
                <a:gd name="T4" fmla="*/ 3 w 7"/>
                <a:gd name="T5" fmla="*/ 2 h 2"/>
                <a:gd name="T6" fmla="*/ 3 w 7"/>
                <a:gd name="T7" fmla="*/ 2 h 2"/>
                <a:gd name="T8" fmla="*/ 2 w 7"/>
                <a:gd name="T9" fmla="*/ 2 h 2"/>
                <a:gd name="T10" fmla="*/ 1 w 7"/>
                <a:gd name="T11" fmla="*/ 2 h 2"/>
                <a:gd name="T12" fmla="*/ 5 w 7"/>
                <a:gd name="T13" fmla="*/ 2 h 2"/>
                <a:gd name="T14" fmla="*/ 3 w 7"/>
                <a:gd name="T15" fmla="*/ 2 h 2"/>
                <a:gd name="T16" fmla="*/ 3 w 7"/>
                <a:gd name="T17" fmla="*/ 2 h 2"/>
                <a:gd name="T18" fmla="*/ 5 w 7"/>
                <a:gd name="T19" fmla="*/ 2 h 2"/>
                <a:gd name="T20" fmla="*/ 5 w 7"/>
                <a:gd name="T21" fmla="*/ 2 h 2"/>
                <a:gd name="T22" fmla="*/ 6 w 7"/>
                <a:gd name="T23" fmla="*/ 2 h 2"/>
                <a:gd name="T24" fmla="*/ 5 w 7"/>
                <a:gd name="T25" fmla="*/ 2 h 2"/>
                <a:gd name="T26" fmla="*/ 5 w 7"/>
                <a:gd name="T27" fmla="*/ 2 h 2"/>
                <a:gd name="T28" fmla="*/ 6 w 7"/>
                <a:gd name="T29" fmla="*/ 2 h 2"/>
                <a:gd name="T30" fmla="*/ 6 w 7"/>
                <a:gd name="T31" fmla="*/ 2 h 2"/>
                <a:gd name="T32" fmla="*/ 6 w 7"/>
                <a:gd name="T33" fmla="*/ 2 h 2"/>
                <a:gd name="T34" fmla="*/ 7 w 7"/>
                <a:gd name="T35" fmla="*/ 0 h 2"/>
                <a:gd name="T36" fmla="*/ 0 w 7"/>
                <a:gd name="T37" fmla="*/ 0 h 2"/>
                <a:gd name="T38" fmla="*/ 1 w 7"/>
                <a:gd name="T39" fmla="*/ 2 h 2"/>
                <a:gd name="T40" fmla="*/ 2 w 7"/>
                <a:gd name="T41" fmla="*/ 2 h 2"/>
                <a:gd name="T42" fmla="*/ 6 w 7"/>
                <a:gd name="T43" fmla="*/ 1 h 2"/>
                <a:gd name="T44" fmla="*/ 6 w 7"/>
                <a:gd name="T45" fmla="*/ 1 h 2"/>
                <a:gd name="T46" fmla="*/ 6 w 7"/>
                <a:gd name="T47" fmla="*/ 1 h 2"/>
                <a:gd name="T48" fmla="*/ 6 w 7"/>
                <a:gd name="T49" fmla="*/ 2 h 2"/>
                <a:gd name="T50" fmla="*/ 7 w 7"/>
                <a:gd name="T51" fmla="*/ 0 h 2"/>
                <a:gd name="T52" fmla="*/ 7 w 7"/>
                <a:gd name="T5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" h="2">
                  <a:moveTo>
                    <a:pt x="1" y="2"/>
                  </a:move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moveTo>
                    <a:pt x="5" y="2"/>
                  </a:move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6" y="2"/>
                  </a:move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4" y="2"/>
                    <a:pt x="5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1526"/>
            <p:cNvSpPr>
              <a:spLocks/>
            </p:cNvSpPr>
            <p:nvPr/>
          </p:nvSpPr>
          <p:spPr bwMode="auto">
            <a:xfrm>
              <a:off x="4887913" y="5059363"/>
              <a:ext cx="50800" cy="9525"/>
            </a:xfrm>
            <a:custGeom>
              <a:avLst/>
              <a:gdLst>
                <a:gd name="T0" fmla="*/ 5 w 5"/>
                <a:gd name="T1" fmla="*/ 0 h 1"/>
                <a:gd name="T2" fmla="*/ 1 w 5"/>
                <a:gd name="T3" fmla="*/ 1 h 1"/>
                <a:gd name="T4" fmla="*/ 0 w 5"/>
                <a:gd name="T5" fmla="*/ 1 h 1"/>
                <a:gd name="T6" fmla="*/ 0 w 5"/>
                <a:gd name="T7" fmla="*/ 1 h 1"/>
                <a:gd name="T8" fmla="*/ 1 w 5"/>
                <a:gd name="T9" fmla="*/ 1 h 1"/>
                <a:gd name="T10" fmla="*/ 2 w 5"/>
                <a:gd name="T11" fmla="*/ 1 h 1"/>
                <a:gd name="T12" fmla="*/ 2 w 5"/>
                <a:gd name="T13" fmla="*/ 1 h 1"/>
                <a:gd name="T14" fmla="*/ 2 w 5"/>
                <a:gd name="T15" fmla="*/ 1 h 1"/>
                <a:gd name="T16" fmla="*/ 2 w 5"/>
                <a:gd name="T17" fmla="*/ 1 h 1"/>
                <a:gd name="T18" fmla="*/ 4 w 5"/>
                <a:gd name="T19" fmla="*/ 1 h 1"/>
                <a:gd name="T20" fmla="*/ 4 w 5"/>
                <a:gd name="T21" fmla="*/ 1 h 1"/>
                <a:gd name="T22" fmla="*/ 4 w 5"/>
                <a:gd name="T23" fmla="*/ 1 h 1"/>
                <a:gd name="T24" fmla="*/ 4 w 5"/>
                <a:gd name="T25" fmla="*/ 1 h 1"/>
                <a:gd name="T26" fmla="*/ 5 w 5"/>
                <a:gd name="T27" fmla="*/ 1 h 1"/>
                <a:gd name="T28" fmla="*/ 5 w 5"/>
                <a:gd name="T29" fmla="*/ 0 h 1"/>
                <a:gd name="T30" fmla="*/ 5 w 5"/>
                <a:gd name="T31" fmla="*/ 0 h 1"/>
                <a:gd name="T32" fmla="*/ 5 w 5"/>
                <a:gd name="T33" fmla="*/ 0 h 1"/>
                <a:gd name="T34" fmla="*/ 5 w 5"/>
                <a:gd name="T35" fmla="*/ 0 h 1"/>
                <a:gd name="T36" fmla="*/ 5 w 5"/>
                <a:gd name="T3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4" y="1"/>
                    <a:pt x="3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527"/>
            <p:cNvSpPr>
              <a:spLocks/>
            </p:cNvSpPr>
            <p:nvPr/>
          </p:nvSpPr>
          <p:spPr bwMode="auto">
            <a:xfrm>
              <a:off x="4908550" y="5068888"/>
              <a:ext cx="0" cy="9525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  <a:gd name="T4" fmla="*/ 1 h 1"/>
                <a:gd name="T5" fmla="*/ 1 h 1"/>
                <a:gd name="T6" fmla="*/ 1 h 1"/>
                <a:gd name="T7" fmla="*/ 0 h 1"/>
                <a:gd name="T8" fmla="*/ 0 h 1"/>
                <a:gd name="T9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528"/>
            <p:cNvSpPr>
              <a:spLocks/>
            </p:cNvSpPr>
            <p:nvPr/>
          </p:nvSpPr>
          <p:spPr bwMode="auto">
            <a:xfrm>
              <a:off x="4918075" y="5068888"/>
              <a:ext cx="11113" cy="952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529"/>
            <p:cNvSpPr>
              <a:spLocks/>
            </p:cNvSpPr>
            <p:nvPr/>
          </p:nvSpPr>
          <p:spPr bwMode="auto">
            <a:xfrm>
              <a:off x="4938713" y="5059363"/>
              <a:ext cx="0" cy="952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  <a:gd name="T5" fmla="*/ 0 h 1"/>
                <a:gd name="T6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Oval 1530"/>
            <p:cNvSpPr>
              <a:spLocks noChangeArrowheads="1"/>
            </p:cNvSpPr>
            <p:nvPr/>
          </p:nvSpPr>
          <p:spPr bwMode="auto">
            <a:xfrm>
              <a:off x="5011738" y="4483100"/>
              <a:ext cx="50800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Oval 1532"/>
            <p:cNvSpPr>
              <a:spLocks noChangeArrowheads="1"/>
            </p:cNvSpPr>
            <p:nvPr/>
          </p:nvSpPr>
          <p:spPr bwMode="auto">
            <a:xfrm>
              <a:off x="5494338" y="5018088"/>
              <a:ext cx="71438" cy="809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Oval 1533"/>
            <p:cNvSpPr>
              <a:spLocks noChangeArrowheads="1"/>
            </p:cNvSpPr>
            <p:nvPr/>
          </p:nvSpPr>
          <p:spPr bwMode="auto">
            <a:xfrm>
              <a:off x="5627688" y="4503738"/>
              <a:ext cx="41275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534"/>
            <p:cNvSpPr>
              <a:spLocks/>
            </p:cNvSpPr>
            <p:nvPr/>
          </p:nvSpPr>
          <p:spPr bwMode="auto">
            <a:xfrm>
              <a:off x="5565775" y="4175125"/>
              <a:ext cx="41275" cy="50800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0 w 4"/>
                <a:gd name="T5" fmla="*/ 4 h 5"/>
                <a:gd name="T6" fmla="*/ 2 w 4"/>
                <a:gd name="T7" fmla="*/ 5 h 5"/>
                <a:gd name="T8" fmla="*/ 4 w 4"/>
                <a:gd name="T9" fmla="*/ 3 h 5"/>
                <a:gd name="T10" fmla="*/ 2 w 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5"/>
                    <a:pt x="2" y="5"/>
                  </a:cubicBezTo>
                  <a:cubicBezTo>
                    <a:pt x="3" y="5"/>
                    <a:pt x="4" y="4"/>
                    <a:pt x="4" y="3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535"/>
            <p:cNvSpPr>
              <a:spLocks/>
            </p:cNvSpPr>
            <p:nvPr/>
          </p:nvSpPr>
          <p:spPr bwMode="auto">
            <a:xfrm>
              <a:off x="5565775" y="4184650"/>
              <a:ext cx="0" cy="30163"/>
            </a:xfrm>
            <a:custGeom>
              <a:avLst/>
              <a:gdLst>
                <a:gd name="T0" fmla="*/ 0 h 3"/>
                <a:gd name="T1" fmla="*/ 2 h 3"/>
                <a:gd name="T2" fmla="*/ 3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Oval 1536"/>
            <p:cNvSpPr>
              <a:spLocks noChangeArrowheads="1"/>
            </p:cNvSpPr>
            <p:nvPr/>
          </p:nvSpPr>
          <p:spPr bwMode="auto">
            <a:xfrm>
              <a:off x="5710238" y="3546475"/>
              <a:ext cx="50800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537"/>
            <p:cNvSpPr>
              <a:spLocks/>
            </p:cNvSpPr>
            <p:nvPr/>
          </p:nvSpPr>
          <p:spPr bwMode="auto">
            <a:xfrm>
              <a:off x="6789738" y="4010025"/>
              <a:ext cx="52388" cy="71438"/>
            </a:xfrm>
            <a:custGeom>
              <a:avLst/>
              <a:gdLst>
                <a:gd name="T0" fmla="*/ 4 w 5"/>
                <a:gd name="T1" fmla="*/ 0 h 7"/>
                <a:gd name="T2" fmla="*/ 0 w 5"/>
                <a:gd name="T3" fmla="*/ 2 h 7"/>
                <a:gd name="T4" fmla="*/ 1 w 5"/>
                <a:gd name="T5" fmla="*/ 4 h 7"/>
                <a:gd name="T6" fmla="*/ 4 w 5"/>
                <a:gd name="T7" fmla="*/ 7 h 7"/>
                <a:gd name="T8" fmla="*/ 5 w 5"/>
                <a:gd name="T9" fmla="*/ 7 h 7"/>
                <a:gd name="T10" fmla="*/ 5 w 5"/>
                <a:gd name="T11" fmla="*/ 0 h 7"/>
                <a:gd name="T12" fmla="*/ 4 w 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4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6"/>
                    <a:pt x="3" y="7"/>
                    <a:pt x="4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4"/>
                    <a:pt x="5" y="2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538"/>
            <p:cNvSpPr>
              <a:spLocks/>
            </p:cNvSpPr>
            <p:nvPr/>
          </p:nvSpPr>
          <p:spPr bwMode="auto">
            <a:xfrm>
              <a:off x="6842125" y="4010025"/>
              <a:ext cx="30163" cy="71438"/>
            </a:xfrm>
            <a:custGeom>
              <a:avLst/>
              <a:gdLst>
                <a:gd name="T0" fmla="*/ 0 w 3"/>
                <a:gd name="T1" fmla="*/ 0 h 7"/>
                <a:gd name="T2" fmla="*/ 0 w 3"/>
                <a:gd name="T3" fmla="*/ 7 h 7"/>
                <a:gd name="T4" fmla="*/ 3 w 3"/>
                <a:gd name="T5" fmla="*/ 3 h 7"/>
                <a:gd name="T6" fmla="*/ 0 w 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2" y="6"/>
                    <a:pt x="3" y="5"/>
                    <a:pt x="3" y="3"/>
                  </a:cubicBezTo>
                  <a:cubicBezTo>
                    <a:pt x="3" y="1"/>
                    <a:pt x="2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539"/>
            <p:cNvSpPr>
              <a:spLocks/>
            </p:cNvSpPr>
            <p:nvPr/>
          </p:nvSpPr>
          <p:spPr bwMode="auto">
            <a:xfrm>
              <a:off x="6789738" y="4030663"/>
              <a:ext cx="11113" cy="206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Oval 1540"/>
            <p:cNvSpPr>
              <a:spLocks noChangeArrowheads="1"/>
            </p:cNvSpPr>
            <p:nvPr/>
          </p:nvSpPr>
          <p:spPr bwMode="auto">
            <a:xfrm>
              <a:off x="6934200" y="3486150"/>
              <a:ext cx="41275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Oval 1541"/>
            <p:cNvSpPr>
              <a:spLocks noChangeArrowheads="1"/>
            </p:cNvSpPr>
            <p:nvPr/>
          </p:nvSpPr>
          <p:spPr bwMode="auto">
            <a:xfrm>
              <a:off x="6245225" y="3959225"/>
              <a:ext cx="41275" cy="396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1542"/>
            <p:cNvSpPr>
              <a:spLocks/>
            </p:cNvSpPr>
            <p:nvPr/>
          </p:nvSpPr>
          <p:spPr bwMode="auto">
            <a:xfrm>
              <a:off x="8589963" y="3732213"/>
              <a:ext cx="71438" cy="20638"/>
            </a:xfrm>
            <a:custGeom>
              <a:avLst/>
              <a:gdLst>
                <a:gd name="T0" fmla="*/ 4 w 7"/>
                <a:gd name="T1" fmla="*/ 0 h 2"/>
                <a:gd name="T2" fmla="*/ 0 w 7"/>
                <a:gd name="T3" fmla="*/ 2 h 2"/>
                <a:gd name="T4" fmla="*/ 7 w 7"/>
                <a:gd name="T5" fmla="*/ 2 h 2"/>
                <a:gd name="T6" fmla="*/ 4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4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5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1543"/>
            <p:cNvSpPr>
              <a:spLocks noEditPoints="1"/>
            </p:cNvSpPr>
            <p:nvPr/>
          </p:nvSpPr>
          <p:spPr bwMode="auto">
            <a:xfrm>
              <a:off x="8589963" y="3773488"/>
              <a:ext cx="71438" cy="41275"/>
            </a:xfrm>
            <a:custGeom>
              <a:avLst/>
              <a:gdLst>
                <a:gd name="T0" fmla="*/ 3 w 7"/>
                <a:gd name="T1" fmla="*/ 0 h 4"/>
                <a:gd name="T2" fmla="*/ 0 w 7"/>
                <a:gd name="T3" fmla="*/ 0 h 4"/>
                <a:gd name="T4" fmla="*/ 3 w 7"/>
                <a:gd name="T5" fmla="*/ 4 h 4"/>
                <a:gd name="T6" fmla="*/ 3 w 7"/>
                <a:gd name="T7" fmla="*/ 0 h 4"/>
                <a:gd name="T8" fmla="*/ 7 w 7"/>
                <a:gd name="T9" fmla="*/ 0 h 4"/>
                <a:gd name="T10" fmla="*/ 5 w 7"/>
                <a:gd name="T11" fmla="*/ 0 h 4"/>
                <a:gd name="T12" fmla="*/ 5 w 7"/>
                <a:gd name="T13" fmla="*/ 3 h 4"/>
                <a:gd name="T14" fmla="*/ 7 w 7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4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"/>
                    <a:pt x="3" y="4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7" y="2"/>
                    <a:pt x="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1544"/>
            <p:cNvSpPr>
              <a:spLocks/>
            </p:cNvSpPr>
            <p:nvPr/>
          </p:nvSpPr>
          <p:spPr bwMode="auto">
            <a:xfrm>
              <a:off x="8589963" y="3752850"/>
              <a:ext cx="71438" cy="61913"/>
            </a:xfrm>
            <a:custGeom>
              <a:avLst/>
              <a:gdLst>
                <a:gd name="T0" fmla="*/ 7 w 7"/>
                <a:gd name="T1" fmla="*/ 0 h 6"/>
                <a:gd name="T2" fmla="*/ 0 w 7"/>
                <a:gd name="T3" fmla="*/ 0 h 6"/>
                <a:gd name="T4" fmla="*/ 0 w 7"/>
                <a:gd name="T5" fmla="*/ 2 h 6"/>
                <a:gd name="T6" fmla="*/ 0 w 7"/>
                <a:gd name="T7" fmla="*/ 2 h 6"/>
                <a:gd name="T8" fmla="*/ 3 w 7"/>
                <a:gd name="T9" fmla="*/ 2 h 6"/>
                <a:gd name="T10" fmla="*/ 3 w 7"/>
                <a:gd name="T11" fmla="*/ 6 h 6"/>
                <a:gd name="T12" fmla="*/ 4 w 7"/>
                <a:gd name="T13" fmla="*/ 6 h 6"/>
                <a:gd name="T14" fmla="*/ 5 w 7"/>
                <a:gd name="T15" fmla="*/ 5 h 6"/>
                <a:gd name="T16" fmla="*/ 5 w 7"/>
                <a:gd name="T17" fmla="*/ 2 h 6"/>
                <a:gd name="T18" fmla="*/ 7 w 7"/>
                <a:gd name="T19" fmla="*/ 2 h 6"/>
                <a:gd name="T20" fmla="*/ 7 w 7"/>
                <a:gd name="T21" fmla="*/ 2 h 6"/>
                <a:gd name="T22" fmla="*/ 7 w 7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1545"/>
            <p:cNvSpPr>
              <a:spLocks/>
            </p:cNvSpPr>
            <p:nvPr/>
          </p:nvSpPr>
          <p:spPr bwMode="auto">
            <a:xfrm>
              <a:off x="8723313" y="3238500"/>
              <a:ext cx="41275" cy="20638"/>
            </a:xfrm>
            <a:custGeom>
              <a:avLst/>
              <a:gdLst>
                <a:gd name="T0" fmla="*/ 0 w 4"/>
                <a:gd name="T1" fmla="*/ 0 h 2"/>
                <a:gd name="T2" fmla="*/ 2 w 4"/>
                <a:gd name="T3" fmla="*/ 2 h 2"/>
                <a:gd name="T4" fmla="*/ 4 w 4"/>
                <a:gd name="T5" fmla="*/ 0 h 2"/>
                <a:gd name="T6" fmla="*/ 0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4" y="1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1546"/>
            <p:cNvSpPr>
              <a:spLocks/>
            </p:cNvSpPr>
            <p:nvPr/>
          </p:nvSpPr>
          <p:spPr bwMode="auto">
            <a:xfrm>
              <a:off x="8723313" y="3217863"/>
              <a:ext cx="50800" cy="20638"/>
            </a:xfrm>
            <a:custGeom>
              <a:avLst/>
              <a:gdLst>
                <a:gd name="T0" fmla="*/ 2 w 5"/>
                <a:gd name="T1" fmla="*/ 0 h 2"/>
                <a:gd name="T2" fmla="*/ 0 w 5"/>
                <a:gd name="T3" fmla="*/ 2 h 2"/>
                <a:gd name="T4" fmla="*/ 0 w 5"/>
                <a:gd name="T5" fmla="*/ 2 h 2"/>
                <a:gd name="T6" fmla="*/ 4 w 5"/>
                <a:gd name="T7" fmla="*/ 2 h 2"/>
                <a:gd name="T8" fmla="*/ 5 w 5"/>
                <a:gd name="T9" fmla="*/ 2 h 2"/>
                <a:gd name="T10" fmla="*/ 2 w 5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1"/>
                    <a:pt x="3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1547"/>
            <p:cNvSpPr>
              <a:spLocks/>
            </p:cNvSpPr>
            <p:nvPr/>
          </p:nvSpPr>
          <p:spPr bwMode="auto">
            <a:xfrm>
              <a:off x="2954338" y="6148388"/>
              <a:ext cx="73025" cy="30163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0 h 3"/>
                <a:gd name="T4" fmla="*/ 4 w 7"/>
                <a:gd name="T5" fmla="*/ 3 h 3"/>
                <a:gd name="T6" fmla="*/ 7 w 7"/>
                <a:gd name="T7" fmla="*/ 1 h 3"/>
                <a:gd name="T8" fmla="*/ 7 w 7"/>
                <a:gd name="T9" fmla="*/ 1 h 3"/>
                <a:gd name="T10" fmla="*/ 6 w 7"/>
                <a:gd name="T11" fmla="*/ 1 h 3"/>
                <a:gd name="T12" fmla="*/ 5 w 7"/>
                <a:gd name="T13" fmla="*/ 1 h 3"/>
                <a:gd name="T14" fmla="*/ 4 w 7"/>
                <a:gd name="T15" fmla="*/ 0 h 3"/>
                <a:gd name="T16" fmla="*/ 3 w 7"/>
                <a:gd name="T17" fmla="*/ 0 h 3"/>
                <a:gd name="T18" fmla="*/ 2 w 7"/>
                <a:gd name="T19" fmla="*/ 1 h 3"/>
                <a:gd name="T20" fmla="*/ 0 w 7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3"/>
                    <a:pt x="4" y="3"/>
                  </a:cubicBezTo>
                  <a:cubicBezTo>
                    <a:pt x="5" y="3"/>
                    <a:pt x="6" y="2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1548"/>
            <p:cNvSpPr>
              <a:spLocks/>
            </p:cNvSpPr>
            <p:nvPr/>
          </p:nvSpPr>
          <p:spPr bwMode="auto">
            <a:xfrm>
              <a:off x="2954338" y="6107113"/>
              <a:ext cx="73025" cy="52388"/>
            </a:xfrm>
            <a:custGeom>
              <a:avLst/>
              <a:gdLst>
                <a:gd name="T0" fmla="*/ 4 w 7"/>
                <a:gd name="T1" fmla="*/ 0 h 5"/>
                <a:gd name="T2" fmla="*/ 0 w 7"/>
                <a:gd name="T3" fmla="*/ 4 h 5"/>
                <a:gd name="T4" fmla="*/ 0 w 7"/>
                <a:gd name="T5" fmla="*/ 4 h 5"/>
                <a:gd name="T6" fmla="*/ 0 w 7"/>
                <a:gd name="T7" fmla="*/ 4 h 5"/>
                <a:gd name="T8" fmla="*/ 2 w 7"/>
                <a:gd name="T9" fmla="*/ 5 h 5"/>
                <a:gd name="T10" fmla="*/ 3 w 7"/>
                <a:gd name="T11" fmla="*/ 4 h 5"/>
                <a:gd name="T12" fmla="*/ 4 w 7"/>
                <a:gd name="T13" fmla="*/ 4 h 5"/>
                <a:gd name="T14" fmla="*/ 5 w 7"/>
                <a:gd name="T15" fmla="*/ 5 h 5"/>
                <a:gd name="T16" fmla="*/ 6 w 7"/>
                <a:gd name="T17" fmla="*/ 5 h 5"/>
                <a:gd name="T18" fmla="*/ 7 w 7"/>
                <a:gd name="T19" fmla="*/ 5 h 5"/>
                <a:gd name="T20" fmla="*/ 7 w 7"/>
                <a:gd name="T21" fmla="*/ 5 h 5"/>
                <a:gd name="T22" fmla="*/ 7 w 7"/>
                <a:gd name="T23" fmla="*/ 4 h 5"/>
                <a:gd name="T24" fmla="*/ 4 w 7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5">
                  <a:moveTo>
                    <a:pt x="4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1"/>
                    <a:pt x="6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Oval 1549"/>
            <p:cNvSpPr>
              <a:spLocks noChangeArrowheads="1"/>
            </p:cNvSpPr>
            <p:nvPr/>
          </p:nvSpPr>
          <p:spPr bwMode="auto">
            <a:xfrm>
              <a:off x="3089275" y="5583238"/>
              <a:ext cx="50800" cy="50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1550"/>
            <p:cNvSpPr>
              <a:spLocks/>
            </p:cNvSpPr>
            <p:nvPr/>
          </p:nvSpPr>
          <p:spPr bwMode="auto">
            <a:xfrm>
              <a:off x="3149600" y="4627563"/>
              <a:ext cx="61913" cy="19050"/>
            </a:xfrm>
            <a:custGeom>
              <a:avLst/>
              <a:gdLst>
                <a:gd name="T0" fmla="*/ 3 w 6"/>
                <a:gd name="T1" fmla="*/ 0 h 2"/>
                <a:gd name="T2" fmla="*/ 0 w 6"/>
                <a:gd name="T3" fmla="*/ 2 h 2"/>
                <a:gd name="T4" fmla="*/ 6 w 6"/>
                <a:gd name="T5" fmla="*/ 2 h 2"/>
                <a:gd name="T6" fmla="*/ 3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3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1551"/>
            <p:cNvSpPr>
              <a:spLocks noEditPoints="1"/>
            </p:cNvSpPr>
            <p:nvPr/>
          </p:nvSpPr>
          <p:spPr bwMode="auto">
            <a:xfrm>
              <a:off x="3140075" y="4667250"/>
              <a:ext cx="82550" cy="41275"/>
            </a:xfrm>
            <a:custGeom>
              <a:avLst/>
              <a:gdLst>
                <a:gd name="T0" fmla="*/ 1 w 8"/>
                <a:gd name="T1" fmla="*/ 0 h 4"/>
                <a:gd name="T2" fmla="*/ 1 w 8"/>
                <a:gd name="T3" fmla="*/ 0 h 4"/>
                <a:gd name="T4" fmla="*/ 0 w 8"/>
                <a:gd name="T5" fmla="*/ 0 h 4"/>
                <a:gd name="T6" fmla="*/ 1 w 8"/>
                <a:gd name="T7" fmla="*/ 2 h 4"/>
                <a:gd name="T8" fmla="*/ 1 w 8"/>
                <a:gd name="T9" fmla="*/ 0 h 4"/>
                <a:gd name="T10" fmla="*/ 8 w 8"/>
                <a:gd name="T11" fmla="*/ 0 h 4"/>
                <a:gd name="T12" fmla="*/ 3 w 8"/>
                <a:gd name="T13" fmla="*/ 0 h 4"/>
                <a:gd name="T14" fmla="*/ 3 w 8"/>
                <a:gd name="T15" fmla="*/ 3 h 4"/>
                <a:gd name="T16" fmla="*/ 4 w 8"/>
                <a:gd name="T17" fmla="*/ 4 h 4"/>
                <a:gd name="T18" fmla="*/ 8 w 8"/>
                <a:gd name="T19" fmla="*/ 0 h 4"/>
                <a:gd name="T20" fmla="*/ 8 w 8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6" y="4"/>
                    <a:pt x="8" y="2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1552"/>
            <p:cNvSpPr>
              <a:spLocks/>
            </p:cNvSpPr>
            <p:nvPr/>
          </p:nvSpPr>
          <p:spPr bwMode="auto">
            <a:xfrm>
              <a:off x="3149600" y="4646613"/>
              <a:ext cx="73025" cy="52388"/>
            </a:xfrm>
            <a:custGeom>
              <a:avLst/>
              <a:gdLst>
                <a:gd name="T0" fmla="*/ 6 w 7"/>
                <a:gd name="T1" fmla="*/ 0 h 5"/>
                <a:gd name="T2" fmla="*/ 0 w 7"/>
                <a:gd name="T3" fmla="*/ 0 h 5"/>
                <a:gd name="T4" fmla="*/ 0 w 7"/>
                <a:gd name="T5" fmla="*/ 2 h 5"/>
                <a:gd name="T6" fmla="*/ 0 w 7"/>
                <a:gd name="T7" fmla="*/ 2 h 5"/>
                <a:gd name="T8" fmla="*/ 0 w 7"/>
                <a:gd name="T9" fmla="*/ 4 h 5"/>
                <a:gd name="T10" fmla="*/ 2 w 7"/>
                <a:gd name="T11" fmla="*/ 5 h 5"/>
                <a:gd name="T12" fmla="*/ 2 w 7"/>
                <a:gd name="T13" fmla="*/ 2 h 5"/>
                <a:gd name="T14" fmla="*/ 7 w 7"/>
                <a:gd name="T15" fmla="*/ 2 h 5"/>
                <a:gd name="T16" fmla="*/ 6 w 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0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Oval 1553"/>
            <p:cNvSpPr>
              <a:spLocks noChangeArrowheads="1"/>
            </p:cNvSpPr>
            <p:nvPr/>
          </p:nvSpPr>
          <p:spPr bwMode="auto">
            <a:xfrm>
              <a:off x="3284538" y="4113213"/>
              <a:ext cx="41275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1554"/>
            <p:cNvSpPr>
              <a:spLocks/>
            </p:cNvSpPr>
            <p:nvPr/>
          </p:nvSpPr>
          <p:spPr bwMode="auto">
            <a:xfrm>
              <a:off x="9175750" y="5861050"/>
              <a:ext cx="50800" cy="50800"/>
            </a:xfrm>
            <a:custGeom>
              <a:avLst/>
              <a:gdLst>
                <a:gd name="T0" fmla="*/ 3 w 5"/>
                <a:gd name="T1" fmla="*/ 0 h 5"/>
                <a:gd name="T2" fmla="*/ 1 w 5"/>
                <a:gd name="T3" fmla="*/ 1 h 5"/>
                <a:gd name="T4" fmla="*/ 1 w 5"/>
                <a:gd name="T5" fmla="*/ 3 h 5"/>
                <a:gd name="T6" fmla="*/ 1 w 5"/>
                <a:gd name="T7" fmla="*/ 3 h 5"/>
                <a:gd name="T8" fmla="*/ 2 w 5"/>
                <a:gd name="T9" fmla="*/ 5 h 5"/>
                <a:gd name="T10" fmla="*/ 3 w 5"/>
                <a:gd name="T11" fmla="*/ 5 h 5"/>
                <a:gd name="T12" fmla="*/ 5 w 5"/>
                <a:gd name="T13" fmla="*/ 4 h 5"/>
                <a:gd name="T14" fmla="*/ 4 w 5"/>
                <a:gd name="T15" fmla="*/ 0 h 5"/>
                <a:gd name="T16" fmla="*/ 3 w 5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5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1555"/>
            <p:cNvSpPr>
              <a:spLocks/>
            </p:cNvSpPr>
            <p:nvPr/>
          </p:nvSpPr>
          <p:spPr bwMode="auto">
            <a:xfrm>
              <a:off x="9185275" y="5891213"/>
              <a:ext cx="11113" cy="206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1 w 1"/>
                <a:gd name="T5" fmla="*/ 2 h 2"/>
                <a:gd name="T6" fmla="*/ 0 w 1"/>
                <a:gd name="T7" fmla="*/ 0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1556"/>
            <p:cNvSpPr>
              <a:spLocks/>
            </p:cNvSpPr>
            <p:nvPr/>
          </p:nvSpPr>
          <p:spPr bwMode="auto">
            <a:xfrm>
              <a:off x="6789738" y="6045200"/>
              <a:ext cx="52388" cy="41275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3 h 4"/>
                <a:gd name="T4" fmla="*/ 1 w 5"/>
                <a:gd name="T5" fmla="*/ 4 h 4"/>
                <a:gd name="T6" fmla="*/ 1 w 5"/>
                <a:gd name="T7" fmla="*/ 4 h 4"/>
                <a:gd name="T8" fmla="*/ 5 w 5"/>
                <a:gd name="T9" fmla="*/ 2 h 4"/>
                <a:gd name="T10" fmla="*/ 2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3" y="3"/>
                    <a:pt x="5" y="2"/>
                  </a:cubicBezTo>
                  <a:cubicBezTo>
                    <a:pt x="4" y="1"/>
                    <a:pt x="4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1557"/>
            <p:cNvSpPr>
              <a:spLocks/>
            </p:cNvSpPr>
            <p:nvPr/>
          </p:nvSpPr>
          <p:spPr bwMode="auto">
            <a:xfrm>
              <a:off x="6800850" y="6065838"/>
              <a:ext cx="41275" cy="31750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2 h 3"/>
                <a:gd name="T4" fmla="*/ 0 w 4"/>
                <a:gd name="T5" fmla="*/ 2 h 3"/>
                <a:gd name="T6" fmla="*/ 1 w 4"/>
                <a:gd name="T7" fmla="*/ 3 h 3"/>
                <a:gd name="T8" fmla="*/ 4 w 4"/>
                <a:gd name="T9" fmla="*/ 1 h 3"/>
                <a:gd name="T10" fmla="*/ 4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3" y="3"/>
                    <a:pt x="4" y="2"/>
                    <a:pt x="4" y="1"/>
                  </a:cubicBezTo>
                  <a:cubicBezTo>
                    <a:pt x="4" y="1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1558"/>
            <p:cNvSpPr>
              <a:spLocks/>
            </p:cNvSpPr>
            <p:nvPr/>
          </p:nvSpPr>
          <p:spPr bwMode="auto">
            <a:xfrm>
              <a:off x="4003675" y="4359275"/>
              <a:ext cx="30163" cy="82550"/>
            </a:xfrm>
            <a:custGeom>
              <a:avLst/>
              <a:gdLst>
                <a:gd name="T0" fmla="*/ 3 w 3"/>
                <a:gd name="T1" fmla="*/ 0 h 8"/>
                <a:gd name="T2" fmla="*/ 0 w 3"/>
                <a:gd name="T3" fmla="*/ 4 h 8"/>
                <a:gd name="T4" fmla="*/ 3 w 3"/>
                <a:gd name="T5" fmla="*/ 8 h 8"/>
                <a:gd name="T6" fmla="*/ 3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8"/>
                  </a:cubicBezTo>
                  <a:cubicBezTo>
                    <a:pt x="3" y="5"/>
                    <a:pt x="3" y="3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1559"/>
            <p:cNvSpPr>
              <a:spLocks/>
            </p:cNvSpPr>
            <p:nvPr/>
          </p:nvSpPr>
          <p:spPr bwMode="auto">
            <a:xfrm>
              <a:off x="4033838" y="4359275"/>
              <a:ext cx="41275" cy="82550"/>
            </a:xfrm>
            <a:custGeom>
              <a:avLst/>
              <a:gdLst>
                <a:gd name="T0" fmla="*/ 0 w 4"/>
                <a:gd name="T1" fmla="*/ 0 h 8"/>
                <a:gd name="T2" fmla="*/ 0 w 4"/>
                <a:gd name="T3" fmla="*/ 0 h 8"/>
                <a:gd name="T4" fmla="*/ 0 w 4"/>
                <a:gd name="T5" fmla="*/ 8 h 8"/>
                <a:gd name="T6" fmla="*/ 0 w 4"/>
                <a:gd name="T7" fmla="*/ 8 h 8"/>
                <a:gd name="T8" fmla="*/ 4 w 4"/>
                <a:gd name="T9" fmla="*/ 4 h 8"/>
                <a:gd name="T10" fmla="*/ 0 w 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4" y="6"/>
                    <a:pt x="4" y="4"/>
                  </a:cubicBezTo>
                  <a:cubicBezTo>
                    <a:pt x="4" y="2"/>
                    <a:pt x="2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Oval 1560"/>
            <p:cNvSpPr>
              <a:spLocks noChangeArrowheads="1"/>
            </p:cNvSpPr>
            <p:nvPr/>
          </p:nvSpPr>
          <p:spPr bwMode="auto">
            <a:xfrm>
              <a:off x="4137025" y="3844925"/>
              <a:ext cx="41275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Oval 1561"/>
            <p:cNvSpPr>
              <a:spLocks noChangeArrowheads="1"/>
            </p:cNvSpPr>
            <p:nvPr/>
          </p:nvSpPr>
          <p:spPr bwMode="auto">
            <a:xfrm>
              <a:off x="3663950" y="3228975"/>
              <a:ext cx="52388" cy="50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1562"/>
            <p:cNvSpPr>
              <a:spLocks/>
            </p:cNvSpPr>
            <p:nvPr/>
          </p:nvSpPr>
          <p:spPr bwMode="auto">
            <a:xfrm>
              <a:off x="4816475" y="3702050"/>
              <a:ext cx="71438" cy="71438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4 h 7"/>
                <a:gd name="T4" fmla="*/ 3 w 7"/>
                <a:gd name="T5" fmla="*/ 7 h 7"/>
                <a:gd name="T6" fmla="*/ 5 w 7"/>
                <a:gd name="T7" fmla="*/ 6 h 7"/>
                <a:gd name="T8" fmla="*/ 6 w 7"/>
                <a:gd name="T9" fmla="*/ 6 h 7"/>
                <a:gd name="T10" fmla="*/ 7 w 7"/>
                <a:gd name="T11" fmla="*/ 4 h 7"/>
                <a:gd name="T12" fmla="*/ 4 w 7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4" y="7"/>
                    <a:pt x="4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7" y="6"/>
                    <a:pt x="7" y="5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1563"/>
            <p:cNvSpPr>
              <a:spLocks/>
            </p:cNvSpPr>
            <p:nvPr/>
          </p:nvSpPr>
          <p:spPr bwMode="auto">
            <a:xfrm>
              <a:off x="4846638" y="3762375"/>
              <a:ext cx="30163" cy="11113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1 h 1"/>
                <a:gd name="T4" fmla="*/ 1 w 3"/>
                <a:gd name="T5" fmla="*/ 1 h 1"/>
                <a:gd name="T6" fmla="*/ 3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Oval 1564"/>
            <p:cNvSpPr>
              <a:spLocks noChangeArrowheads="1"/>
            </p:cNvSpPr>
            <p:nvPr/>
          </p:nvSpPr>
          <p:spPr bwMode="auto">
            <a:xfrm>
              <a:off x="4949825" y="3176588"/>
              <a:ext cx="50800" cy="523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Oval 1565"/>
            <p:cNvSpPr>
              <a:spLocks noChangeArrowheads="1"/>
            </p:cNvSpPr>
            <p:nvPr/>
          </p:nvSpPr>
          <p:spPr bwMode="auto">
            <a:xfrm>
              <a:off x="7416800" y="4462463"/>
              <a:ext cx="82550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Oval 1566"/>
            <p:cNvSpPr>
              <a:spLocks noChangeArrowheads="1"/>
            </p:cNvSpPr>
            <p:nvPr/>
          </p:nvSpPr>
          <p:spPr bwMode="auto">
            <a:xfrm>
              <a:off x="7550150" y="3938588"/>
              <a:ext cx="52388" cy="396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Oval 1567"/>
            <p:cNvSpPr>
              <a:spLocks noChangeArrowheads="1"/>
            </p:cNvSpPr>
            <p:nvPr/>
          </p:nvSpPr>
          <p:spPr bwMode="auto">
            <a:xfrm>
              <a:off x="8661400" y="4533900"/>
              <a:ext cx="71438" cy="73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Oval 1568"/>
            <p:cNvSpPr>
              <a:spLocks noChangeArrowheads="1"/>
            </p:cNvSpPr>
            <p:nvPr/>
          </p:nvSpPr>
          <p:spPr bwMode="auto">
            <a:xfrm>
              <a:off x="8794750" y="4010025"/>
              <a:ext cx="50800" cy="50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1569"/>
            <p:cNvSpPr>
              <a:spLocks/>
            </p:cNvSpPr>
            <p:nvPr/>
          </p:nvSpPr>
          <p:spPr bwMode="auto">
            <a:xfrm>
              <a:off x="6881813" y="4595813"/>
              <a:ext cx="41275" cy="71438"/>
            </a:xfrm>
            <a:custGeom>
              <a:avLst/>
              <a:gdLst>
                <a:gd name="T0" fmla="*/ 4 w 4"/>
                <a:gd name="T1" fmla="*/ 0 h 7"/>
                <a:gd name="T2" fmla="*/ 0 w 4"/>
                <a:gd name="T3" fmla="*/ 4 h 7"/>
                <a:gd name="T4" fmla="*/ 4 w 4"/>
                <a:gd name="T5" fmla="*/ 7 h 7"/>
                <a:gd name="T6" fmla="*/ 4 w 4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4" y="5"/>
                    <a:pt x="4" y="2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1570"/>
            <p:cNvSpPr>
              <a:spLocks/>
            </p:cNvSpPr>
            <p:nvPr/>
          </p:nvSpPr>
          <p:spPr bwMode="auto">
            <a:xfrm>
              <a:off x="6923088" y="4595813"/>
              <a:ext cx="41275" cy="71438"/>
            </a:xfrm>
            <a:custGeom>
              <a:avLst/>
              <a:gdLst>
                <a:gd name="T0" fmla="*/ 0 w 4"/>
                <a:gd name="T1" fmla="*/ 0 h 7"/>
                <a:gd name="T2" fmla="*/ 0 w 4"/>
                <a:gd name="T3" fmla="*/ 0 h 7"/>
                <a:gd name="T4" fmla="*/ 0 w 4"/>
                <a:gd name="T5" fmla="*/ 7 h 7"/>
                <a:gd name="T6" fmla="*/ 0 w 4"/>
                <a:gd name="T7" fmla="*/ 7 h 7"/>
                <a:gd name="T8" fmla="*/ 4 w 4"/>
                <a:gd name="T9" fmla="*/ 4 h 7"/>
                <a:gd name="T10" fmla="*/ 4 w 4"/>
                <a:gd name="T11" fmla="*/ 3 h 7"/>
                <a:gd name="T12" fmla="*/ 3 w 4"/>
                <a:gd name="T13" fmla="*/ 3 h 7"/>
                <a:gd name="T14" fmla="*/ 3 w 4"/>
                <a:gd name="T15" fmla="*/ 2 h 7"/>
                <a:gd name="T16" fmla="*/ 3 w 4"/>
                <a:gd name="T17" fmla="*/ 1 h 7"/>
                <a:gd name="T18" fmla="*/ 0 w 4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7"/>
                    <a:pt x="4" y="6"/>
                    <a:pt x="4" y="4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2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1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1571"/>
            <p:cNvSpPr>
              <a:spLocks/>
            </p:cNvSpPr>
            <p:nvPr/>
          </p:nvSpPr>
          <p:spPr bwMode="auto">
            <a:xfrm>
              <a:off x="6943725" y="4606925"/>
              <a:ext cx="20638" cy="20638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1 h 2"/>
                <a:gd name="T4" fmla="*/ 1 w 2"/>
                <a:gd name="T5" fmla="*/ 2 h 2"/>
                <a:gd name="T6" fmla="*/ 2 w 2"/>
                <a:gd name="T7" fmla="*/ 2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1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1572"/>
            <p:cNvSpPr>
              <a:spLocks/>
            </p:cNvSpPr>
            <p:nvPr/>
          </p:nvSpPr>
          <p:spPr bwMode="auto">
            <a:xfrm>
              <a:off x="7058025" y="4081463"/>
              <a:ext cx="9525" cy="1111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1573"/>
            <p:cNvSpPr>
              <a:spLocks/>
            </p:cNvSpPr>
            <p:nvPr/>
          </p:nvSpPr>
          <p:spPr bwMode="auto">
            <a:xfrm>
              <a:off x="7026275" y="4071938"/>
              <a:ext cx="31750" cy="9525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3 w 3"/>
                <a:gd name="T7" fmla="*/ 1 h 1"/>
                <a:gd name="T8" fmla="*/ 3 w 3"/>
                <a:gd name="T9" fmla="*/ 1 h 1"/>
                <a:gd name="T10" fmla="*/ 2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1574"/>
            <p:cNvSpPr>
              <a:spLocks/>
            </p:cNvSpPr>
            <p:nvPr/>
          </p:nvSpPr>
          <p:spPr bwMode="auto">
            <a:xfrm>
              <a:off x="7026275" y="4081463"/>
              <a:ext cx="41275" cy="41275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2 w 4"/>
                <a:gd name="T7" fmla="*/ 4 h 4"/>
                <a:gd name="T8" fmla="*/ 4 w 4"/>
                <a:gd name="T9" fmla="*/ 2 h 4"/>
                <a:gd name="T10" fmla="*/ 4 w 4"/>
                <a:gd name="T11" fmla="*/ 1 h 4"/>
                <a:gd name="T12" fmla="*/ 3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1575"/>
            <p:cNvSpPr>
              <a:spLocks/>
            </p:cNvSpPr>
            <p:nvPr/>
          </p:nvSpPr>
          <p:spPr bwMode="auto">
            <a:xfrm>
              <a:off x="5967413" y="4545013"/>
              <a:ext cx="41275" cy="41275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1 w 4"/>
                <a:gd name="T5" fmla="*/ 2 h 4"/>
                <a:gd name="T6" fmla="*/ 3 w 4"/>
                <a:gd name="T7" fmla="*/ 4 h 4"/>
                <a:gd name="T8" fmla="*/ 4 w 4"/>
                <a:gd name="T9" fmla="*/ 2 h 4"/>
                <a:gd name="T10" fmla="*/ 2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3"/>
                    <a:pt x="3" y="3"/>
                    <a:pt x="3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1576"/>
            <p:cNvSpPr>
              <a:spLocks/>
            </p:cNvSpPr>
            <p:nvPr/>
          </p:nvSpPr>
          <p:spPr bwMode="auto">
            <a:xfrm>
              <a:off x="5967413" y="4565650"/>
              <a:ext cx="30163" cy="20638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2 w 3"/>
                <a:gd name="T5" fmla="*/ 2 h 2"/>
                <a:gd name="T6" fmla="*/ 3 w 3"/>
                <a:gd name="T7" fmla="*/ 2 h 2"/>
                <a:gd name="T8" fmla="*/ 1 w 3"/>
                <a:gd name="T9" fmla="*/ 0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1"/>
                    <a:pt x="2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Oval 1577"/>
            <p:cNvSpPr>
              <a:spLocks noChangeArrowheads="1"/>
            </p:cNvSpPr>
            <p:nvPr/>
          </p:nvSpPr>
          <p:spPr bwMode="auto">
            <a:xfrm>
              <a:off x="5319713" y="5808663"/>
              <a:ext cx="50800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Oval 1578"/>
            <p:cNvSpPr>
              <a:spLocks noChangeArrowheads="1"/>
            </p:cNvSpPr>
            <p:nvPr/>
          </p:nvSpPr>
          <p:spPr bwMode="auto">
            <a:xfrm>
              <a:off x="3613150" y="5480050"/>
              <a:ext cx="50800" cy="50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Oval 1579"/>
            <p:cNvSpPr>
              <a:spLocks noChangeArrowheads="1"/>
            </p:cNvSpPr>
            <p:nvPr/>
          </p:nvSpPr>
          <p:spPr bwMode="auto">
            <a:xfrm>
              <a:off x="4332288" y="5737225"/>
              <a:ext cx="82550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1580"/>
            <p:cNvSpPr>
              <a:spLocks/>
            </p:cNvSpPr>
            <p:nvPr/>
          </p:nvSpPr>
          <p:spPr bwMode="auto">
            <a:xfrm>
              <a:off x="4506913" y="5222875"/>
              <a:ext cx="11113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1581"/>
            <p:cNvSpPr>
              <a:spLocks/>
            </p:cNvSpPr>
            <p:nvPr/>
          </p:nvSpPr>
          <p:spPr bwMode="auto">
            <a:xfrm>
              <a:off x="4486275" y="5213350"/>
              <a:ext cx="0" cy="952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1 h 1"/>
                <a:gd name="T5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1582"/>
            <p:cNvSpPr>
              <a:spLocks/>
            </p:cNvSpPr>
            <p:nvPr/>
          </p:nvSpPr>
          <p:spPr bwMode="auto">
            <a:xfrm>
              <a:off x="4486275" y="5213350"/>
              <a:ext cx="20638" cy="952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0 h 1"/>
                <a:gd name="T4" fmla="*/ 0 w 2"/>
                <a:gd name="T5" fmla="*/ 1 h 1"/>
                <a:gd name="T6" fmla="*/ 1 w 2"/>
                <a:gd name="T7" fmla="*/ 0 h 1"/>
                <a:gd name="T8" fmla="*/ 2 w 2"/>
                <a:gd name="T9" fmla="*/ 1 h 1"/>
                <a:gd name="T10" fmla="*/ 2 w 2"/>
                <a:gd name="T11" fmla="*/ 1 h 1"/>
                <a:gd name="T12" fmla="*/ 2 w 2"/>
                <a:gd name="T13" fmla="*/ 1 h 1"/>
                <a:gd name="T14" fmla="*/ 1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Oval 1583"/>
            <p:cNvSpPr>
              <a:spLocks noChangeArrowheads="1"/>
            </p:cNvSpPr>
            <p:nvPr/>
          </p:nvSpPr>
          <p:spPr bwMode="auto">
            <a:xfrm>
              <a:off x="4497388" y="5264150"/>
              <a:ext cx="1588" cy="15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1584"/>
            <p:cNvSpPr>
              <a:spLocks/>
            </p:cNvSpPr>
            <p:nvPr/>
          </p:nvSpPr>
          <p:spPr bwMode="auto">
            <a:xfrm>
              <a:off x="4465638" y="5213350"/>
              <a:ext cx="52388" cy="50800"/>
            </a:xfrm>
            <a:custGeom>
              <a:avLst/>
              <a:gdLst>
                <a:gd name="T0" fmla="*/ 3 w 5"/>
                <a:gd name="T1" fmla="*/ 0 h 5"/>
                <a:gd name="T2" fmla="*/ 2 w 5"/>
                <a:gd name="T3" fmla="*/ 1 h 5"/>
                <a:gd name="T4" fmla="*/ 2 w 5"/>
                <a:gd name="T5" fmla="*/ 1 h 5"/>
                <a:gd name="T6" fmla="*/ 2 w 5"/>
                <a:gd name="T7" fmla="*/ 1 h 5"/>
                <a:gd name="T8" fmla="*/ 2 w 5"/>
                <a:gd name="T9" fmla="*/ 0 h 5"/>
                <a:gd name="T10" fmla="*/ 0 w 5"/>
                <a:gd name="T11" fmla="*/ 2 h 5"/>
                <a:gd name="T12" fmla="*/ 3 w 5"/>
                <a:gd name="T13" fmla="*/ 5 h 5"/>
                <a:gd name="T14" fmla="*/ 3 w 5"/>
                <a:gd name="T15" fmla="*/ 5 h 5"/>
                <a:gd name="T16" fmla="*/ 3 w 5"/>
                <a:gd name="T17" fmla="*/ 5 h 5"/>
                <a:gd name="T18" fmla="*/ 5 w 5"/>
                <a:gd name="T19" fmla="*/ 2 h 5"/>
                <a:gd name="T20" fmla="*/ 5 w 5"/>
                <a:gd name="T21" fmla="*/ 1 h 5"/>
                <a:gd name="T22" fmla="*/ 4 w 5"/>
                <a:gd name="T23" fmla="*/ 1 h 5"/>
                <a:gd name="T24" fmla="*/ 4 w 5"/>
                <a:gd name="T25" fmla="*/ 1 h 5"/>
                <a:gd name="T26" fmla="*/ 4 w 5"/>
                <a:gd name="T27" fmla="*/ 1 h 5"/>
                <a:gd name="T28" fmla="*/ 3 w 5"/>
                <a:gd name="T2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5" y="4"/>
                    <a:pt x="5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Oval 1585"/>
            <p:cNvSpPr>
              <a:spLocks noChangeArrowheads="1"/>
            </p:cNvSpPr>
            <p:nvPr/>
          </p:nvSpPr>
          <p:spPr bwMode="auto">
            <a:xfrm>
              <a:off x="5154613" y="5068888"/>
              <a:ext cx="730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1586"/>
            <p:cNvSpPr>
              <a:spLocks/>
            </p:cNvSpPr>
            <p:nvPr/>
          </p:nvSpPr>
          <p:spPr bwMode="auto">
            <a:xfrm>
              <a:off x="5299075" y="4554538"/>
              <a:ext cx="20638" cy="0"/>
            </a:xfrm>
            <a:custGeom>
              <a:avLst/>
              <a:gdLst>
                <a:gd name="T0" fmla="*/ 1 w 2"/>
                <a:gd name="T1" fmla="*/ 0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1587"/>
            <p:cNvSpPr>
              <a:spLocks/>
            </p:cNvSpPr>
            <p:nvPr/>
          </p:nvSpPr>
          <p:spPr bwMode="auto">
            <a:xfrm>
              <a:off x="5289550" y="4575175"/>
              <a:ext cx="39688" cy="20638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0 h 2"/>
                <a:gd name="T4" fmla="*/ 2 w 4"/>
                <a:gd name="T5" fmla="*/ 2 h 2"/>
                <a:gd name="T6" fmla="*/ 4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4" y="1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1588"/>
            <p:cNvSpPr>
              <a:spLocks/>
            </p:cNvSpPr>
            <p:nvPr/>
          </p:nvSpPr>
          <p:spPr bwMode="auto">
            <a:xfrm>
              <a:off x="5289550" y="4554538"/>
              <a:ext cx="39688" cy="20638"/>
            </a:xfrm>
            <a:custGeom>
              <a:avLst/>
              <a:gdLst>
                <a:gd name="T0" fmla="*/ 3 w 4"/>
                <a:gd name="T1" fmla="*/ 0 h 2"/>
                <a:gd name="T2" fmla="*/ 1 w 4"/>
                <a:gd name="T3" fmla="*/ 0 h 2"/>
                <a:gd name="T4" fmla="*/ 0 w 4"/>
                <a:gd name="T5" fmla="*/ 2 h 2"/>
                <a:gd name="T6" fmla="*/ 0 w 4"/>
                <a:gd name="T7" fmla="*/ 2 h 2"/>
                <a:gd name="T8" fmla="*/ 4 w 4"/>
                <a:gd name="T9" fmla="*/ 2 h 2"/>
                <a:gd name="T10" fmla="*/ 4 w 4"/>
                <a:gd name="T11" fmla="*/ 2 h 2"/>
                <a:gd name="T12" fmla="*/ 3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1589"/>
            <p:cNvSpPr>
              <a:spLocks/>
            </p:cNvSpPr>
            <p:nvPr/>
          </p:nvSpPr>
          <p:spPr bwMode="auto">
            <a:xfrm>
              <a:off x="7756525" y="5829300"/>
              <a:ext cx="71438" cy="82550"/>
            </a:xfrm>
            <a:custGeom>
              <a:avLst/>
              <a:gdLst>
                <a:gd name="T0" fmla="*/ 4 w 7"/>
                <a:gd name="T1" fmla="*/ 0 h 8"/>
                <a:gd name="T2" fmla="*/ 0 w 7"/>
                <a:gd name="T3" fmla="*/ 3 h 8"/>
                <a:gd name="T4" fmla="*/ 0 w 7"/>
                <a:gd name="T5" fmla="*/ 5 h 8"/>
                <a:gd name="T6" fmla="*/ 4 w 7"/>
                <a:gd name="T7" fmla="*/ 8 h 8"/>
                <a:gd name="T8" fmla="*/ 7 w 7"/>
                <a:gd name="T9" fmla="*/ 4 h 8"/>
                <a:gd name="T10" fmla="*/ 4 w 7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7" y="6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1590"/>
            <p:cNvSpPr>
              <a:spLocks/>
            </p:cNvSpPr>
            <p:nvPr/>
          </p:nvSpPr>
          <p:spPr bwMode="auto">
            <a:xfrm>
              <a:off x="7756525" y="5861050"/>
              <a:ext cx="0" cy="20638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1591"/>
            <p:cNvSpPr>
              <a:spLocks/>
            </p:cNvSpPr>
            <p:nvPr/>
          </p:nvSpPr>
          <p:spPr bwMode="auto">
            <a:xfrm>
              <a:off x="7889875" y="5335588"/>
              <a:ext cx="31750" cy="20638"/>
            </a:xfrm>
            <a:custGeom>
              <a:avLst/>
              <a:gdLst>
                <a:gd name="T0" fmla="*/ 0 w 3"/>
                <a:gd name="T1" fmla="*/ 0 h 2"/>
                <a:gd name="T2" fmla="*/ 2 w 3"/>
                <a:gd name="T3" fmla="*/ 2 h 2"/>
                <a:gd name="T4" fmla="*/ 3 w 3"/>
                <a:gd name="T5" fmla="*/ 2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1592"/>
            <p:cNvSpPr>
              <a:spLocks/>
            </p:cNvSpPr>
            <p:nvPr/>
          </p:nvSpPr>
          <p:spPr bwMode="auto">
            <a:xfrm>
              <a:off x="7889875" y="5314950"/>
              <a:ext cx="52388" cy="41275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2 h 4"/>
                <a:gd name="T4" fmla="*/ 0 w 5"/>
                <a:gd name="T5" fmla="*/ 2 h 4"/>
                <a:gd name="T6" fmla="*/ 3 w 5"/>
                <a:gd name="T7" fmla="*/ 4 h 4"/>
                <a:gd name="T8" fmla="*/ 5 w 5"/>
                <a:gd name="T9" fmla="*/ 2 h 4"/>
                <a:gd name="T10" fmla="*/ 2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1"/>
                    <a:pt x="3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1593"/>
            <p:cNvSpPr>
              <a:spLocks/>
            </p:cNvSpPr>
            <p:nvPr/>
          </p:nvSpPr>
          <p:spPr bwMode="auto">
            <a:xfrm>
              <a:off x="9001125" y="5902325"/>
              <a:ext cx="71438" cy="50800"/>
            </a:xfrm>
            <a:custGeom>
              <a:avLst/>
              <a:gdLst>
                <a:gd name="T0" fmla="*/ 3 w 7"/>
                <a:gd name="T1" fmla="*/ 0 h 5"/>
                <a:gd name="T2" fmla="*/ 0 w 7"/>
                <a:gd name="T3" fmla="*/ 4 h 5"/>
                <a:gd name="T4" fmla="*/ 0 w 7"/>
                <a:gd name="T5" fmla="*/ 5 h 5"/>
                <a:gd name="T6" fmla="*/ 7 w 7"/>
                <a:gd name="T7" fmla="*/ 5 h 5"/>
                <a:gd name="T8" fmla="*/ 7 w 7"/>
                <a:gd name="T9" fmla="*/ 4 h 5"/>
                <a:gd name="T10" fmla="*/ 3 w 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1594"/>
            <p:cNvSpPr>
              <a:spLocks/>
            </p:cNvSpPr>
            <p:nvPr/>
          </p:nvSpPr>
          <p:spPr bwMode="auto">
            <a:xfrm>
              <a:off x="9001125" y="5953125"/>
              <a:ext cx="71438" cy="30163"/>
            </a:xfrm>
            <a:custGeom>
              <a:avLst/>
              <a:gdLst>
                <a:gd name="T0" fmla="*/ 7 w 7"/>
                <a:gd name="T1" fmla="*/ 0 h 3"/>
                <a:gd name="T2" fmla="*/ 0 w 7"/>
                <a:gd name="T3" fmla="*/ 0 h 3"/>
                <a:gd name="T4" fmla="*/ 3 w 7"/>
                <a:gd name="T5" fmla="*/ 3 h 3"/>
                <a:gd name="T6" fmla="*/ 7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3"/>
                    <a:pt x="3" y="3"/>
                  </a:cubicBezTo>
                  <a:cubicBezTo>
                    <a:pt x="5" y="3"/>
                    <a:pt x="7" y="2"/>
                    <a:pt x="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Oval 1595"/>
            <p:cNvSpPr>
              <a:spLocks noChangeArrowheads="1"/>
            </p:cNvSpPr>
            <p:nvPr/>
          </p:nvSpPr>
          <p:spPr bwMode="auto">
            <a:xfrm>
              <a:off x="9134475" y="5387975"/>
              <a:ext cx="41275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Oval 1596"/>
            <p:cNvSpPr>
              <a:spLocks noChangeArrowheads="1"/>
            </p:cNvSpPr>
            <p:nvPr/>
          </p:nvSpPr>
          <p:spPr bwMode="auto">
            <a:xfrm>
              <a:off x="7354888" y="5449888"/>
              <a:ext cx="52388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1597"/>
            <p:cNvSpPr>
              <a:spLocks/>
            </p:cNvSpPr>
            <p:nvPr/>
          </p:nvSpPr>
          <p:spPr bwMode="auto">
            <a:xfrm>
              <a:off x="6162675" y="6435725"/>
              <a:ext cx="82550" cy="41275"/>
            </a:xfrm>
            <a:custGeom>
              <a:avLst/>
              <a:gdLst>
                <a:gd name="T0" fmla="*/ 4 w 8"/>
                <a:gd name="T1" fmla="*/ 0 h 4"/>
                <a:gd name="T2" fmla="*/ 0 w 8"/>
                <a:gd name="T3" fmla="*/ 4 h 4"/>
                <a:gd name="T4" fmla="*/ 8 w 8"/>
                <a:gd name="T5" fmla="*/ 4 h 4"/>
                <a:gd name="T6" fmla="*/ 4 w 8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1598"/>
            <p:cNvSpPr>
              <a:spLocks/>
            </p:cNvSpPr>
            <p:nvPr/>
          </p:nvSpPr>
          <p:spPr bwMode="auto">
            <a:xfrm>
              <a:off x="6162675" y="6477000"/>
              <a:ext cx="82550" cy="41275"/>
            </a:xfrm>
            <a:custGeom>
              <a:avLst/>
              <a:gdLst>
                <a:gd name="T0" fmla="*/ 8 w 8"/>
                <a:gd name="T1" fmla="*/ 0 h 4"/>
                <a:gd name="T2" fmla="*/ 0 w 8"/>
                <a:gd name="T3" fmla="*/ 0 h 4"/>
                <a:gd name="T4" fmla="*/ 0 w 8"/>
                <a:gd name="T5" fmla="*/ 0 h 4"/>
                <a:gd name="T6" fmla="*/ 4 w 8"/>
                <a:gd name="T7" fmla="*/ 4 h 4"/>
                <a:gd name="T8" fmla="*/ 8 w 8"/>
                <a:gd name="T9" fmla="*/ 0 h 4"/>
                <a:gd name="T10" fmla="*/ 8 w 8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4"/>
                    <a:pt x="4" y="4"/>
                  </a:cubicBezTo>
                  <a:cubicBezTo>
                    <a:pt x="6" y="4"/>
                    <a:pt x="8" y="2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1599"/>
            <p:cNvSpPr>
              <a:spLocks/>
            </p:cNvSpPr>
            <p:nvPr/>
          </p:nvSpPr>
          <p:spPr bwMode="auto">
            <a:xfrm>
              <a:off x="6316663" y="5922963"/>
              <a:ext cx="31750" cy="39688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0 h 4"/>
                <a:gd name="T4" fmla="*/ 0 w 3"/>
                <a:gd name="T5" fmla="*/ 4 h 4"/>
                <a:gd name="T6" fmla="*/ 1 w 3"/>
                <a:gd name="T7" fmla="*/ 4 h 4"/>
                <a:gd name="T8" fmla="*/ 3 w 3"/>
                <a:gd name="T9" fmla="*/ 2 h 4"/>
                <a:gd name="T10" fmla="*/ 1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1600"/>
            <p:cNvSpPr>
              <a:spLocks/>
            </p:cNvSpPr>
            <p:nvPr/>
          </p:nvSpPr>
          <p:spPr bwMode="auto">
            <a:xfrm>
              <a:off x="6296025" y="5922963"/>
              <a:ext cx="20638" cy="39688"/>
            </a:xfrm>
            <a:custGeom>
              <a:avLst/>
              <a:gdLst>
                <a:gd name="T0" fmla="*/ 2 w 2"/>
                <a:gd name="T1" fmla="*/ 0 h 4"/>
                <a:gd name="T2" fmla="*/ 0 w 2"/>
                <a:gd name="T3" fmla="*/ 2 h 4"/>
                <a:gd name="T4" fmla="*/ 2 w 2"/>
                <a:gd name="T5" fmla="*/ 4 h 4"/>
                <a:gd name="T6" fmla="*/ 2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3"/>
                    <a:pt x="2" y="1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Oval 1601"/>
            <p:cNvSpPr>
              <a:spLocks noChangeArrowheads="1"/>
            </p:cNvSpPr>
            <p:nvPr/>
          </p:nvSpPr>
          <p:spPr bwMode="auto">
            <a:xfrm>
              <a:off x="3530600" y="6591300"/>
              <a:ext cx="71438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1602"/>
            <p:cNvSpPr>
              <a:spLocks/>
            </p:cNvSpPr>
            <p:nvPr/>
          </p:nvSpPr>
          <p:spPr bwMode="auto">
            <a:xfrm>
              <a:off x="3705225" y="6076950"/>
              <a:ext cx="11113" cy="952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1603"/>
            <p:cNvSpPr>
              <a:spLocks/>
            </p:cNvSpPr>
            <p:nvPr/>
          </p:nvSpPr>
          <p:spPr bwMode="auto">
            <a:xfrm>
              <a:off x="3663950" y="6065838"/>
              <a:ext cx="41275" cy="20638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2 h 2"/>
                <a:gd name="T4" fmla="*/ 1 w 4"/>
                <a:gd name="T5" fmla="*/ 2 h 2"/>
                <a:gd name="T6" fmla="*/ 2 w 4"/>
                <a:gd name="T7" fmla="*/ 2 h 2"/>
                <a:gd name="T8" fmla="*/ 4 w 4"/>
                <a:gd name="T9" fmla="*/ 2 h 2"/>
                <a:gd name="T10" fmla="*/ 4 w 4"/>
                <a:gd name="T11" fmla="*/ 1 h 2"/>
                <a:gd name="T12" fmla="*/ 2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1604"/>
            <p:cNvSpPr>
              <a:spLocks/>
            </p:cNvSpPr>
            <p:nvPr/>
          </p:nvSpPr>
          <p:spPr bwMode="auto">
            <a:xfrm>
              <a:off x="3663950" y="6086475"/>
              <a:ext cx="52388" cy="31750"/>
            </a:xfrm>
            <a:custGeom>
              <a:avLst/>
              <a:gdLst>
                <a:gd name="T0" fmla="*/ 2 w 5"/>
                <a:gd name="T1" fmla="*/ 0 h 3"/>
                <a:gd name="T2" fmla="*/ 1 w 5"/>
                <a:gd name="T3" fmla="*/ 0 h 3"/>
                <a:gd name="T4" fmla="*/ 0 w 5"/>
                <a:gd name="T5" fmla="*/ 0 h 3"/>
                <a:gd name="T6" fmla="*/ 0 w 5"/>
                <a:gd name="T7" fmla="*/ 0 h 3"/>
                <a:gd name="T8" fmla="*/ 2 w 5"/>
                <a:gd name="T9" fmla="*/ 3 h 3"/>
                <a:gd name="T10" fmla="*/ 5 w 5"/>
                <a:gd name="T11" fmla="*/ 0 h 3"/>
                <a:gd name="T12" fmla="*/ 5 w 5"/>
                <a:gd name="T13" fmla="*/ 0 h 3"/>
                <a:gd name="T14" fmla="*/ 4 w 5"/>
                <a:gd name="T15" fmla="*/ 0 h 3"/>
                <a:gd name="T16" fmla="*/ 2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4" y="3"/>
                    <a:pt x="5" y="2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1605"/>
            <p:cNvSpPr>
              <a:spLocks/>
            </p:cNvSpPr>
            <p:nvPr/>
          </p:nvSpPr>
          <p:spPr bwMode="auto">
            <a:xfrm>
              <a:off x="4384675" y="6343650"/>
              <a:ext cx="71438" cy="50800"/>
            </a:xfrm>
            <a:custGeom>
              <a:avLst/>
              <a:gdLst>
                <a:gd name="T0" fmla="*/ 0 w 7"/>
                <a:gd name="T1" fmla="*/ 0 h 5"/>
                <a:gd name="T2" fmla="*/ 0 w 7"/>
                <a:gd name="T3" fmla="*/ 1 h 5"/>
                <a:gd name="T4" fmla="*/ 4 w 7"/>
                <a:gd name="T5" fmla="*/ 5 h 5"/>
                <a:gd name="T6" fmla="*/ 7 w 7"/>
                <a:gd name="T7" fmla="*/ 1 h 5"/>
                <a:gd name="T8" fmla="*/ 7 w 7"/>
                <a:gd name="T9" fmla="*/ 1 h 5"/>
                <a:gd name="T10" fmla="*/ 6 w 7"/>
                <a:gd name="T11" fmla="*/ 1 h 5"/>
                <a:gd name="T12" fmla="*/ 1 w 7"/>
                <a:gd name="T13" fmla="*/ 1 h 5"/>
                <a:gd name="T14" fmla="*/ 0 w 7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2" y="5"/>
                    <a:pt x="4" y="5"/>
                  </a:cubicBezTo>
                  <a:cubicBezTo>
                    <a:pt x="6" y="5"/>
                    <a:pt x="7" y="3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1606"/>
            <p:cNvSpPr>
              <a:spLocks/>
            </p:cNvSpPr>
            <p:nvPr/>
          </p:nvSpPr>
          <p:spPr bwMode="auto">
            <a:xfrm>
              <a:off x="4384675" y="6323013"/>
              <a:ext cx="71438" cy="31750"/>
            </a:xfrm>
            <a:custGeom>
              <a:avLst/>
              <a:gdLst>
                <a:gd name="T0" fmla="*/ 4 w 7"/>
                <a:gd name="T1" fmla="*/ 0 h 3"/>
                <a:gd name="T2" fmla="*/ 0 w 7"/>
                <a:gd name="T3" fmla="*/ 2 h 3"/>
                <a:gd name="T4" fmla="*/ 1 w 7"/>
                <a:gd name="T5" fmla="*/ 3 h 3"/>
                <a:gd name="T6" fmla="*/ 6 w 7"/>
                <a:gd name="T7" fmla="*/ 3 h 3"/>
                <a:gd name="T8" fmla="*/ 7 w 7"/>
                <a:gd name="T9" fmla="*/ 3 h 3"/>
                <a:gd name="T10" fmla="*/ 4 w 7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3">
                  <a:moveTo>
                    <a:pt x="4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" y="2"/>
                    <a:pt x="1" y="3"/>
                  </a:cubicBezTo>
                  <a:cubicBezTo>
                    <a:pt x="3" y="3"/>
                    <a:pt x="4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1607"/>
            <p:cNvSpPr>
              <a:spLocks/>
            </p:cNvSpPr>
            <p:nvPr/>
          </p:nvSpPr>
          <p:spPr bwMode="auto">
            <a:xfrm>
              <a:off x="4538663" y="5799138"/>
              <a:ext cx="30163" cy="50800"/>
            </a:xfrm>
            <a:custGeom>
              <a:avLst/>
              <a:gdLst>
                <a:gd name="T0" fmla="*/ 1 w 3"/>
                <a:gd name="T1" fmla="*/ 0 h 5"/>
                <a:gd name="T2" fmla="*/ 0 w 3"/>
                <a:gd name="T3" fmla="*/ 5 h 5"/>
                <a:gd name="T4" fmla="*/ 0 w 3"/>
                <a:gd name="T5" fmla="*/ 5 h 5"/>
                <a:gd name="T6" fmla="*/ 3 w 3"/>
                <a:gd name="T7" fmla="*/ 2 h 5"/>
                <a:gd name="T8" fmla="*/ 1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cubicBezTo>
                    <a:pt x="1" y="2"/>
                    <a:pt x="1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3" y="4"/>
                    <a:pt x="3" y="2"/>
                  </a:cubicBezTo>
                  <a:cubicBezTo>
                    <a:pt x="3" y="1"/>
                    <a:pt x="2" y="1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1608"/>
            <p:cNvSpPr>
              <a:spLocks/>
            </p:cNvSpPr>
            <p:nvPr/>
          </p:nvSpPr>
          <p:spPr bwMode="auto">
            <a:xfrm>
              <a:off x="4518025" y="5799138"/>
              <a:ext cx="30163" cy="50800"/>
            </a:xfrm>
            <a:custGeom>
              <a:avLst/>
              <a:gdLst>
                <a:gd name="T0" fmla="*/ 3 w 3"/>
                <a:gd name="T1" fmla="*/ 0 h 5"/>
                <a:gd name="T2" fmla="*/ 3 w 3"/>
                <a:gd name="T3" fmla="*/ 0 h 5"/>
                <a:gd name="T4" fmla="*/ 1 w 3"/>
                <a:gd name="T5" fmla="*/ 1 h 5"/>
                <a:gd name="T6" fmla="*/ 0 w 3"/>
                <a:gd name="T7" fmla="*/ 2 h 5"/>
                <a:gd name="T8" fmla="*/ 2 w 3"/>
                <a:gd name="T9" fmla="*/ 5 h 5"/>
                <a:gd name="T10" fmla="*/ 3 w 3"/>
                <a:gd name="T11" fmla="*/ 0 h 5"/>
                <a:gd name="T12" fmla="*/ 3 w 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3" y="3"/>
                    <a:pt x="3" y="2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1609"/>
            <p:cNvSpPr>
              <a:spLocks/>
            </p:cNvSpPr>
            <p:nvPr/>
          </p:nvSpPr>
          <p:spPr bwMode="auto">
            <a:xfrm>
              <a:off x="4527550" y="5799138"/>
              <a:ext cx="20638" cy="952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2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1610"/>
            <p:cNvSpPr>
              <a:spLocks/>
            </p:cNvSpPr>
            <p:nvPr/>
          </p:nvSpPr>
          <p:spPr bwMode="auto">
            <a:xfrm>
              <a:off x="4970463" y="6435725"/>
              <a:ext cx="112713" cy="41275"/>
            </a:xfrm>
            <a:custGeom>
              <a:avLst/>
              <a:gdLst>
                <a:gd name="T0" fmla="*/ 6 w 11"/>
                <a:gd name="T1" fmla="*/ 0 h 4"/>
                <a:gd name="T2" fmla="*/ 0 w 11"/>
                <a:gd name="T3" fmla="*/ 4 h 4"/>
                <a:gd name="T4" fmla="*/ 11 w 11"/>
                <a:gd name="T5" fmla="*/ 4 h 4"/>
                <a:gd name="T6" fmla="*/ 6 w 11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">
                  <a:moveTo>
                    <a:pt x="6" y="0"/>
                  </a:moveTo>
                  <a:cubicBezTo>
                    <a:pt x="4" y="0"/>
                    <a:pt x="2" y="2"/>
                    <a:pt x="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2"/>
                    <a:pt x="8" y="0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1611"/>
            <p:cNvSpPr>
              <a:spLocks/>
            </p:cNvSpPr>
            <p:nvPr/>
          </p:nvSpPr>
          <p:spPr bwMode="auto">
            <a:xfrm>
              <a:off x="4970463" y="6477000"/>
              <a:ext cx="122238" cy="82550"/>
            </a:xfrm>
            <a:custGeom>
              <a:avLst/>
              <a:gdLst>
                <a:gd name="T0" fmla="*/ 11 w 12"/>
                <a:gd name="T1" fmla="*/ 0 h 8"/>
                <a:gd name="T2" fmla="*/ 0 w 12"/>
                <a:gd name="T3" fmla="*/ 0 h 8"/>
                <a:gd name="T4" fmla="*/ 0 w 12"/>
                <a:gd name="T5" fmla="*/ 2 h 8"/>
                <a:gd name="T6" fmla="*/ 6 w 12"/>
                <a:gd name="T7" fmla="*/ 8 h 8"/>
                <a:gd name="T8" fmla="*/ 12 w 12"/>
                <a:gd name="T9" fmla="*/ 2 h 8"/>
                <a:gd name="T10" fmla="*/ 11 w 1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3" y="8"/>
                    <a:pt x="6" y="8"/>
                  </a:cubicBezTo>
                  <a:cubicBezTo>
                    <a:pt x="9" y="8"/>
                    <a:pt x="12" y="6"/>
                    <a:pt x="12" y="2"/>
                  </a:cubicBezTo>
                  <a:cubicBezTo>
                    <a:pt x="12" y="1"/>
                    <a:pt x="12" y="0"/>
                    <a:pt x="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1612"/>
            <p:cNvSpPr>
              <a:spLocks/>
            </p:cNvSpPr>
            <p:nvPr/>
          </p:nvSpPr>
          <p:spPr bwMode="auto">
            <a:xfrm>
              <a:off x="5195888" y="5654675"/>
              <a:ext cx="73025" cy="73025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4 h 7"/>
                <a:gd name="T4" fmla="*/ 1 w 7"/>
                <a:gd name="T5" fmla="*/ 7 h 7"/>
                <a:gd name="T6" fmla="*/ 2 w 7"/>
                <a:gd name="T7" fmla="*/ 7 h 7"/>
                <a:gd name="T8" fmla="*/ 4 w 7"/>
                <a:gd name="T9" fmla="*/ 6 h 7"/>
                <a:gd name="T10" fmla="*/ 4 w 7"/>
                <a:gd name="T11" fmla="*/ 6 h 7"/>
                <a:gd name="T12" fmla="*/ 5 w 7"/>
                <a:gd name="T13" fmla="*/ 7 h 7"/>
                <a:gd name="T14" fmla="*/ 6 w 7"/>
                <a:gd name="T15" fmla="*/ 6 h 7"/>
                <a:gd name="T16" fmla="*/ 7 w 7"/>
                <a:gd name="T17" fmla="*/ 6 h 7"/>
                <a:gd name="T18" fmla="*/ 7 w 7"/>
                <a:gd name="T19" fmla="*/ 6 h 7"/>
                <a:gd name="T20" fmla="*/ 7 w 7"/>
                <a:gd name="T21" fmla="*/ 6 h 7"/>
                <a:gd name="T22" fmla="*/ 7 w 7"/>
                <a:gd name="T23" fmla="*/ 2 h 7"/>
                <a:gd name="T24" fmla="*/ 4 w 7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5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1613"/>
            <p:cNvSpPr>
              <a:spLocks/>
            </p:cNvSpPr>
            <p:nvPr/>
          </p:nvSpPr>
          <p:spPr bwMode="auto">
            <a:xfrm>
              <a:off x="5268913" y="5675313"/>
              <a:ext cx="9525" cy="41275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4 h 4"/>
                <a:gd name="T4" fmla="*/ 1 w 1"/>
                <a:gd name="T5" fmla="*/ 2 h 4"/>
                <a:gd name="T6" fmla="*/ 0 w 1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3"/>
                    <a:pt x="1" y="2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1614"/>
            <p:cNvSpPr>
              <a:spLocks/>
            </p:cNvSpPr>
            <p:nvPr/>
          </p:nvSpPr>
          <p:spPr bwMode="auto">
            <a:xfrm>
              <a:off x="5207000" y="5716588"/>
              <a:ext cx="61913" cy="20638"/>
            </a:xfrm>
            <a:custGeom>
              <a:avLst/>
              <a:gdLst>
                <a:gd name="T0" fmla="*/ 3 w 6"/>
                <a:gd name="T1" fmla="*/ 0 h 2"/>
                <a:gd name="T2" fmla="*/ 3 w 6"/>
                <a:gd name="T3" fmla="*/ 0 h 2"/>
                <a:gd name="T4" fmla="*/ 1 w 6"/>
                <a:gd name="T5" fmla="*/ 1 h 2"/>
                <a:gd name="T6" fmla="*/ 0 w 6"/>
                <a:gd name="T7" fmla="*/ 1 h 2"/>
                <a:gd name="T8" fmla="*/ 3 w 6"/>
                <a:gd name="T9" fmla="*/ 2 h 2"/>
                <a:gd name="T10" fmla="*/ 6 w 6"/>
                <a:gd name="T11" fmla="*/ 0 h 2"/>
                <a:gd name="T12" fmla="*/ 6 w 6"/>
                <a:gd name="T13" fmla="*/ 0 h 2"/>
                <a:gd name="T14" fmla="*/ 5 w 6"/>
                <a:gd name="T15" fmla="*/ 0 h 2"/>
                <a:gd name="T16" fmla="*/ 4 w 6"/>
                <a:gd name="T17" fmla="*/ 1 h 2"/>
                <a:gd name="T18" fmla="*/ 3 w 6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4" y="2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4" y="0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Oval 1615"/>
            <p:cNvSpPr>
              <a:spLocks noChangeArrowheads="1"/>
            </p:cNvSpPr>
            <p:nvPr/>
          </p:nvSpPr>
          <p:spPr bwMode="auto">
            <a:xfrm>
              <a:off x="5329238" y="5140325"/>
              <a:ext cx="52388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Oval 1616"/>
            <p:cNvSpPr>
              <a:spLocks noChangeArrowheads="1"/>
            </p:cNvSpPr>
            <p:nvPr/>
          </p:nvSpPr>
          <p:spPr bwMode="auto">
            <a:xfrm>
              <a:off x="7942263" y="5891213"/>
              <a:ext cx="39688" cy="523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1617"/>
            <p:cNvSpPr>
              <a:spLocks/>
            </p:cNvSpPr>
            <p:nvPr/>
          </p:nvSpPr>
          <p:spPr bwMode="auto">
            <a:xfrm>
              <a:off x="9175750" y="5973763"/>
              <a:ext cx="50800" cy="41275"/>
            </a:xfrm>
            <a:custGeom>
              <a:avLst/>
              <a:gdLst>
                <a:gd name="T0" fmla="*/ 3 w 5"/>
                <a:gd name="T1" fmla="*/ 0 h 4"/>
                <a:gd name="T2" fmla="*/ 1 w 5"/>
                <a:gd name="T3" fmla="*/ 1 h 4"/>
                <a:gd name="T4" fmla="*/ 0 w 5"/>
                <a:gd name="T5" fmla="*/ 2 h 4"/>
                <a:gd name="T6" fmla="*/ 3 w 5"/>
                <a:gd name="T7" fmla="*/ 4 h 4"/>
                <a:gd name="T8" fmla="*/ 5 w 5"/>
                <a:gd name="T9" fmla="*/ 2 h 4"/>
                <a:gd name="T10" fmla="*/ 3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1618"/>
            <p:cNvSpPr>
              <a:spLocks/>
            </p:cNvSpPr>
            <p:nvPr/>
          </p:nvSpPr>
          <p:spPr bwMode="auto">
            <a:xfrm>
              <a:off x="9175750" y="5983288"/>
              <a:ext cx="9525" cy="1111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1619"/>
            <p:cNvSpPr>
              <a:spLocks/>
            </p:cNvSpPr>
            <p:nvPr/>
          </p:nvSpPr>
          <p:spPr bwMode="auto">
            <a:xfrm>
              <a:off x="7273925" y="6580188"/>
              <a:ext cx="71438" cy="50800"/>
            </a:xfrm>
            <a:custGeom>
              <a:avLst/>
              <a:gdLst>
                <a:gd name="T0" fmla="*/ 7 w 7"/>
                <a:gd name="T1" fmla="*/ 0 h 5"/>
                <a:gd name="T2" fmla="*/ 0 w 7"/>
                <a:gd name="T3" fmla="*/ 0 h 5"/>
                <a:gd name="T4" fmla="*/ 0 w 7"/>
                <a:gd name="T5" fmla="*/ 1 h 5"/>
                <a:gd name="T6" fmla="*/ 4 w 7"/>
                <a:gd name="T7" fmla="*/ 5 h 5"/>
                <a:gd name="T8" fmla="*/ 7 w 7"/>
                <a:gd name="T9" fmla="*/ 1 h 5"/>
                <a:gd name="T10" fmla="*/ 7 w 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1" y="5"/>
                    <a:pt x="4" y="5"/>
                  </a:cubicBezTo>
                  <a:cubicBezTo>
                    <a:pt x="6" y="5"/>
                    <a:pt x="7" y="3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1620"/>
            <p:cNvSpPr>
              <a:spLocks/>
            </p:cNvSpPr>
            <p:nvPr/>
          </p:nvSpPr>
          <p:spPr bwMode="auto">
            <a:xfrm>
              <a:off x="7273925" y="6550025"/>
              <a:ext cx="71438" cy="30163"/>
            </a:xfrm>
            <a:custGeom>
              <a:avLst/>
              <a:gdLst>
                <a:gd name="T0" fmla="*/ 4 w 7"/>
                <a:gd name="T1" fmla="*/ 0 h 3"/>
                <a:gd name="T2" fmla="*/ 0 w 7"/>
                <a:gd name="T3" fmla="*/ 3 h 3"/>
                <a:gd name="T4" fmla="*/ 7 w 7"/>
                <a:gd name="T5" fmla="*/ 3 h 3"/>
                <a:gd name="T6" fmla="*/ 4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Oval 1621"/>
            <p:cNvSpPr>
              <a:spLocks noChangeArrowheads="1"/>
            </p:cNvSpPr>
            <p:nvPr/>
          </p:nvSpPr>
          <p:spPr bwMode="auto">
            <a:xfrm>
              <a:off x="7407275" y="6035675"/>
              <a:ext cx="50800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Oval 1622"/>
            <p:cNvSpPr>
              <a:spLocks noChangeArrowheads="1"/>
            </p:cNvSpPr>
            <p:nvPr/>
          </p:nvSpPr>
          <p:spPr bwMode="auto">
            <a:xfrm>
              <a:off x="6348413" y="6497638"/>
              <a:ext cx="50800" cy="523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1623"/>
            <p:cNvSpPr>
              <a:spLocks/>
            </p:cNvSpPr>
            <p:nvPr/>
          </p:nvSpPr>
          <p:spPr bwMode="auto">
            <a:xfrm>
              <a:off x="2882900" y="6003925"/>
              <a:ext cx="61913" cy="73025"/>
            </a:xfrm>
            <a:custGeom>
              <a:avLst/>
              <a:gdLst>
                <a:gd name="T0" fmla="*/ 2 w 6"/>
                <a:gd name="T1" fmla="*/ 0 h 7"/>
                <a:gd name="T2" fmla="*/ 0 w 6"/>
                <a:gd name="T3" fmla="*/ 0 h 7"/>
                <a:gd name="T4" fmla="*/ 0 w 6"/>
                <a:gd name="T5" fmla="*/ 7 h 7"/>
                <a:gd name="T6" fmla="*/ 2 w 6"/>
                <a:gd name="T7" fmla="*/ 7 h 7"/>
                <a:gd name="T8" fmla="*/ 6 w 6"/>
                <a:gd name="T9" fmla="*/ 4 h 7"/>
                <a:gd name="T10" fmla="*/ 2 w 6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4" y="7"/>
                    <a:pt x="6" y="6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1624"/>
            <p:cNvSpPr>
              <a:spLocks/>
            </p:cNvSpPr>
            <p:nvPr/>
          </p:nvSpPr>
          <p:spPr bwMode="auto">
            <a:xfrm>
              <a:off x="2862263" y="6003925"/>
              <a:ext cx="20638" cy="73025"/>
            </a:xfrm>
            <a:custGeom>
              <a:avLst/>
              <a:gdLst>
                <a:gd name="T0" fmla="*/ 2 w 2"/>
                <a:gd name="T1" fmla="*/ 0 h 7"/>
                <a:gd name="T2" fmla="*/ 0 w 2"/>
                <a:gd name="T3" fmla="*/ 4 h 7"/>
                <a:gd name="T4" fmla="*/ 2 w 2"/>
                <a:gd name="T5" fmla="*/ 7 h 7"/>
                <a:gd name="T6" fmla="*/ 2 w 2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7">
                  <a:moveTo>
                    <a:pt x="2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0" y="5"/>
                    <a:pt x="1" y="6"/>
                    <a:pt x="2" y="7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Oval 1625"/>
            <p:cNvSpPr>
              <a:spLocks noChangeArrowheads="1"/>
            </p:cNvSpPr>
            <p:nvPr/>
          </p:nvSpPr>
          <p:spPr bwMode="auto">
            <a:xfrm>
              <a:off x="3006725" y="5480050"/>
              <a:ext cx="41275" cy="50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Oval 1626"/>
            <p:cNvSpPr>
              <a:spLocks noChangeArrowheads="1"/>
            </p:cNvSpPr>
            <p:nvPr/>
          </p:nvSpPr>
          <p:spPr bwMode="auto">
            <a:xfrm>
              <a:off x="3859213" y="5213350"/>
              <a:ext cx="41275" cy="50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Oval 1627"/>
            <p:cNvSpPr>
              <a:spLocks noChangeArrowheads="1"/>
            </p:cNvSpPr>
            <p:nvPr/>
          </p:nvSpPr>
          <p:spPr bwMode="auto">
            <a:xfrm>
              <a:off x="4538663" y="5068888"/>
              <a:ext cx="71438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1628"/>
            <p:cNvSpPr>
              <a:spLocks/>
            </p:cNvSpPr>
            <p:nvPr/>
          </p:nvSpPr>
          <p:spPr bwMode="auto">
            <a:xfrm>
              <a:off x="4681538" y="4554538"/>
              <a:ext cx="20638" cy="0"/>
            </a:xfrm>
            <a:custGeom>
              <a:avLst/>
              <a:gdLst>
                <a:gd name="T0" fmla="*/ 1 w 2"/>
                <a:gd name="T1" fmla="*/ 0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1629"/>
            <p:cNvSpPr>
              <a:spLocks/>
            </p:cNvSpPr>
            <p:nvPr/>
          </p:nvSpPr>
          <p:spPr bwMode="auto">
            <a:xfrm>
              <a:off x="4672013" y="4575175"/>
              <a:ext cx="41275" cy="20638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0 h 2"/>
                <a:gd name="T4" fmla="*/ 2 w 4"/>
                <a:gd name="T5" fmla="*/ 2 h 2"/>
                <a:gd name="T6" fmla="*/ 4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4" y="1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1630"/>
            <p:cNvSpPr>
              <a:spLocks/>
            </p:cNvSpPr>
            <p:nvPr/>
          </p:nvSpPr>
          <p:spPr bwMode="auto">
            <a:xfrm>
              <a:off x="4672013" y="4554538"/>
              <a:ext cx="41275" cy="20638"/>
            </a:xfrm>
            <a:custGeom>
              <a:avLst/>
              <a:gdLst>
                <a:gd name="T0" fmla="*/ 3 w 4"/>
                <a:gd name="T1" fmla="*/ 0 h 2"/>
                <a:gd name="T2" fmla="*/ 1 w 4"/>
                <a:gd name="T3" fmla="*/ 0 h 2"/>
                <a:gd name="T4" fmla="*/ 0 w 4"/>
                <a:gd name="T5" fmla="*/ 2 h 2"/>
                <a:gd name="T6" fmla="*/ 0 w 4"/>
                <a:gd name="T7" fmla="*/ 2 h 2"/>
                <a:gd name="T8" fmla="*/ 4 w 4"/>
                <a:gd name="T9" fmla="*/ 2 h 2"/>
                <a:gd name="T10" fmla="*/ 4 w 4"/>
                <a:gd name="T11" fmla="*/ 2 h 2"/>
                <a:gd name="T12" fmla="*/ 3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Freeform 1631"/>
            <p:cNvSpPr>
              <a:spLocks/>
            </p:cNvSpPr>
            <p:nvPr/>
          </p:nvSpPr>
          <p:spPr bwMode="auto">
            <a:xfrm>
              <a:off x="7138988" y="5829300"/>
              <a:ext cx="73025" cy="82550"/>
            </a:xfrm>
            <a:custGeom>
              <a:avLst/>
              <a:gdLst>
                <a:gd name="T0" fmla="*/ 4 w 7"/>
                <a:gd name="T1" fmla="*/ 0 h 8"/>
                <a:gd name="T2" fmla="*/ 0 w 7"/>
                <a:gd name="T3" fmla="*/ 4 h 8"/>
                <a:gd name="T4" fmla="*/ 4 w 7"/>
                <a:gd name="T5" fmla="*/ 8 h 8"/>
                <a:gd name="T6" fmla="*/ 7 w 7"/>
                <a:gd name="T7" fmla="*/ 6 h 8"/>
                <a:gd name="T8" fmla="*/ 5 w 7"/>
                <a:gd name="T9" fmla="*/ 0 h 8"/>
                <a:gd name="T10" fmla="*/ 4 w 7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5" y="8"/>
                    <a:pt x="6" y="7"/>
                    <a:pt x="7" y="6"/>
                  </a:cubicBezTo>
                  <a:cubicBezTo>
                    <a:pt x="6" y="4"/>
                    <a:pt x="6" y="2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Freeform 1632"/>
            <p:cNvSpPr>
              <a:spLocks/>
            </p:cNvSpPr>
            <p:nvPr/>
          </p:nvSpPr>
          <p:spPr bwMode="auto">
            <a:xfrm>
              <a:off x="7191375" y="5829300"/>
              <a:ext cx="20638" cy="61913"/>
            </a:xfrm>
            <a:custGeom>
              <a:avLst/>
              <a:gdLst>
                <a:gd name="T0" fmla="*/ 0 w 2"/>
                <a:gd name="T1" fmla="*/ 0 h 6"/>
                <a:gd name="T2" fmla="*/ 2 w 2"/>
                <a:gd name="T3" fmla="*/ 6 h 6"/>
                <a:gd name="T4" fmla="*/ 2 w 2"/>
                <a:gd name="T5" fmla="*/ 4 h 6"/>
                <a:gd name="T6" fmla="*/ 0 w 2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cubicBezTo>
                    <a:pt x="1" y="2"/>
                    <a:pt x="1" y="4"/>
                    <a:pt x="2" y="6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2" y="2"/>
                    <a:pt x="2" y="1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1633"/>
            <p:cNvSpPr>
              <a:spLocks/>
            </p:cNvSpPr>
            <p:nvPr/>
          </p:nvSpPr>
          <p:spPr bwMode="auto">
            <a:xfrm>
              <a:off x="7283450" y="5314950"/>
              <a:ext cx="30163" cy="0"/>
            </a:xfrm>
            <a:custGeom>
              <a:avLst/>
              <a:gdLst>
                <a:gd name="T0" fmla="*/ 1 w 3"/>
                <a:gd name="T1" fmla="*/ 0 w 3"/>
                <a:gd name="T2" fmla="*/ 1 w 3"/>
                <a:gd name="T3" fmla="*/ 1 w 3"/>
                <a:gd name="T4" fmla="*/ 1 w 3"/>
                <a:gd name="T5" fmla="*/ 2 w 3"/>
                <a:gd name="T6" fmla="*/ 3 w 3"/>
                <a:gd name="T7" fmla="*/ 3 w 3"/>
                <a:gd name="T8" fmla="*/ 1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3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1634"/>
            <p:cNvSpPr>
              <a:spLocks/>
            </p:cNvSpPr>
            <p:nvPr/>
          </p:nvSpPr>
          <p:spPr bwMode="auto">
            <a:xfrm>
              <a:off x="7273925" y="5314950"/>
              <a:ext cx="50800" cy="41275"/>
            </a:xfrm>
            <a:custGeom>
              <a:avLst/>
              <a:gdLst>
                <a:gd name="T0" fmla="*/ 1 w 5"/>
                <a:gd name="T1" fmla="*/ 0 h 4"/>
                <a:gd name="T2" fmla="*/ 0 w 5"/>
                <a:gd name="T3" fmla="*/ 2 h 4"/>
                <a:gd name="T4" fmla="*/ 2 w 5"/>
                <a:gd name="T5" fmla="*/ 4 h 4"/>
                <a:gd name="T6" fmla="*/ 5 w 5"/>
                <a:gd name="T7" fmla="*/ 2 h 4"/>
                <a:gd name="T8" fmla="*/ 4 w 5"/>
                <a:gd name="T9" fmla="*/ 0 h 4"/>
                <a:gd name="T10" fmla="*/ 4 w 5"/>
                <a:gd name="T11" fmla="*/ 0 h 4"/>
                <a:gd name="T12" fmla="*/ 3 w 5"/>
                <a:gd name="T13" fmla="*/ 0 h 4"/>
                <a:gd name="T14" fmla="*/ 2 w 5"/>
                <a:gd name="T15" fmla="*/ 0 h 4"/>
                <a:gd name="T16" fmla="*/ 2 w 5"/>
                <a:gd name="T17" fmla="*/ 0 h 4"/>
                <a:gd name="T18" fmla="*/ 2 w 5"/>
                <a:gd name="T19" fmla="*/ 0 h 4"/>
                <a:gd name="T20" fmla="*/ 1 w 5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1635"/>
            <p:cNvSpPr>
              <a:spLocks/>
            </p:cNvSpPr>
            <p:nvPr/>
          </p:nvSpPr>
          <p:spPr bwMode="auto">
            <a:xfrm>
              <a:off x="8383588" y="5902325"/>
              <a:ext cx="71438" cy="71438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4 h 7"/>
                <a:gd name="T4" fmla="*/ 1 w 7"/>
                <a:gd name="T5" fmla="*/ 7 h 7"/>
                <a:gd name="T6" fmla="*/ 6 w 7"/>
                <a:gd name="T7" fmla="*/ 7 h 7"/>
                <a:gd name="T8" fmla="*/ 7 w 7"/>
                <a:gd name="T9" fmla="*/ 4 h 7"/>
                <a:gd name="T10" fmla="*/ 4 w 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6"/>
                    <a:pt x="7" y="5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1636"/>
            <p:cNvSpPr>
              <a:spLocks/>
            </p:cNvSpPr>
            <p:nvPr/>
          </p:nvSpPr>
          <p:spPr bwMode="auto">
            <a:xfrm>
              <a:off x="8394700" y="5973763"/>
              <a:ext cx="50800" cy="9525"/>
            </a:xfrm>
            <a:custGeom>
              <a:avLst/>
              <a:gdLst>
                <a:gd name="T0" fmla="*/ 5 w 5"/>
                <a:gd name="T1" fmla="*/ 0 h 1"/>
                <a:gd name="T2" fmla="*/ 0 w 5"/>
                <a:gd name="T3" fmla="*/ 0 h 1"/>
                <a:gd name="T4" fmla="*/ 3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3" y="1"/>
                    <a:pt x="4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1637"/>
            <p:cNvSpPr>
              <a:spLocks/>
            </p:cNvSpPr>
            <p:nvPr/>
          </p:nvSpPr>
          <p:spPr bwMode="auto">
            <a:xfrm>
              <a:off x="8516938" y="5418138"/>
              <a:ext cx="41275" cy="11113"/>
            </a:xfrm>
            <a:custGeom>
              <a:avLst/>
              <a:gdLst>
                <a:gd name="T0" fmla="*/ 0 w 4"/>
                <a:gd name="T1" fmla="*/ 0 h 1"/>
                <a:gd name="T2" fmla="*/ 2 w 4"/>
                <a:gd name="T3" fmla="*/ 1 h 1"/>
                <a:gd name="T4" fmla="*/ 4 w 4"/>
                <a:gd name="T5" fmla="*/ 0 h 1"/>
                <a:gd name="T6" fmla="*/ 4 w 4"/>
                <a:gd name="T7" fmla="*/ 0 h 1"/>
                <a:gd name="T8" fmla="*/ 2 w 4"/>
                <a:gd name="T9" fmla="*/ 1 h 1"/>
                <a:gd name="T10" fmla="*/ 2 w 4"/>
                <a:gd name="T11" fmla="*/ 1 h 1"/>
                <a:gd name="T12" fmla="*/ 0 w 4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1638"/>
            <p:cNvSpPr>
              <a:spLocks/>
            </p:cNvSpPr>
            <p:nvPr/>
          </p:nvSpPr>
          <p:spPr bwMode="auto">
            <a:xfrm>
              <a:off x="8516938" y="5387975"/>
              <a:ext cx="41275" cy="41275"/>
            </a:xfrm>
            <a:custGeom>
              <a:avLst/>
              <a:gdLst>
                <a:gd name="T0" fmla="*/ 2 w 4"/>
                <a:gd name="T1" fmla="*/ 0 h 4"/>
                <a:gd name="T2" fmla="*/ 0 w 4"/>
                <a:gd name="T3" fmla="*/ 2 h 4"/>
                <a:gd name="T4" fmla="*/ 0 w 4"/>
                <a:gd name="T5" fmla="*/ 3 h 4"/>
                <a:gd name="T6" fmla="*/ 2 w 4"/>
                <a:gd name="T7" fmla="*/ 4 h 4"/>
                <a:gd name="T8" fmla="*/ 2 w 4"/>
                <a:gd name="T9" fmla="*/ 4 h 4"/>
                <a:gd name="T10" fmla="*/ 4 w 4"/>
                <a:gd name="T11" fmla="*/ 3 h 4"/>
                <a:gd name="T12" fmla="*/ 4 w 4"/>
                <a:gd name="T13" fmla="*/ 3 h 4"/>
                <a:gd name="T14" fmla="*/ 4 w 4"/>
                <a:gd name="T15" fmla="*/ 2 h 4"/>
                <a:gd name="T16" fmla="*/ 2 w 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Oval 1639"/>
            <p:cNvSpPr>
              <a:spLocks noChangeArrowheads="1"/>
            </p:cNvSpPr>
            <p:nvPr/>
          </p:nvSpPr>
          <p:spPr bwMode="auto">
            <a:xfrm>
              <a:off x="6605588" y="5962650"/>
              <a:ext cx="80963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1640"/>
            <p:cNvSpPr>
              <a:spLocks/>
            </p:cNvSpPr>
            <p:nvPr/>
          </p:nvSpPr>
          <p:spPr bwMode="auto">
            <a:xfrm>
              <a:off x="6759575" y="5449888"/>
              <a:ext cx="30163" cy="41275"/>
            </a:xfrm>
            <a:custGeom>
              <a:avLst/>
              <a:gdLst>
                <a:gd name="T0" fmla="*/ 2 w 3"/>
                <a:gd name="T1" fmla="*/ 0 h 4"/>
                <a:gd name="T2" fmla="*/ 0 w 3"/>
                <a:gd name="T3" fmla="*/ 4 h 4"/>
                <a:gd name="T4" fmla="*/ 1 w 3"/>
                <a:gd name="T5" fmla="*/ 4 h 4"/>
                <a:gd name="T6" fmla="*/ 3 w 3"/>
                <a:gd name="T7" fmla="*/ 3 h 4"/>
                <a:gd name="T8" fmla="*/ 3 w 3"/>
                <a:gd name="T9" fmla="*/ 1 h 4"/>
                <a:gd name="T10" fmla="*/ 2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2" y="2"/>
                    <a:pt x="1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3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Freeform 1641"/>
            <p:cNvSpPr>
              <a:spLocks/>
            </p:cNvSpPr>
            <p:nvPr/>
          </p:nvSpPr>
          <p:spPr bwMode="auto">
            <a:xfrm>
              <a:off x="6789738" y="5459413"/>
              <a:ext cx="0" cy="20638"/>
            </a:xfrm>
            <a:custGeom>
              <a:avLst/>
              <a:gdLst>
                <a:gd name="T0" fmla="*/ 0 h 2"/>
                <a:gd name="T1" fmla="*/ 2 h 2"/>
                <a:gd name="T2" fmla="*/ 1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1642"/>
            <p:cNvSpPr>
              <a:spLocks/>
            </p:cNvSpPr>
            <p:nvPr/>
          </p:nvSpPr>
          <p:spPr bwMode="auto">
            <a:xfrm>
              <a:off x="6738938" y="5449888"/>
              <a:ext cx="41275" cy="41275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1 h 4"/>
                <a:gd name="T4" fmla="*/ 1 w 4"/>
                <a:gd name="T5" fmla="*/ 1 h 4"/>
                <a:gd name="T6" fmla="*/ 0 w 4"/>
                <a:gd name="T7" fmla="*/ 2 h 4"/>
                <a:gd name="T8" fmla="*/ 2 w 4"/>
                <a:gd name="T9" fmla="*/ 4 h 4"/>
                <a:gd name="T10" fmla="*/ 4 w 4"/>
                <a:gd name="T11" fmla="*/ 0 h 4"/>
                <a:gd name="T12" fmla="*/ 4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4" y="1"/>
                    <a:pt x="3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3"/>
                    <a:pt x="4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1643"/>
            <p:cNvSpPr>
              <a:spLocks/>
            </p:cNvSpPr>
            <p:nvPr/>
          </p:nvSpPr>
          <p:spPr bwMode="auto">
            <a:xfrm>
              <a:off x="6748463" y="5449888"/>
              <a:ext cx="31750" cy="9525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1 h 1"/>
                <a:gd name="T4" fmla="*/ 1 w 3"/>
                <a:gd name="T5" fmla="*/ 1 h 1"/>
                <a:gd name="T6" fmla="*/ 3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1644"/>
            <p:cNvSpPr>
              <a:spLocks/>
            </p:cNvSpPr>
            <p:nvPr/>
          </p:nvSpPr>
          <p:spPr bwMode="auto">
            <a:xfrm>
              <a:off x="5545138" y="6435725"/>
              <a:ext cx="82550" cy="41275"/>
            </a:xfrm>
            <a:custGeom>
              <a:avLst/>
              <a:gdLst>
                <a:gd name="T0" fmla="*/ 4 w 8"/>
                <a:gd name="T1" fmla="*/ 0 h 4"/>
                <a:gd name="T2" fmla="*/ 0 w 8"/>
                <a:gd name="T3" fmla="*/ 4 h 4"/>
                <a:gd name="T4" fmla="*/ 8 w 8"/>
                <a:gd name="T5" fmla="*/ 4 h 4"/>
                <a:gd name="T6" fmla="*/ 4 w 8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1645"/>
            <p:cNvSpPr>
              <a:spLocks/>
            </p:cNvSpPr>
            <p:nvPr/>
          </p:nvSpPr>
          <p:spPr bwMode="auto">
            <a:xfrm>
              <a:off x="5545138" y="6477000"/>
              <a:ext cx="82550" cy="41275"/>
            </a:xfrm>
            <a:custGeom>
              <a:avLst/>
              <a:gdLst>
                <a:gd name="T0" fmla="*/ 8 w 8"/>
                <a:gd name="T1" fmla="*/ 0 h 4"/>
                <a:gd name="T2" fmla="*/ 0 w 8"/>
                <a:gd name="T3" fmla="*/ 0 h 4"/>
                <a:gd name="T4" fmla="*/ 0 w 8"/>
                <a:gd name="T5" fmla="*/ 0 h 4"/>
                <a:gd name="T6" fmla="*/ 4 w 8"/>
                <a:gd name="T7" fmla="*/ 4 h 4"/>
                <a:gd name="T8" fmla="*/ 8 w 8"/>
                <a:gd name="T9" fmla="*/ 0 h 4"/>
                <a:gd name="T10" fmla="*/ 8 w 8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4"/>
                    <a:pt x="4" y="4"/>
                  </a:cubicBezTo>
                  <a:cubicBezTo>
                    <a:pt x="6" y="4"/>
                    <a:pt x="8" y="2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Oval 1667"/>
            <p:cNvSpPr>
              <a:spLocks noChangeArrowheads="1"/>
            </p:cNvSpPr>
            <p:nvPr/>
          </p:nvSpPr>
          <p:spPr bwMode="auto">
            <a:xfrm>
              <a:off x="3654425" y="2365375"/>
              <a:ext cx="82550" cy="809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Oval 1672"/>
            <p:cNvSpPr>
              <a:spLocks noChangeArrowheads="1"/>
            </p:cNvSpPr>
            <p:nvPr/>
          </p:nvSpPr>
          <p:spPr bwMode="auto">
            <a:xfrm>
              <a:off x="5967413" y="2425700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Oval 1674"/>
            <p:cNvSpPr>
              <a:spLocks noChangeArrowheads="1"/>
            </p:cNvSpPr>
            <p:nvPr/>
          </p:nvSpPr>
          <p:spPr bwMode="auto">
            <a:xfrm>
              <a:off x="8845550" y="2241550"/>
              <a:ext cx="730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Oval 1679"/>
            <p:cNvSpPr>
              <a:spLocks noChangeArrowheads="1"/>
            </p:cNvSpPr>
            <p:nvPr/>
          </p:nvSpPr>
          <p:spPr bwMode="auto">
            <a:xfrm>
              <a:off x="5021263" y="6261100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1680"/>
            <p:cNvSpPr>
              <a:spLocks/>
            </p:cNvSpPr>
            <p:nvPr/>
          </p:nvSpPr>
          <p:spPr bwMode="auto">
            <a:xfrm>
              <a:off x="5154613" y="5778500"/>
              <a:ext cx="41275" cy="9525"/>
            </a:xfrm>
            <a:custGeom>
              <a:avLst/>
              <a:gdLst>
                <a:gd name="T0" fmla="*/ 0 w 4"/>
                <a:gd name="T1" fmla="*/ 0 h 1"/>
                <a:gd name="T2" fmla="*/ 2 w 4"/>
                <a:gd name="T3" fmla="*/ 1 h 1"/>
                <a:gd name="T4" fmla="*/ 4 w 4"/>
                <a:gd name="T5" fmla="*/ 0 h 1"/>
                <a:gd name="T6" fmla="*/ 0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1681"/>
            <p:cNvSpPr>
              <a:spLocks/>
            </p:cNvSpPr>
            <p:nvPr/>
          </p:nvSpPr>
          <p:spPr bwMode="auto">
            <a:xfrm>
              <a:off x="5154613" y="5767388"/>
              <a:ext cx="52388" cy="11113"/>
            </a:xfrm>
            <a:custGeom>
              <a:avLst/>
              <a:gdLst>
                <a:gd name="T0" fmla="*/ 5 w 5"/>
                <a:gd name="T1" fmla="*/ 0 h 1"/>
                <a:gd name="T2" fmla="*/ 3 w 5"/>
                <a:gd name="T3" fmla="*/ 0 h 1"/>
                <a:gd name="T4" fmla="*/ 3 w 5"/>
                <a:gd name="T5" fmla="*/ 0 h 1"/>
                <a:gd name="T6" fmla="*/ 1 w 5"/>
                <a:gd name="T7" fmla="*/ 0 h 1"/>
                <a:gd name="T8" fmla="*/ 0 w 5"/>
                <a:gd name="T9" fmla="*/ 0 h 1"/>
                <a:gd name="T10" fmla="*/ 0 w 5"/>
                <a:gd name="T11" fmla="*/ 0 h 1"/>
                <a:gd name="T12" fmla="*/ 0 w 5"/>
                <a:gd name="T13" fmla="*/ 1 h 1"/>
                <a:gd name="T14" fmla="*/ 4 w 5"/>
                <a:gd name="T15" fmla="*/ 1 h 1"/>
                <a:gd name="T16" fmla="*/ 5 w 5"/>
                <a:gd name="T17" fmla="*/ 0 h 1"/>
                <a:gd name="T18" fmla="*/ 5 w 5"/>
                <a:gd name="T19" fmla="*/ 0 h 1"/>
                <a:gd name="T20" fmla="*/ 5 w 5"/>
                <a:gd name="T2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1682"/>
            <p:cNvSpPr>
              <a:spLocks/>
            </p:cNvSpPr>
            <p:nvPr/>
          </p:nvSpPr>
          <p:spPr bwMode="auto">
            <a:xfrm>
              <a:off x="5154613" y="5746750"/>
              <a:ext cx="52388" cy="20638"/>
            </a:xfrm>
            <a:custGeom>
              <a:avLst/>
              <a:gdLst>
                <a:gd name="T0" fmla="*/ 2 w 5"/>
                <a:gd name="T1" fmla="*/ 0 h 2"/>
                <a:gd name="T2" fmla="*/ 0 w 5"/>
                <a:gd name="T3" fmla="*/ 2 h 2"/>
                <a:gd name="T4" fmla="*/ 1 w 5"/>
                <a:gd name="T5" fmla="*/ 2 h 2"/>
                <a:gd name="T6" fmla="*/ 3 w 5"/>
                <a:gd name="T7" fmla="*/ 2 h 2"/>
                <a:gd name="T8" fmla="*/ 3 w 5"/>
                <a:gd name="T9" fmla="*/ 2 h 2"/>
                <a:gd name="T10" fmla="*/ 5 w 5"/>
                <a:gd name="T11" fmla="*/ 2 h 2"/>
                <a:gd name="T12" fmla="*/ 5 w 5"/>
                <a:gd name="T13" fmla="*/ 2 h 2"/>
                <a:gd name="T14" fmla="*/ 2 w 5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2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1683"/>
            <p:cNvSpPr>
              <a:spLocks/>
            </p:cNvSpPr>
            <p:nvPr/>
          </p:nvSpPr>
          <p:spPr bwMode="auto">
            <a:xfrm>
              <a:off x="6018213" y="5511800"/>
              <a:ext cx="31750" cy="9525"/>
            </a:xfrm>
            <a:custGeom>
              <a:avLst/>
              <a:gdLst>
                <a:gd name="T0" fmla="*/ 0 w 3"/>
                <a:gd name="T1" fmla="*/ 0 h 1"/>
                <a:gd name="T2" fmla="*/ 1 w 3"/>
                <a:gd name="T3" fmla="*/ 1 h 1"/>
                <a:gd name="T4" fmla="*/ 3 w 3"/>
                <a:gd name="T5" fmla="*/ 1 h 1"/>
                <a:gd name="T6" fmla="*/ 0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1684"/>
            <p:cNvSpPr>
              <a:spLocks/>
            </p:cNvSpPr>
            <p:nvPr/>
          </p:nvSpPr>
          <p:spPr bwMode="auto">
            <a:xfrm>
              <a:off x="6008688" y="5480050"/>
              <a:ext cx="50800" cy="41275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2 h 4"/>
                <a:gd name="T4" fmla="*/ 1 w 5"/>
                <a:gd name="T5" fmla="*/ 3 h 4"/>
                <a:gd name="T6" fmla="*/ 4 w 5"/>
                <a:gd name="T7" fmla="*/ 4 h 4"/>
                <a:gd name="T8" fmla="*/ 5 w 5"/>
                <a:gd name="T9" fmla="*/ 2 h 4"/>
                <a:gd name="T10" fmla="*/ 2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3" y="4"/>
                    <a:pt x="4" y="4"/>
                  </a:cubicBezTo>
                  <a:cubicBezTo>
                    <a:pt x="4" y="3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Oval 1685"/>
            <p:cNvSpPr>
              <a:spLocks noChangeArrowheads="1"/>
            </p:cNvSpPr>
            <p:nvPr/>
          </p:nvSpPr>
          <p:spPr bwMode="auto">
            <a:xfrm>
              <a:off x="6686550" y="5335588"/>
              <a:ext cx="82550" cy="73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Oval 1686"/>
            <p:cNvSpPr>
              <a:spLocks noChangeArrowheads="1"/>
            </p:cNvSpPr>
            <p:nvPr/>
          </p:nvSpPr>
          <p:spPr bwMode="auto">
            <a:xfrm>
              <a:off x="6821488" y="4811713"/>
              <a:ext cx="50800" cy="50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1687"/>
            <p:cNvSpPr>
              <a:spLocks/>
            </p:cNvSpPr>
            <p:nvPr/>
          </p:nvSpPr>
          <p:spPr bwMode="auto">
            <a:xfrm>
              <a:off x="9309100" y="6148388"/>
              <a:ext cx="61913" cy="20638"/>
            </a:xfrm>
            <a:custGeom>
              <a:avLst/>
              <a:gdLst>
                <a:gd name="T0" fmla="*/ 5 w 6"/>
                <a:gd name="T1" fmla="*/ 0 h 2"/>
                <a:gd name="T2" fmla="*/ 4 w 6"/>
                <a:gd name="T3" fmla="*/ 1 h 2"/>
                <a:gd name="T4" fmla="*/ 2 w 6"/>
                <a:gd name="T5" fmla="*/ 0 h 2"/>
                <a:gd name="T6" fmla="*/ 2 w 6"/>
                <a:gd name="T7" fmla="*/ 1 h 2"/>
                <a:gd name="T8" fmla="*/ 1 w 6"/>
                <a:gd name="T9" fmla="*/ 1 h 2"/>
                <a:gd name="T10" fmla="*/ 0 w 6"/>
                <a:gd name="T11" fmla="*/ 1 h 2"/>
                <a:gd name="T12" fmla="*/ 2 w 6"/>
                <a:gd name="T13" fmla="*/ 2 h 2"/>
                <a:gd name="T14" fmla="*/ 6 w 6"/>
                <a:gd name="T15" fmla="*/ 0 h 2"/>
                <a:gd name="T16" fmla="*/ 5 w 6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cubicBezTo>
                    <a:pt x="5" y="0"/>
                    <a:pt x="4" y="1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4" y="2"/>
                    <a:pt x="5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Freeform 1688"/>
            <p:cNvSpPr>
              <a:spLocks/>
            </p:cNvSpPr>
            <p:nvPr/>
          </p:nvSpPr>
          <p:spPr bwMode="auto">
            <a:xfrm>
              <a:off x="9288463" y="6097588"/>
              <a:ext cx="82550" cy="61913"/>
            </a:xfrm>
            <a:custGeom>
              <a:avLst/>
              <a:gdLst>
                <a:gd name="T0" fmla="*/ 4 w 8"/>
                <a:gd name="T1" fmla="*/ 0 h 6"/>
                <a:gd name="T2" fmla="*/ 0 w 8"/>
                <a:gd name="T3" fmla="*/ 3 h 6"/>
                <a:gd name="T4" fmla="*/ 2 w 8"/>
                <a:gd name="T5" fmla="*/ 6 h 6"/>
                <a:gd name="T6" fmla="*/ 3 w 8"/>
                <a:gd name="T7" fmla="*/ 6 h 6"/>
                <a:gd name="T8" fmla="*/ 4 w 8"/>
                <a:gd name="T9" fmla="*/ 6 h 6"/>
                <a:gd name="T10" fmla="*/ 4 w 8"/>
                <a:gd name="T11" fmla="*/ 5 h 6"/>
                <a:gd name="T12" fmla="*/ 6 w 8"/>
                <a:gd name="T13" fmla="*/ 6 h 6"/>
                <a:gd name="T14" fmla="*/ 7 w 8"/>
                <a:gd name="T15" fmla="*/ 5 h 6"/>
                <a:gd name="T16" fmla="*/ 8 w 8"/>
                <a:gd name="T17" fmla="*/ 5 h 6"/>
                <a:gd name="T18" fmla="*/ 8 w 8"/>
                <a:gd name="T19" fmla="*/ 3 h 6"/>
                <a:gd name="T20" fmla="*/ 4 w 8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6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5" y="5"/>
                    <a:pt x="5" y="6"/>
                    <a:pt x="6" y="6"/>
                  </a:cubicBezTo>
                  <a:cubicBezTo>
                    <a:pt x="6" y="6"/>
                    <a:pt x="7" y="5"/>
                    <a:pt x="7" y="5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Freeform 1689"/>
            <p:cNvSpPr>
              <a:spLocks/>
            </p:cNvSpPr>
            <p:nvPr/>
          </p:nvSpPr>
          <p:spPr bwMode="auto">
            <a:xfrm>
              <a:off x="9432925" y="5572125"/>
              <a:ext cx="9525" cy="41275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2 h 4"/>
                <a:gd name="T4" fmla="*/ 1 w 1"/>
                <a:gd name="T5" fmla="*/ 4 h 4"/>
                <a:gd name="T6" fmla="*/ 1 w 1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Freeform 1690"/>
            <p:cNvSpPr>
              <a:spLocks/>
            </p:cNvSpPr>
            <p:nvPr/>
          </p:nvSpPr>
          <p:spPr bwMode="auto">
            <a:xfrm>
              <a:off x="8897938" y="5707063"/>
              <a:ext cx="20638" cy="50800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3 h 5"/>
                <a:gd name="T4" fmla="*/ 2 w 2"/>
                <a:gd name="T5" fmla="*/ 5 h 5"/>
                <a:gd name="T6" fmla="*/ 2 w 2"/>
                <a:gd name="T7" fmla="*/ 5 h 5"/>
                <a:gd name="T8" fmla="*/ 2 w 2"/>
                <a:gd name="T9" fmla="*/ 0 h 5"/>
                <a:gd name="T10" fmla="*/ 2 w 2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2" y="2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Freeform 1691"/>
            <p:cNvSpPr>
              <a:spLocks/>
            </p:cNvSpPr>
            <p:nvPr/>
          </p:nvSpPr>
          <p:spPr bwMode="auto">
            <a:xfrm>
              <a:off x="8918575" y="5707063"/>
              <a:ext cx="30163" cy="50800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5 h 5"/>
                <a:gd name="T4" fmla="*/ 3 w 3"/>
                <a:gd name="T5" fmla="*/ 3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2" y="5"/>
                    <a:pt x="3" y="4"/>
                    <a:pt x="3" y="3"/>
                  </a:cubicBezTo>
                  <a:cubicBezTo>
                    <a:pt x="3" y="1"/>
                    <a:pt x="2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Oval 1692"/>
            <p:cNvSpPr>
              <a:spLocks noChangeArrowheads="1"/>
            </p:cNvSpPr>
            <p:nvPr/>
          </p:nvSpPr>
          <p:spPr bwMode="auto">
            <a:xfrm>
              <a:off x="7705725" y="6704013"/>
              <a:ext cx="71438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Oval 1693"/>
            <p:cNvSpPr>
              <a:spLocks noChangeArrowheads="1"/>
            </p:cNvSpPr>
            <p:nvPr/>
          </p:nvSpPr>
          <p:spPr bwMode="auto">
            <a:xfrm>
              <a:off x="7839075" y="6178550"/>
              <a:ext cx="50800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9" name="TextBox 518"/>
          <p:cNvSpPr txBox="1"/>
          <p:nvPr/>
        </p:nvSpPr>
        <p:spPr>
          <a:xfrm>
            <a:off x="2420734" y="200639"/>
            <a:ext cx="69320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76281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747491" y="1582215"/>
            <a:ext cx="4697017" cy="4588509"/>
            <a:chOff x="3871163" y="1482712"/>
            <a:chExt cx="4462375" cy="4359288"/>
          </a:xfrm>
        </p:grpSpPr>
        <p:grpSp>
          <p:nvGrpSpPr>
            <p:cNvPr id="8" name="Group 158"/>
            <p:cNvGrpSpPr/>
            <p:nvPr/>
          </p:nvGrpSpPr>
          <p:grpSpPr>
            <a:xfrm flipH="1">
              <a:off x="5813594" y="4429367"/>
              <a:ext cx="1879277" cy="451125"/>
              <a:chOff x="3333750" y="3273424"/>
              <a:chExt cx="2473325" cy="593726"/>
            </a:xfrm>
          </p:grpSpPr>
          <p:sp>
            <p:nvSpPr>
              <p:cNvPr id="160" name="Freeform 5"/>
              <p:cNvSpPr>
                <a:spLocks/>
              </p:cNvSpPr>
              <p:nvPr/>
            </p:nvSpPr>
            <p:spPr bwMode="auto">
              <a:xfrm>
                <a:off x="3649663" y="3341687"/>
                <a:ext cx="1839913" cy="257175"/>
              </a:xfrm>
              <a:custGeom>
                <a:avLst/>
                <a:gdLst/>
                <a:ahLst/>
                <a:cxnLst>
                  <a:cxn ang="0">
                    <a:pos x="4" y="58"/>
                  </a:cxn>
                  <a:cxn ang="0">
                    <a:pos x="11" y="52"/>
                  </a:cxn>
                  <a:cxn ang="0">
                    <a:pos x="22" y="45"/>
                  </a:cxn>
                  <a:cxn ang="0">
                    <a:pos x="39" y="39"/>
                  </a:cxn>
                  <a:cxn ang="0">
                    <a:pos x="57" y="33"/>
                  </a:cxn>
                  <a:cxn ang="0">
                    <a:pos x="79" y="28"/>
                  </a:cxn>
                  <a:cxn ang="0">
                    <a:pos x="100" y="25"/>
                  </a:cxn>
                  <a:cxn ang="0">
                    <a:pos x="136" y="20"/>
                  </a:cxn>
                  <a:cxn ang="0">
                    <a:pos x="188" y="16"/>
                  </a:cxn>
                  <a:cxn ang="0">
                    <a:pos x="217" y="15"/>
                  </a:cxn>
                  <a:cxn ang="0">
                    <a:pos x="255" y="15"/>
                  </a:cxn>
                  <a:cxn ang="0">
                    <a:pos x="282" y="15"/>
                  </a:cxn>
                  <a:cxn ang="0">
                    <a:pos x="311" y="17"/>
                  </a:cxn>
                  <a:cxn ang="0">
                    <a:pos x="340" y="19"/>
                  </a:cxn>
                  <a:cxn ang="0">
                    <a:pos x="366" y="22"/>
                  </a:cxn>
                  <a:cxn ang="0">
                    <a:pos x="400" y="27"/>
                  </a:cxn>
                  <a:cxn ang="0">
                    <a:pos x="424" y="32"/>
                  </a:cxn>
                  <a:cxn ang="0">
                    <a:pos x="447" y="38"/>
                  </a:cxn>
                  <a:cxn ang="0">
                    <a:pos x="462" y="44"/>
                  </a:cxn>
                  <a:cxn ang="0">
                    <a:pos x="477" y="52"/>
                  </a:cxn>
                  <a:cxn ang="0">
                    <a:pos x="484" y="58"/>
                  </a:cxn>
                  <a:cxn ang="0">
                    <a:pos x="487" y="64"/>
                  </a:cxn>
                  <a:cxn ang="0">
                    <a:pos x="486" y="47"/>
                  </a:cxn>
                  <a:cxn ang="0">
                    <a:pos x="482" y="41"/>
                  </a:cxn>
                  <a:cxn ang="0">
                    <a:pos x="473" y="34"/>
                  </a:cxn>
                  <a:cxn ang="0">
                    <a:pos x="462" y="29"/>
                  </a:cxn>
                  <a:cxn ang="0">
                    <a:pos x="448" y="24"/>
                  </a:cxn>
                  <a:cxn ang="0">
                    <a:pos x="424" y="17"/>
                  </a:cxn>
                  <a:cxn ang="0">
                    <a:pos x="406" y="13"/>
                  </a:cxn>
                  <a:cxn ang="0">
                    <a:pos x="386" y="10"/>
                  </a:cxn>
                  <a:cxn ang="0">
                    <a:pos x="364" y="7"/>
                  </a:cxn>
                  <a:cxn ang="0">
                    <a:pos x="344" y="5"/>
                  </a:cxn>
                  <a:cxn ang="0">
                    <a:pos x="328" y="3"/>
                  </a:cxn>
                  <a:cxn ang="0">
                    <a:pos x="306" y="2"/>
                  </a:cxn>
                  <a:cxn ang="0">
                    <a:pos x="290" y="1"/>
                  </a:cxn>
                  <a:cxn ang="0">
                    <a:pos x="270" y="0"/>
                  </a:cxn>
                  <a:cxn ang="0">
                    <a:pos x="254" y="0"/>
                  </a:cxn>
                  <a:cxn ang="0">
                    <a:pos x="230" y="0"/>
                  </a:cxn>
                  <a:cxn ang="0">
                    <a:pos x="209" y="1"/>
                  </a:cxn>
                  <a:cxn ang="0">
                    <a:pos x="189" y="1"/>
                  </a:cxn>
                  <a:cxn ang="0">
                    <a:pos x="149" y="4"/>
                  </a:cxn>
                  <a:cxn ang="0">
                    <a:pos x="130" y="6"/>
                  </a:cxn>
                  <a:cxn ang="0">
                    <a:pos x="106" y="9"/>
                  </a:cxn>
                  <a:cxn ang="0">
                    <a:pos x="89" y="12"/>
                  </a:cxn>
                  <a:cxn ang="0">
                    <a:pos x="70" y="16"/>
                  </a:cxn>
                  <a:cxn ang="0">
                    <a:pos x="55" y="19"/>
                  </a:cxn>
                  <a:cxn ang="0">
                    <a:pos x="44" y="22"/>
                  </a:cxn>
                  <a:cxn ang="0">
                    <a:pos x="30" y="27"/>
                  </a:cxn>
                  <a:cxn ang="0">
                    <a:pos x="19" y="32"/>
                  </a:cxn>
                  <a:cxn ang="0">
                    <a:pos x="13" y="36"/>
                  </a:cxn>
                  <a:cxn ang="0">
                    <a:pos x="7" y="40"/>
                  </a:cxn>
                  <a:cxn ang="0">
                    <a:pos x="3" y="45"/>
                  </a:cxn>
                  <a:cxn ang="0">
                    <a:pos x="1" y="49"/>
                  </a:cxn>
                  <a:cxn ang="0">
                    <a:pos x="1" y="64"/>
                  </a:cxn>
                </a:cxnLst>
                <a:rect l="0" t="0" r="r" b="b"/>
                <a:pathLst>
                  <a:path w="488" h="67">
                    <a:moveTo>
                      <a:pt x="1" y="64"/>
                    </a:moveTo>
                    <a:cubicBezTo>
                      <a:pt x="1" y="63"/>
                      <a:pt x="1" y="63"/>
                      <a:pt x="1" y="62"/>
                    </a:cubicBezTo>
                    <a:cubicBezTo>
                      <a:pt x="1" y="62"/>
                      <a:pt x="2" y="61"/>
                      <a:pt x="2" y="61"/>
                    </a:cubicBezTo>
                    <a:cubicBezTo>
                      <a:pt x="2" y="60"/>
                      <a:pt x="2" y="60"/>
                      <a:pt x="3" y="59"/>
                    </a:cubicBezTo>
                    <a:cubicBezTo>
                      <a:pt x="3" y="59"/>
                      <a:pt x="3" y="58"/>
                      <a:pt x="4" y="58"/>
                    </a:cubicBezTo>
                    <a:cubicBezTo>
                      <a:pt x="4" y="57"/>
                      <a:pt x="4" y="57"/>
                      <a:pt x="5" y="57"/>
                    </a:cubicBezTo>
                    <a:cubicBezTo>
                      <a:pt x="5" y="56"/>
                      <a:pt x="6" y="56"/>
                      <a:pt x="6" y="55"/>
                    </a:cubicBezTo>
                    <a:cubicBezTo>
                      <a:pt x="7" y="55"/>
                      <a:pt x="7" y="54"/>
                      <a:pt x="8" y="54"/>
                    </a:cubicBezTo>
                    <a:cubicBezTo>
                      <a:pt x="8" y="54"/>
                      <a:pt x="9" y="53"/>
                      <a:pt x="9" y="53"/>
                    </a:cubicBezTo>
                    <a:cubicBezTo>
                      <a:pt x="10" y="52"/>
                      <a:pt x="10" y="52"/>
                      <a:pt x="11" y="52"/>
                    </a:cubicBezTo>
                    <a:cubicBezTo>
                      <a:pt x="11" y="51"/>
                      <a:pt x="12" y="51"/>
                      <a:pt x="13" y="50"/>
                    </a:cubicBezTo>
                    <a:cubicBezTo>
                      <a:pt x="13" y="50"/>
                      <a:pt x="14" y="49"/>
                      <a:pt x="15" y="49"/>
                    </a:cubicBezTo>
                    <a:cubicBezTo>
                      <a:pt x="15" y="49"/>
                      <a:pt x="16" y="48"/>
                      <a:pt x="17" y="48"/>
                    </a:cubicBezTo>
                    <a:cubicBezTo>
                      <a:pt x="18" y="47"/>
                      <a:pt x="18" y="47"/>
                      <a:pt x="19" y="47"/>
                    </a:cubicBezTo>
                    <a:cubicBezTo>
                      <a:pt x="20" y="46"/>
                      <a:pt x="21" y="46"/>
                      <a:pt x="22" y="45"/>
                    </a:cubicBezTo>
                    <a:cubicBezTo>
                      <a:pt x="23" y="45"/>
                      <a:pt x="23" y="44"/>
                      <a:pt x="24" y="44"/>
                    </a:cubicBezTo>
                    <a:cubicBezTo>
                      <a:pt x="26" y="43"/>
                      <a:pt x="28" y="43"/>
                      <a:pt x="30" y="42"/>
                    </a:cubicBezTo>
                    <a:cubicBezTo>
                      <a:pt x="30" y="42"/>
                      <a:pt x="31" y="41"/>
                      <a:pt x="32" y="41"/>
                    </a:cubicBezTo>
                    <a:cubicBezTo>
                      <a:pt x="33" y="41"/>
                      <a:pt x="34" y="40"/>
                      <a:pt x="36" y="39"/>
                    </a:cubicBezTo>
                    <a:cubicBezTo>
                      <a:pt x="37" y="39"/>
                      <a:pt x="38" y="39"/>
                      <a:pt x="39" y="39"/>
                    </a:cubicBezTo>
                    <a:cubicBezTo>
                      <a:pt x="40" y="38"/>
                      <a:pt x="42" y="38"/>
                      <a:pt x="44" y="37"/>
                    </a:cubicBezTo>
                    <a:cubicBezTo>
                      <a:pt x="45" y="37"/>
                      <a:pt x="45" y="36"/>
                      <a:pt x="46" y="36"/>
                    </a:cubicBezTo>
                    <a:cubicBezTo>
                      <a:pt x="48" y="36"/>
                      <a:pt x="51" y="35"/>
                      <a:pt x="53" y="34"/>
                    </a:cubicBezTo>
                    <a:cubicBezTo>
                      <a:pt x="54" y="34"/>
                      <a:pt x="55" y="34"/>
                      <a:pt x="55" y="34"/>
                    </a:cubicBezTo>
                    <a:cubicBezTo>
                      <a:pt x="56" y="34"/>
                      <a:pt x="56" y="33"/>
                      <a:pt x="57" y="33"/>
                    </a:cubicBezTo>
                    <a:cubicBezTo>
                      <a:pt x="59" y="33"/>
                      <a:pt x="61" y="32"/>
                      <a:pt x="62" y="32"/>
                    </a:cubicBezTo>
                    <a:cubicBezTo>
                      <a:pt x="63" y="32"/>
                      <a:pt x="64" y="32"/>
                      <a:pt x="64" y="31"/>
                    </a:cubicBezTo>
                    <a:cubicBezTo>
                      <a:pt x="66" y="31"/>
                      <a:pt x="68" y="31"/>
                      <a:pt x="70" y="30"/>
                    </a:cubicBezTo>
                    <a:cubicBezTo>
                      <a:pt x="71" y="30"/>
                      <a:pt x="71" y="30"/>
                      <a:pt x="72" y="30"/>
                    </a:cubicBezTo>
                    <a:cubicBezTo>
                      <a:pt x="74" y="29"/>
                      <a:pt x="76" y="29"/>
                      <a:pt x="79" y="28"/>
                    </a:cubicBezTo>
                    <a:cubicBezTo>
                      <a:pt x="79" y="28"/>
                      <a:pt x="80" y="28"/>
                      <a:pt x="80" y="28"/>
                    </a:cubicBezTo>
                    <a:cubicBezTo>
                      <a:pt x="83" y="28"/>
                      <a:pt x="86" y="27"/>
                      <a:pt x="88" y="27"/>
                    </a:cubicBezTo>
                    <a:cubicBezTo>
                      <a:pt x="89" y="26"/>
                      <a:pt x="90" y="26"/>
                      <a:pt x="91" y="26"/>
                    </a:cubicBezTo>
                    <a:cubicBezTo>
                      <a:pt x="93" y="26"/>
                      <a:pt x="95" y="25"/>
                      <a:pt x="97" y="25"/>
                    </a:cubicBezTo>
                    <a:cubicBezTo>
                      <a:pt x="98" y="25"/>
                      <a:pt x="99" y="25"/>
                      <a:pt x="100" y="25"/>
                    </a:cubicBezTo>
                    <a:cubicBezTo>
                      <a:pt x="102" y="24"/>
                      <a:pt x="104" y="24"/>
                      <a:pt x="106" y="24"/>
                    </a:cubicBezTo>
                    <a:cubicBezTo>
                      <a:pt x="108" y="23"/>
                      <a:pt x="109" y="23"/>
                      <a:pt x="110" y="23"/>
                    </a:cubicBezTo>
                    <a:cubicBezTo>
                      <a:pt x="112" y="23"/>
                      <a:pt x="113" y="23"/>
                      <a:pt x="115" y="22"/>
                    </a:cubicBezTo>
                    <a:cubicBezTo>
                      <a:pt x="120" y="22"/>
                      <a:pt x="124" y="21"/>
                      <a:pt x="129" y="21"/>
                    </a:cubicBezTo>
                    <a:cubicBezTo>
                      <a:pt x="131" y="20"/>
                      <a:pt x="134" y="20"/>
                      <a:pt x="136" y="20"/>
                    </a:cubicBezTo>
                    <a:cubicBezTo>
                      <a:pt x="137" y="20"/>
                      <a:pt x="138" y="20"/>
                      <a:pt x="139" y="20"/>
                    </a:cubicBezTo>
                    <a:cubicBezTo>
                      <a:pt x="142" y="19"/>
                      <a:pt x="146" y="19"/>
                      <a:pt x="149" y="19"/>
                    </a:cubicBezTo>
                    <a:cubicBezTo>
                      <a:pt x="155" y="18"/>
                      <a:pt x="161" y="18"/>
                      <a:pt x="167" y="17"/>
                    </a:cubicBezTo>
                    <a:cubicBezTo>
                      <a:pt x="168" y="17"/>
                      <a:pt x="169" y="17"/>
                      <a:pt x="170" y="17"/>
                    </a:cubicBezTo>
                    <a:cubicBezTo>
                      <a:pt x="176" y="17"/>
                      <a:pt x="182" y="16"/>
                      <a:pt x="188" y="16"/>
                    </a:cubicBezTo>
                    <a:cubicBezTo>
                      <a:pt x="189" y="16"/>
                      <a:pt x="190" y="16"/>
                      <a:pt x="191" y="16"/>
                    </a:cubicBezTo>
                    <a:cubicBezTo>
                      <a:pt x="195" y="16"/>
                      <a:pt x="199" y="15"/>
                      <a:pt x="203" y="15"/>
                    </a:cubicBezTo>
                    <a:cubicBezTo>
                      <a:pt x="204" y="15"/>
                      <a:pt x="205" y="15"/>
                      <a:pt x="206" y="15"/>
                    </a:cubicBezTo>
                    <a:cubicBezTo>
                      <a:pt x="207" y="15"/>
                      <a:pt x="208" y="15"/>
                      <a:pt x="210" y="15"/>
                    </a:cubicBezTo>
                    <a:cubicBezTo>
                      <a:pt x="212" y="15"/>
                      <a:pt x="215" y="15"/>
                      <a:pt x="217" y="15"/>
                    </a:cubicBezTo>
                    <a:cubicBezTo>
                      <a:pt x="219" y="15"/>
                      <a:pt x="220" y="15"/>
                      <a:pt x="221" y="15"/>
                    </a:cubicBezTo>
                    <a:cubicBezTo>
                      <a:pt x="224" y="15"/>
                      <a:pt x="227" y="15"/>
                      <a:pt x="229" y="15"/>
                    </a:cubicBezTo>
                    <a:cubicBezTo>
                      <a:pt x="231" y="15"/>
                      <a:pt x="232" y="15"/>
                      <a:pt x="233" y="15"/>
                    </a:cubicBezTo>
                    <a:cubicBezTo>
                      <a:pt x="236" y="15"/>
                      <a:pt x="240" y="15"/>
                      <a:pt x="244" y="15"/>
                    </a:cubicBezTo>
                    <a:cubicBezTo>
                      <a:pt x="248" y="15"/>
                      <a:pt x="252" y="15"/>
                      <a:pt x="255" y="15"/>
                    </a:cubicBezTo>
                    <a:cubicBezTo>
                      <a:pt x="256" y="15"/>
                      <a:pt x="257" y="15"/>
                      <a:pt x="258" y="15"/>
                    </a:cubicBezTo>
                    <a:cubicBezTo>
                      <a:pt x="261" y="15"/>
                      <a:pt x="264" y="15"/>
                      <a:pt x="267" y="15"/>
                    </a:cubicBezTo>
                    <a:cubicBezTo>
                      <a:pt x="268" y="15"/>
                      <a:pt x="269" y="15"/>
                      <a:pt x="270" y="15"/>
                    </a:cubicBezTo>
                    <a:cubicBezTo>
                      <a:pt x="273" y="15"/>
                      <a:pt x="275" y="15"/>
                      <a:pt x="278" y="15"/>
                    </a:cubicBezTo>
                    <a:cubicBezTo>
                      <a:pt x="279" y="15"/>
                      <a:pt x="281" y="15"/>
                      <a:pt x="282" y="15"/>
                    </a:cubicBezTo>
                    <a:cubicBezTo>
                      <a:pt x="284" y="15"/>
                      <a:pt x="286" y="15"/>
                      <a:pt x="288" y="15"/>
                    </a:cubicBezTo>
                    <a:cubicBezTo>
                      <a:pt x="290" y="16"/>
                      <a:pt x="292" y="16"/>
                      <a:pt x="294" y="16"/>
                    </a:cubicBezTo>
                    <a:cubicBezTo>
                      <a:pt x="296" y="16"/>
                      <a:pt x="298" y="16"/>
                      <a:pt x="300" y="16"/>
                    </a:cubicBezTo>
                    <a:cubicBezTo>
                      <a:pt x="302" y="16"/>
                      <a:pt x="304" y="16"/>
                      <a:pt x="305" y="16"/>
                    </a:cubicBezTo>
                    <a:cubicBezTo>
                      <a:pt x="307" y="16"/>
                      <a:pt x="309" y="17"/>
                      <a:pt x="311" y="17"/>
                    </a:cubicBezTo>
                    <a:cubicBezTo>
                      <a:pt x="313" y="17"/>
                      <a:pt x="315" y="17"/>
                      <a:pt x="317" y="17"/>
                    </a:cubicBezTo>
                    <a:cubicBezTo>
                      <a:pt x="319" y="17"/>
                      <a:pt x="321" y="17"/>
                      <a:pt x="323" y="17"/>
                    </a:cubicBezTo>
                    <a:cubicBezTo>
                      <a:pt x="325" y="18"/>
                      <a:pt x="326" y="18"/>
                      <a:pt x="328" y="18"/>
                    </a:cubicBezTo>
                    <a:cubicBezTo>
                      <a:pt x="330" y="18"/>
                      <a:pt x="332" y="18"/>
                      <a:pt x="334" y="18"/>
                    </a:cubicBezTo>
                    <a:cubicBezTo>
                      <a:pt x="336" y="18"/>
                      <a:pt x="338" y="19"/>
                      <a:pt x="340" y="19"/>
                    </a:cubicBezTo>
                    <a:cubicBezTo>
                      <a:pt x="341" y="19"/>
                      <a:pt x="343" y="19"/>
                      <a:pt x="344" y="19"/>
                    </a:cubicBezTo>
                    <a:cubicBezTo>
                      <a:pt x="347" y="19"/>
                      <a:pt x="349" y="20"/>
                      <a:pt x="351" y="20"/>
                    </a:cubicBezTo>
                    <a:cubicBezTo>
                      <a:pt x="352" y="20"/>
                      <a:pt x="354" y="20"/>
                      <a:pt x="355" y="20"/>
                    </a:cubicBezTo>
                    <a:cubicBezTo>
                      <a:pt x="358" y="21"/>
                      <a:pt x="360" y="21"/>
                      <a:pt x="362" y="21"/>
                    </a:cubicBezTo>
                    <a:cubicBezTo>
                      <a:pt x="364" y="21"/>
                      <a:pt x="365" y="22"/>
                      <a:pt x="366" y="22"/>
                    </a:cubicBezTo>
                    <a:cubicBezTo>
                      <a:pt x="369" y="22"/>
                      <a:pt x="371" y="22"/>
                      <a:pt x="374" y="23"/>
                    </a:cubicBezTo>
                    <a:cubicBezTo>
                      <a:pt x="375" y="23"/>
                      <a:pt x="376" y="23"/>
                      <a:pt x="378" y="23"/>
                    </a:cubicBezTo>
                    <a:cubicBezTo>
                      <a:pt x="381" y="24"/>
                      <a:pt x="384" y="24"/>
                      <a:pt x="386" y="24"/>
                    </a:cubicBezTo>
                    <a:cubicBezTo>
                      <a:pt x="387" y="25"/>
                      <a:pt x="388" y="25"/>
                      <a:pt x="389" y="25"/>
                    </a:cubicBezTo>
                    <a:cubicBezTo>
                      <a:pt x="393" y="25"/>
                      <a:pt x="397" y="26"/>
                      <a:pt x="400" y="27"/>
                    </a:cubicBezTo>
                    <a:cubicBezTo>
                      <a:pt x="402" y="27"/>
                      <a:pt x="404" y="27"/>
                      <a:pt x="406" y="28"/>
                    </a:cubicBezTo>
                    <a:cubicBezTo>
                      <a:pt x="407" y="28"/>
                      <a:pt x="407" y="28"/>
                      <a:pt x="408" y="28"/>
                    </a:cubicBezTo>
                    <a:cubicBezTo>
                      <a:pt x="411" y="29"/>
                      <a:pt x="413" y="29"/>
                      <a:pt x="416" y="30"/>
                    </a:cubicBezTo>
                    <a:cubicBezTo>
                      <a:pt x="418" y="30"/>
                      <a:pt x="419" y="31"/>
                      <a:pt x="421" y="31"/>
                    </a:cubicBezTo>
                    <a:cubicBezTo>
                      <a:pt x="422" y="31"/>
                      <a:pt x="423" y="31"/>
                      <a:pt x="424" y="32"/>
                    </a:cubicBezTo>
                    <a:cubicBezTo>
                      <a:pt x="427" y="32"/>
                      <a:pt x="429" y="33"/>
                      <a:pt x="432" y="34"/>
                    </a:cubicBezTo>
                    <a:cubicBezTo>
                      <a:pt x="434" y="34"/>
                      <a:pt x="436" y="35"/>
                      <a:pt x="439" y="35"/>
                    </a:cubicBezTo>
                    <a:cubicBezTo>
                      <a:pt x="439" y="36"/>
                      <a:pt x="440" y="36"/>
                      <a:pt x="441" y="36"/>
                    </a:cubicBezTo>
                    <a:cubicBezTo>
                      <a:pt x="442" y="36"/>
                      <a:pt x="444" y="37"/>
                      <a:pt x="445" y="37"/>
                    </a:cubicBezTo>
                    <a:cubicBezTo>
                      <a:pt x="446" y="38"/>
                      <a:pt x="447" y="38"/>
                      <a:pt x="447" y="38"/>
                    </a:cubicBezTo>
                    <a:cubicBezTo>
                      <a:pt x="449" y="39"/>
                      <a:pt x="450" y="39"/>
                      <a:pt x="451" y="39"/>
                    </a:cubicBezTo>
                    <a:cubicBezTo>
                      <a:pt x="452" y="40"/>
                      <a:pt x="453" y="40"/>
                      <a:pt x="453" y="40"/>
                    </a:cubicBezTo>
                    <a:cubicBezTo>
                      <a:pt x="455" y="41"/>
                      <a:pt x="456" y="41"/>
                      <a:pt x="457" y="41"/>
                    </a:cubicBezTo>
                    <a:cubicBezTo>
                      <a:pt x="458" y="42"/>
                      <a:pt x="458" y="42"/>
                      <a:pt x="459" y="42"/>
                    </a:cubicBezTo>
                    <a:cubicBezTo>
                      <a:pt x="460" y="43"/>
                      <a:pt x="461" y="43"/>
                      <a:pt x="462" y="44"/>
                    </a:cubicBezTo>
                    <a:cubicBezTo>
                      <a:pt x="463" y="44"/>
                      <a:pt x="463" y="44"/>
                      <a:pt x="464" y="44"/>
                    </a:cubicBezTo>
                    <a:cubicBezTo>
                      <a:pt x="465" y="45"/>
                      <a:pt x="466" y="45"/>
                      <a:pt x="467" y="46"/>
                    </a:cubicBezTo>
                    <a:cubicBezTo>
                      <a:pt x="468" y="46"/>
                      <a:pt x="468" y="46"/>
                      <a:pt x="469" y="47"/>
                    </a:cubicBezTo>
                    <a:cubicBezTo>
                      <a:pt x="472" y="48"/>
                      <a:pt x="474" y="50"/>
                      <a:pt x="476" y="51"/>
                    </a:cubicBezTo>
                    <a:cubicBezTo>
                      <a:pt x="477" y="51"/>
                      <a:pt x="477" y="52"/>
                      <a:pt x="477" y="52"/>
                    </a:cubicBezTo>
                    <a:cubicBezTo>
                      <a:pt x="478" y="52"/>
                      <a:pt x="479" y="53"/>
                      <a:pt x="480" y="53"/>
                    </a:cubicBezTo>
                    <a:cubicBezTo>
                      <a:pt x="480" y="54"/>
                      <a:pt x="480" y="54"/>
                      <a:pt x="481" y="54"/>
                    </a:cubicBezTo>
                    <a:cubicBezTo>
                      <a:pt x="481" y="55"/>
                      <a:pt x="482" y="55"/>
                      <a:pt x="482" y="56"/>
                    </a:cubicBezTo>
                    <a:cubicBezTo>
                      <a:pt x="483" y="56"/>
                      <a:pt x="483" y="56"/>
                      <a:pt x="483" y="57"/>
                    </a:cubicBezTo>
                    <a:cubicBezTo>
                      <a:pt x="484" y="57"/>
                      <a:pt x="484" y="58"/>
                      <a:pt x="484" y="58"/>
                    </a:cubicBezTo>
                    <a:cubicBezTo>
                      <a:pt x="485" y="59"/>
                      <a:pt x="485" y="59"/>
                      <a:pt x="485" y="59"/>
                    </a:cubicBezTo>
                    <a:cubicBezTo>
                      <a:pt x="485" y="60"/>
                      <a:pt x="486" y="60"/>
                      <a:pt x="486" y="61"/>
                    </a:cubicBezTo>
                    <a:cubicBezTo>
                      <a:pt x="486" y="61"/>
                      <a:pt x="486" y="61"/>
                      <a:pt x="486" y="62"/>
                    </a:cubicBezTo>
                    <a:cubicBezTo>
                      <a:pt x="487" y="62"/>
                      <a:pt x="487" y="63"/>
                      <a:pt x="487" y="63"/>
                    </a:cubicBezTo>
                    <a:cubicBezTo>
                      <a:pt x="487" y="64"/>
                      <a:pt x="487" y="64"/>
                      <a:pt x="487" y="64"/>
                    </a:cubicBezTo>
                    <a:cubicBezTo>
                      <a:pt x="488" y="65"/>
                      <a:pt x="488" y="66"/>
                      <a:pt x="488" y="67"/>
                    </a:cubicBezTo>
                    <a:cubicBezTo>
                      <a:pt x="488" y="52"/>
                      <a:pt x="488" y="52"/>
                      <a:pt x="488" y="52"/>
                    </a:cubicBezTo>
                    <a:cubicBezTo>
                      <a:pt x="488" y="51"/>
                      <a:pt x="488" y="50"/>
                      <a:pt x="487" y="50"/>
                    </a:cubicBezTo>
                    <a:cubicBezTo>
                      <a:pt x="487" y="49"/>
                      <a:pt x="487" y="49"/>
                      <a:pt x="487" y="49"/>
                    </a:cubicBezTo>
                    <a:cubicBezTo>
                      <a:pt x="487" y="48"/>
                      <a:pt x="487" y="48"/>
                      <a:pt x="486" y="47"/>
                    </a:cubicBezTo>
                    <a:cubicBezTo>
                      <a:pt x="486" y="47"/>
                      <a:pt x="486" y="46"/>
                      <a:pt x="486" y="46"/>
                    </a:cubicBezTo>
                    <a:cubicBezTo>
                      <a:pt x="486" y="46"/>
                      <a:pt x="485" y="45"/>
                      <a:pt x="485" y="45"/>
                    </a:cubicBezTo>
                    <a:cubicBezTo>
                      <a:pt x="485" y="44"/>
                      <a:pt x="485" y="44"/>
                      <a:pt x="484" y="44"/>
                    </a:cubicBezTo>
                    <a:cubicBezTo>
                      <a:pt x="484" y="43"/>
                      <a:pt x="484" y="43"/>
                      <a:pt x="483" y="42"/>
                    </a:cubicBezTo>
                    <a:cubicBezTo>
                      <a:pt x="483" y="42"/>
                      <a:pt x="483" y="42"/>
                      <a:pt x="482" y="41"/>
                    </a:cubicBezTo>
                    <a:cubicBezTo>
                      <a:pt x="482" y="41"/>
                      <a:pt x="481" y="40"/>
                      <a:pt x="481" y="40"/>
                    </a:cubicBezTo>
                    <a:cubicBezTo>
                      <a:pt x="480" y="39"/>
                      <a:pt x="480" y="39"/>
                      <a:pt x="480" y="39"/>
                    </a:cubicBezTo>
                    <a:cubicBezTo>
                      <a:pt x="479" y="38"/>
                      <a:pt x="478" y="38"/>
                      <a:pt x="477" y="37"/>
                    </a:cubicBezTo>
                    <a:cubicBezTo>
                      <a:pt x="477" y="37"/>
                      <a:pt x="477" y="37"/>
                      <a:pt x="476" y="37"/>
                    </a:cubicBezTo>
                    <a:cubicBezTo>
                      <a:pt x="475" y="36"/>
                      <a:pt x="474" y="35"/>
                      <a:pt x="473" y="34"/>
                    </a:cubicBezTo>
                    <a:cubicBezTo>
                      <a:pt x="473" y="34"/>
                      <a:pt x="473" y="34"/>
                      <a:pt x="473" y="34"/>
                    </a:cubicBezTo>
                    <a:cubicBezTo>
                      <a:pt x="471" y="33"/>
                      <a:pt x="470" y="33"/>
                      <a:pt x="469" y="32"/>
                    </a:cubicBezTo>
                    <a:cubicBezTo>
                      <a:pt x="468" y="32"/>
                      <a:pt x="468" y="31"/>
                      <a:pt x="467" y="31"/>
                    </a:cubicBezTo>
                    <a:cubicBezTo>
                      <a:pt x="466" y="31"/>
                      <a:pt x="465" y="30"/>
                      <a:pt x="464" y="30"/>
                    </a:cubicBezTo>
                    <a:cubicBezTo>
                      <a:pt x="463" y="30"/>
                      <a:pt x="463" y="29"/>
                      <a:pt x="462" y="29"/>
                    </a:cubicBezTo>
                    <a:cubicBezTo>
                      <a:pt x="461" y="29"/>
                      <a:pt x="460" y="28"/>
                      <a:pt x="459" y="28"/>
                    </a:cubicBezTo>
                    <a:cubicBezTo>
                      <a:pt x="458" y="27"/>
                      <a:pt x="458" y="27"/>
                      <a:pt x="457" y="27"/>
                    </a:cubicBezTo>
                    <a:cubicBezTo>
                      <a:pt x="456" y="26"/>
                      <a:pt x="455" y="26"/>
                      <a:pt x="454" y="26"/>
                    </a:cubicBezTo>
                    <a:cubicBezTo>
                      <a:pt x="453" y="25"/>
                      <a:pt x="452" y="25"/>
                      <a:pt x="451" y="25"/>
                    </a:cubicBezTo>
                    <a:cubicBezTo>
                      <a:pt x="450" y="24"/>
                      <a:pt x="449" y="24"/>
                      <a:pt x="448" y="24"/>
                    </a:cubicBezTo>
                    <a:cubicBezTo>
                      <a:pt x="447" y="23"/>
                      <a:pt x="446" y="23"/>
                      <a:pt x="445" y="23"/>
                    </a:cubicBezTo>
                    <a:cubicBezTo>
                      <a:pt x="444" y="22"/>
                      <a:pt x="442" y="22"/>
                      <a:pt x="441" y="22"/>
                    </a:cubicBezTo>
                    <a:cubicBezTo>
                      <a:pt x="440" y="21"/>
                      <a:pt x="439" y="21"/>
                      <a:pt x="439" y="21"/>
                    </a:cubicBezTo>
                    <a:cubicBezTo>
                      <a:pt x="437" y="20"/>
                      <a:pt x="435" y="20"/>
                      <a:pt x="433" y="19"/>
                    </a:cubicBezTo>
                    <a:cubicBezTo>
                      <a:pt x="430" y="19"/>
                      <a:pt x="427" y="18"/>
                      <a:pt x="424" y="17"/>
                    </a:cubicBezTo>
                    <a:cubicBezTo>
                      <a:pt x="423" y="17"/>
                      <a:pt x="422" y="17"/>
                      <a:pt x="421" y="16"/>
                    </a:cubicBezTo>
                    <a:cubicBezTo>
                      <a:pt x="419" y="16"/>
                      <a:pt x="417" y="16"/>
                      <a:pt x="416" y="15"/>
                    </a:cubicBezTo>
                    <a:cubicBezTo>
                      <a:pt x="416" y="15"/>
                      <a:pt x="415" y="15"/>
                      <a:pt x="415" y="15"/>
                    </a:cubicBezTo>
                    <a:cubicBezTo>
                      <a:pt x="413" y="15"/>
                      <a:pt x="410" y="14"/>
                      <a:pt x="408" y="14"/>
                    </a:cubicBezTo>
                    <a:cubicBezTo>
                      <a:pt x="407" y="14"/>
                      <a:pt x="407" y="13"/>
                      <a:pt x="406" y="13"/>
                    </a:cubicBezTo>
                    <a:cubicBezTo>
                      <a:pt x="404" y="13"/>
                      <a:pt x="403" y="13"/>
                      <a:pt x="401" y="12"/>
                    </a:cubicBezTo>
                    <a:cubicBezTo>
                      <a:pt x="401" y="12"/>
                      <a:pt x="401" y="12"/>
                      <a:pt x="400" y="12"/>
                    </a:cubicBezTo>
                    <a:cubicBezTo>
                      <a:pt x="397" y="12"/>
                      <a:pt x="393" y="11"/>
                      <a:pt x="389" y="10"/>
                    </a:cubicBezTo>
                    <a:cubicBezTo>
                      <a:pt x="389" y="10"/>
                      <a:pt x="389" y="10"/>
                      <a:pt x="388" y="10"/>
                    </a:cubicBezTo>
                    <a:cubicBezTo>
                      <a:pt x="387" y="10"/>
                      <a:pt x="387" y="10"/>
                      <a:pt x="386" y="10"/>
                    </a:cubicBezTo>
                    <a:cubicBezTo>
                      <a:pt x="383" y="9"/>
                      <a:pt x="381" y="9"/>
                      <a:pt x="378" y="9"/>
                    </a:cubicBezTo>
                    <a:cubicBezTo>
                      <a:pt x="377" y="9"/>
                      <a:pt x="377" y="8"/>
                      <a:pt x="376" y="8"/>
                    </a:cubicBezTo>
                    <a:cubicBezTo>
                      <a:pt x="375" y="8"/>
                      <a:pt x="374" y="8"/>
                      <a:pt x="373" y="8"/>
                    </a:cubicBezTo>
                    <a:cubicBezTo>
                      <a:pt x="371" y="8"/>
                      <a:pt x="369" y="7"/>
                      <a:pt x="367" y="7"/>
                    </a:cubicBezTo>
                    <a:cubicBezTo>
                      <a:pt x="366" y="7"/>
                      <a:pt x="365" y="7"/>
                      <a:pt x="364" y="7"/>
                    </a:cubicBezTo>
                    <a:cubicBezTo>
                      <a:pt x="364" y="7"/>
                      <a:pt x="363" y="7"/>
                      <a:pt x="362" y="7"/>
                    </a:cubicBezTo>
                    <a:cubicBezTo>
                      <a:pt x="360" y="6"/>
                      <a:pt x="358" y="6"/>
                      <a:pt x="355" y="6"/>
                    </a:cubicBezTo>
                    <a:cubicBezTo>
                      <a:pt x="354" y="6"/>
                      <a:pt x="353" y="6"/>
                      <a:pt x="352" y="5"/>
                    </a:cubicBezTo>
                    <a:cubicBezTo>
                      <a:pt x="352" y="5"/>
                      <a:pt x="351" y="5"/>
                      <a:pt x="351" y="5"/>
                    </a:cubicBezTo>
                    <a:cubicBezTo>
                      <a:pt x="349" y="5"/>
                      <a:pt x="346" y="5"/>
                      <a:pt x="344" y="5"/>
                    </a:cubicBezTo>
                    <a:cubicBezTo>
                      <a:pt x="343" y="5"/>
                      <a:pt x="342" y="4"/>
                      <a:pt x="341" y="4"/>
                    </a:cubicBezTo>
                    <a:cubicBezTo>
                      <a:pt x="340" y="4"/>
                      <a:pt x="340" y="4"/>
                      <a:pt x="340" y="4"/>
                    </a:cubicBezTo>
                    <a:cubicBezTo>
                      <a:pt x="338" y="4"/>
                      <a:pt x="336" y="4"/>
                      <a:pt x="334" y="4"/>
                    </a:cubicBezTo>
                    <a:cubicBezTo>
                      <a:pt x="332" y="4"/>
                      <a:pt x="331" y="3"/>
                      <a:pt x="329" y="3"/>
                    </a:cubicBezTo>
                    <a:cubicBezTo>
                      <a:pt x="329" y="3"/>
                      <a:pt x="328" y="3"/>
                      <a:pt x="328" y="3"/>
                    </a:cubicBezTo>
                    <a:cubicBezTo>
                      <a:pt x="326" y="3"/>
                      <a:pt x="324" y="3"/>
                      <a:pt x="323" y="3"/>
                    </a:cubicBezTo>
                    <a:cubicBezTo>
                      <a:pt x="321" y="3"/>
                      <a:pt x="319" y="3"/>
                      <a:pt x="318" y="2"/>
                    </a:cubicBezTo>
                    <a:cubicBezTo>
                      <a:pt x="317" y="2"/>
                      <a:pt x="317" y="2"/>
                      <a:pt x="317" y="2"/>
                    </a:cubicBezTo>
                    <a:cubicBezTo>
                      <a:pt x="315" y="2"/>
                      <a:pt x="314" y="2"/>
                      <a:pt x="312" y="2"/>
                    </a:cubicBezTo>
                    <a:cubicBezTo>
                      <a:pt x="310" y="2"/>
                      <a:pt x="308" y="2"/>
                      <a:pt x="306" y="2"/>
                    </a:cubicBezTo>
                    <a:cubicBezTo>
                      <a:pt x="306" y="2"/>
                      <a:pt x="305" y="2"/>
                      <a:pt x="305" y="2"/>
                    </a:cubicBezTo>
                    <a:cubicBezTo>
                      <a:pt x="304" y="2"/>
                      <a:pt x="303" y="2"/>
                      <a:pt x="302" y="2"/>
                    </a:cubicBezTo>
                    <a:cubicBezTo>
                      <a:pt x="300" y="1"/>
                      <a:pt x="297" y="1"/>
                      <a:pt x="295" y="1"/>
                    </a:cubicBezTo>
                    <a:cubicBezTo>
                      <a:pt x="294" y="1"/>
                      <a:pt x="294" y="1"/>
                      <a:pt x="294" y="1"/>
                    </a:cubicBezTo>
                    <a:cubicBezTo>
                      <a:pt x="292" y="1"/>
                      <a:pt x="291" y="1"/>
                      <a:pt x="290" y="1"/>
                    </a:cubicBezTo>
                    <a:cubicBezTo>
                      <a:pt x="288" y="1"/>
                      <a:pt x="286" y="1"/>
                      <a:pt x="284" y="1"/>
                    </a:cubicBezTo>
                    <a:cubicBezTo>
                      <a:pt x="283" y="1"/>
                      <a:pt x="282" y="1"/>
                      <a:pt x="282" y="1"/>
                    </a:cubicBezTo>
                    <a:cubicBezTo>
                      <a:pt x="281" y="1"/>
                      <a:pt x="280" y="1"/>
                      <a:pt x="278" y="1"/>
                    </a:cubicBezTo>
                    <a:cubicBezTo>
                      <a:pt x="277" y="1"/>
                      <a:pt x="275" y="0"/>
                      <a:pt x="273" y="0"/>
                    </a:cubicBezTo>
                    <a:cubicBezTo>
                      <a:pt x="272" y="0"/>
                      <a:pt x="271" y="0"/>
                      <a:pt x="270" y="0"/>
                    </a:cubicBezTo>
                    <a:cubicBezTo>
                      <a:pt x="269" y="0"/>
                      <a:pt x="268" y="0"/>
                      <a:pt x="267" y="0"/>
                    </a:cubicBezTo>
                    <a:cubicBezTo>
                      <a:pt x="265" y="0"/>
                      <a:pt x="264" y="0"/>
                      <a:pt x="263" y="0"/>
                    </a:cubicBezTo>
                    <a:cubicBezTo>
                      <a:pt x="261" y="0"/>
                      <a:pt x="260" y="0"/>
                      <a:pt x="258" y="0"/>
                    </a:cubicBezTo>
                    <a:cubicBezTo>
                      <a:pt x="257" y="0"/>
                      <a:pt x="256" y="0"/>
                      <a:pt x="255" y="0"/>
                    </a:cubicBezTo>
                    <a:cubicBezTo>
                      <a:pt x="255" y="0"/>
                      <a:pt x="254" y="0"/>
                      <a:pt x="254" y="0"/>
                    </a:cubicBezTo>
                    <a:cubicBezTo>
                      <a:pt x="251" y="0"/>
                      <a:pt x="248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1" y="0"/>
                      <a:pt x="238" y="0"/>
                      <a:pt x="235" y="0"/>
                    </a:cubicBezTo>
                    <a:cubicBezTo>
                      <a:pt x="234" y="0"/>
                      <a:pt x="233" y="0"/>
                      <a:pt x="232" y="0"/>
                    </a:cubicBezTo>
                    <a:cubicBezTo>
                      <a:pt x="231" y="0"/>
                      <a:pt x="231" y="0"/>
                      <a:pt x="230" y="0"/>
                    </a:cubicBezTo>
                    <a:cubicBezTo>
                      <a:pt x="229" y="0"/>
                      <a:pt x="227" y="0"/>
                      <a:pt x="226" y="0"/>
                    </a:cubicBezTo>
                    <a:cubicBezTo>
                      <a:pt x="224" y="0"/>
                      <a:pt x="222" y="0"/>
                      <a:pt x="221" y="0"/>
                    </a:cubicBezTo>
                    <a:cubicBezTo>
                      <a:pt x="220" y="0"/>
                      <a:pt x="219" y="0"/>
                      <a:pt x="218" y="0"/>
                    </a:cubicBezTo>
                    <a:cubicBezTo>
                      <a:pt x="217" y="0"/>
                      <a:pt x="216" y="0"/>
                      <a:pt x="216" y="0"/>
                    </a:cubicBezTo>
                    <a:cubicBezTo>
                      <a:pt x="213" y="0"/>
                      <a:pt x="211" y="1"/>
                      <a:pt x="209" y="1"/>
                    </a:cubicBezTo>
                    <a:cubicBezTo>
                      <a:pt x="208" y="1"/>
                      <a:pt x="207" y="1"/>
                      <a:pt x="206" y="1"/>
                    </a:cubicBezTo>
                    <a:cubicBezTo>
                      <a:pt x="206" y="1"/>
                      <a:pt x="206" y="1"/>
                      <a:pt x="205" y="1"/>
                    </a:cubicBezTo>
                    <a:cubicBezTo>
                      <a:pt x="205" y="1"/>
                      <a:pt x="204" y="1"/>
                      <a:pt x="203" y="1"/>
                    </a:cubicBezTo>
                    <a:cubicBezTo>
                      <a:pt x="199" y="1"/>
                      <a:pt x="196" y="1"/>
                      <a:pt x="192" y="1"/>
                    </a:cubicBezTo>
                    <a:cubicBezTo>
                      <a:pt x="191" y="1"/>
                      <a:pt x="190" y="1"/>
                      <a:pt x="189" y="1"/>
                    </a:cubicBezTo>
                    <a:cubicBezTo>
                      <a:pt x="189" y="1"/>
                      <a:pt x="188" y="1"/>
                      <a:pt x="187" y="1"/>
                    </a:cubicBezTo>
                    <a:cubicBezTo>
                      <a:pt x="181" y="2"/>
                      <a:pt x="175" y="2"/>
                      <a:pt x="170" y="2"/>
                    </a:cubicBezTo>
                    <a:cubicBezTo>
                      <a:pt x="169" y="3"/>
                      <a:pt x="168" y="3"/>
                      <a:pt x="167" y="3"/>
                    </a:cubicBezTo>
                    <a:cubicBezTo>
                      <a:pt x="161" y="3"/>
                      <a:pt x="155" y="4"/>
                      <a:pt x="149" y="4"/>
                    </a:cubicBezTo>
                    <a:cubicBezTo>
                      <a:pt x="149" y="4"/>
                      <a:pt x="149" y="4"/>
                      <a:pt x="149" y="4"/>
                    </a:cubicBezTo>
                    <a:cubicBezTo>
                      <a:pt x="149" y="4"/>
                      <a:pt x="149" y="4"/>
                      <a:pt x="149" y="4"/>
                    </a:cubicBezTo>
                    <a:cubicBezTo>
                      <a:pt x="149" y="4"/>
                      <a:pt x="148" y="4"/>
                      <a:pt x="148" y="4"/>
                    </a:cubicBezTo>
                    <a:cubicBezTo>
                      <a:pt x="145" y="4"/>
                      <a:pt x="142" y="5"/>
                      <a:pt x="139" y="5"/>
                    </a:cubicBezTo>
                    <a:cubicBezTo>
                      <a:pt x="138" y="5"/>
                      <a:pt x="136" y="5"/>
                      <a:pt x="135" y="5"/>
                    </a:cubicBezTo>
                    <a:cubicBezTo>
                      <a:pt x="134" y="6"/>
                      <a:pt x="132" y="6"/>
                      <a:pt x="130" y="6"/>
                    </a:cubicBezTo>
                    <a:cubicBezTo>
                      <a:pt x="130" y="6"/>
                      <a:pt x="130" y="6"/>
                      <a:pt x="129" y="6"/>
                    </a:cubicBezTo>
                    <a:cubicBezTo>
                      <a:pt x="124" y="7"/>
                      <a:pt x="119" y="7"/>
                      <a:pt x="115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2" y="8"/>
                      <a:pt x="111" y="8"/>
                      <a:pt x="110" y="9"/>
                    </a:cubicBezTo>
                    <a:cubicBezTo>
                      <a:pt x="109" y="9"/>
                      <a:pt x="108" y="9"/>
                      <a:pt x="106" y="9"/>
                    </a:cubicBezTo>
                    <a:cubicBezTo>
                      <a:pt x="104" y="9"/>
                      <a:pt x="103" y="10"/>
                      <a:pt x="101" y="10"/>
                    </a:cubicBezTo>
                    <a:cubicBezTo>
                      <a:pt x="100" y="10"/>
                      <a:pt x="98" y="10"/>
                      <a:pt x="97" y="11"/>
                    </a:cubicBezTo>
                    <a:cubicBezTo>
                      <a:pt x="97" y="11"/>
                      <a:pt x="97" y="11"/>
                      <a:pt x="97" y="11"/>
                    </a:cubicBezTo>
                    <a:cubicBezTo>
                      <a:pt x="95" y="11"/>
                      <a:pt x="93" y="11"/>
                      <a:pt x="91" y="12"/>
                    </a:cubicBezTo>
                    <a:cubicBezTo>
                      <a:pt x="90" y="12"/>
                      <a:pt x="89" y="12"/>
                      <a:pt x="89" y="12"/>
                    </a:cubicBezTo>
                    <a:cubicBezTo>
                      <a:pt x="86" y="12"/>
                      <a:pt x="83" y="13"/>
                      <a:pt x="80" y="14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80" y="14"/>
                      <a:pt x="80" y="14"/>
                      <a:pt x="79" y="14"/>
                    </a:cubicBezTo>
                    <a:cubicBezTo>
                      <a:pt x="77" y="14"/>
                      <a:pt x="74" y="15"/>
                      <a:pt x="72" y="15"/>
                    </a:cubicBezTo>
                    <a:cubicBezTo>
                      <a:pt x="71" y="15"/>
                      <a:pt x="70" y="16"/>
                      <a:pt x="70" y="16"/>
                    </a:cubicBezTo>
                    <a:cubicBezTo>
                      <a:pt x="68" y="16"/>
                      <a:pt x="67" y="16"/>
                      <a:pt x="66" y="16"/>
                    </a:cubicBezTo>
                    <a:cubicBezTo>
                      <a:pt x="66" y="17"/>
                      <a:pt x="65" y="17"/>
                      <a:pt x="64" y="17"/>
                    </a:cubicBezTo>
                    <a:cubicBezTo>
                      <a:pt x="64" y="17"/>
                      <a:pt x="63" y="17"/>
                      <a:pt x="62" y="17"/>
                    </a:cubicBezTo>
                    <a:cubicBezTo>
                      <a:pt x="60" y="18"/>
                      <a:pt x="59" y="18"/>
                      <a:pt x="57" y="19"/>
                    </a:cubicBezTo>
                    <a:cubicBezTo>
                      <a:pt x="56" y="19"/>
                      <a:pt x="56" y="19"/>
                      <a:pt x="55" y="19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4" y="19"/>
                      <a:pt x="53" y="20"/>
                      <a:pt x="53" y="20"/>
                    </a:cubicBezTo>
                    <a:cubicBezTo>
                      <a:pt x="51" y="20"/>
                      <a:pt x="48" y="21"/>
                      <a:pt x="46" y="22"/>
                    </a:cubicBezTo>
                    <a:cubicBezTo>
                      <a:pt x="46" y="22"/>
                      <a:pt x="45" y="22"/>
                      <a:pt x="45" y="22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2" y="23"/>
                      <a:pt x="40" y="24"/>
                      <a:pt x="38" y="24"/>
                    </a:cubicBezTo>
                    <a:cubicBezTo>
                      <a:pt x="38" y="24"/>
                      <a:pt x="37" y="25"/>
                      <a:pt x="37" y="25"/>
                    </a:cubicBezTo>
                    <a:cubicBezTo>
                      <a:pt x="37" y="25"/>
                      <a:pt x="36" y="25"/>
                      <a:pt x="36" y="25"/>
                    </a:cubicBezTo>
                    <a:cubicBezTo>
                      <a:pt x="34" y="26"/>
                      <a:pt x="33" y="26"/>
                      <a:pt x="31" y="27"/>
                    </a:cubicBezTo>
                    <a:cubicBezTo>
                      <a:pt x="31" y="27"/>
                      <a:pt x="30" y="27"/>
                      <a:pt x="30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28" y="28"/>
                      <a:pt x="26" y="29"/>
                      <a:pt x="24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0"/>
                      <a:pt x="23" y="30"/>
                      <a:pt x="23" y="30"/>
                    </a:cubicBezTo>
                    <a:cubicBezTo>
                      <a:pt x="22" y="31"/>
                      <a:pt x="20" y="31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8" y="33"/>
                      <a:pt x="18" y="33"/>
                      <a:pt x="17" y="33"/>
                    </a:cubicBezTo>
                    <a:cubicBezTo>
                      <a:pt x="16" y="34"/>
                      <a:pt x="15" y="34"/>
                      <a:pt x="15" y="34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3" y="35"/>
                      <a:pt x="13" y="36"/>
                    </a:cubicBezTo>
                    <a:cubicBezTo>
                      <a:pt x="12" y="36"/>
                      <a:pt x="11" y="37"/>
                      <a:pt x="11" y="37"/>
                    </a:cubicBezTo>
                    <a:cubicBezTo>
                      <a:pt x="11" y="37"/>
                      <a:pt x="10" y="37"/>
                      <a:pt x="10" y="37"/>
                    </a:cubicBezTo>
                    <a:cubicBezTo>
                      <a:pt x="10" y="38"/>
                      <a:pt x="10" y="38"/>
                      <a:pt x="9" y="38"/>
                    </a:cubicBezTo>
                    <a:cubicBezTo>
                      <a:pt x="9" y="39"/>
                      <a:pt x="8" y="39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7" y="40"/>
                      <a:pt x="6" y="41"/>
                    </a:cubicBezTo>
                    <a:cubicBezTo>
                      <a:pt x="6" y="41"/>
                      <a:pt x="5" y="42"/>
                      <a:pt x="5" y="42"/>
                    </a:cubicBezTo>
                    <a:cubicBezTo>
                      <a:pt x="5" y="42"/>
                      <a:pt x="4" y="42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3" y="45"/>
                      <a:pt x="2" y="45"/>
                      <a:pt x="2" y="45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2" y="47"/>
                      <a:pt x="1" y="47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1" y="49"/>
                      <a:pt x="1" y="50"/>
                      <a:pt x="1" y="50"/>
                    </a:cubicBezTo>
                    <a:cubicBezTo>
                      <a:pt x="0" y="50"/>
                      <a:pt x="0" y="51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6"/>
                      <a:pt x="0" y="65"/>
                      <a:pt x="1" y="64"/>
                    </a:cubicBezTo>
                    <a:cubicBezTo>
                      <a:pt x="1" y="64"/>
                      <a:pt x="1" y="64"/>
                      <a:pt x="1" y="6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2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2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1" name="Freeform 6"/>
              <p:cNvSpPr>
                <a:spLocks/>
              </p:cNvSpPr>
              <p:nvPr/>
            </p:nvSpPr>
            <p:spPr bwMode="auto">
              <a:xfrm>
                <a:off x="3333750" y="3541712"/>
                <a:ext cx="2473325" cy="325438"/>
              </a:xfrm>
              <a:custGeom>
                <a:avLst/>
                <a:gdLst/>
                <a:ahLst/>
                <a:cxnLst>
                  <a:cxn ang="0">
                    <a:pos x="652" y="11"/>
                  </a:cxn>
                  <a:cxn ang="0">
                    <a:pos x="644" y="19"/>
                  </a:cxn>
                  <a:cxn ang="0">
                    <a:pos x="631" y="27"/>
                  </a:cxn>
                  <a:cxn ang="0">
                    <a:pos x="608" y="37"/>
                  </a:cxn>
                  <a:cxn ang="0">
                    <a:pos x="582" y="45"/>
                  </a:cxn>
                  <a:cxn ang="0">
                    <a:pos x="559" y="50"/>
                  </a:cxn>
                  <a:cxn ang="0">
                    <a:pos x="525" y="56"/>
                  </a:cxn>
                  <a:cxn ang="0">
                    <a:pos x="496" y="60"/>
                  </a:cxn>
                  <a:cxn ang="0">
                    <a:pos x="459" y="65"/>
                  </a:cxn>
                  <a:cxn ang="0">
                    <a:pos x="428" y="67"/>
                  </a:cxn>
                  <a:cxn ang="0">
                    <a:pos x="383" y="69"/>
                  </a:cxn>
                  <a:cxn ang="0">
                    <a:pos x="348" y="70"/>
                  </a:cxn>
                  <a:cxn ang="0">
                    <a:pos x="298" y="70"/>
                  </a:cxn>
                  <a:cxn ang="0">
                    <a:pos x="261" y="69"/>
                  </a:cxn>
                  <a:cxn ang="0">
                    <a:pos x="224" y="67"/>
                  </a:cxn>
                  <a:cxn ang="0">
                    <a:pos x="184" y="63"/>
                  </a:cxn>
                  <a:cxn ang="0">
                    <a:pos x="148" y="59"/>
                  </a:cxn>
                  <a:cxn ang="0">
                    <a:pos x="118" y="54"/>
                  </a:cxn>
                  <a:cxn ang="0">
                    <a:pos x="86" y="47"/>
                  </a:cxn>
                  <a:cxn ang="0">
                    <a:pos x="54" y="39"/>
                  </a:cxn>
                  <a:cxn ang="0">
                    <a:pos x="34" y="31"/>
                  </a:cxn>
                  <a:cxn ang="0">
                    <a:pos x="20" y="24"/>
                  </a:cxn>
                  <a:cxn ang="0">
                    <a:pos x="7" y="15"/>
                  </a:cxn>
                  <a:cxn ang="0">
                    <a:pos x="2" y="7"/>
                  </a:cxn>
                  <a:cxn ang="0">
                    <a:pos x="0" y="18"/>
                  </a:cxn>
                  <a:cxn ang="0">
                    <a:pos x="5" y="26"/>
                  </a:cxn>
                  <a:cxn ang="0">
                    <a:pos x="14" y="35"/>
                  </a:cxn>
                  <a:cxn ang="0">
                    <a:pos x="28" y="43"/>
                  </a:cxn>
                  <a:cxn ang="0">
                    <a:pos x="46" y="50"/>
                  </a:cxn>
                  <a:cxn ang="0">
                    <a:pos x="66" y="57"/>
                  </a:cxn>
                  <a:cxn ang="0">
                    <a:pos x="97" y="65"/>
                  </a:cxn>
                  <a:cxn ang="0">
                    <a:pos x="122" y="69"/>
                  </a:cxn>
                  <a:cxn ang="0">
                    <a:pos x="134" y="71"/>
                  </a:cxn>
                  <a:cxn ang="0">
                    <a:pos x="154" y="74"/>
                  </a:cxn>
                  <a:cxn ang="0">
                    <a:pos x="182" y="78"/>
                  </a:cxn>
                  <a:cxn ang="0">
                    <a:pos x="207" y="80"/>
                  </a:cxn>
                  <a:cxn ang="0">
                    <a:pos x="230" y="82"/>
                  </a:cxn>
                  <a:cxn ang="0">
                    <a:pos x="260" y="83"/>
                  </a:cxn>
                  <a:cxn ang="0">
                    <a:pos x="282" y="84"/>
                  </a:cxn>
                  <a:cxn ang="0">
                    <a:pos x="309" y="85"/>
                  </a:cxn>
                  <a:cxn ang="0">
                    <a:pos x="340" y="85"/>
                  </a:cxn>
                  <a:cxn ang="0">
                    <a:pos x="364" y="84"/>
                  </a:cxn>
                  <a:cxn ang="0">
                    <a:pos x="383" y="84"/>
                  </a:cxn>
                  <a:cxn ang="0">
                    <a:pos x="423" y="82"/>
                  </a:cxn>
                  <a:cxn ang="0">
                    <a:pos x="470" y="78"/>
                  </a:cxn>
                  <a:cxn ang="0">
                    <a:pos x="496" y="75"/>
                  </a:cxn>
                  <a:cxn ang="0">
                    <a:pos x="521" y="71"/>
                  </a:cxn>
                  <a:cxn ang="0">
                    <a:pos x="548" y="67"/>
                  </a:cxn>
                  <a:cxn ang="0">
                    <a:pos x="567" y="63"/>
                  </a:cxn>
                  <a:cxn ang="0">
                    <a:pos x="583" y="59"/>
                  </a:cxn>
                  <a:cxn ang="0">
                    <a:pos x="601" y="54"/>
                  </a:cxn>
                  <a:cxn ang="0">
                    <a:pos x="616" y="48"/>
                  </a:cxn>
                  <a:cxn ang="0">
                    <a:pos x="631" y="42"/>
                  </a:cxn>
                  <a:cxn ang="0">
                    <a:pos x="642" y="35"/>
                  </a:cxn>
                  <a:cxn ang="0">
                    <a:pos x="648" y="30"/>
                  </a:cxn>
                  <a:cxn ang="0">
                    <a:pos x="653" y="24"/>
                  </a:cxn>
                  <a:cxn ang="0">
                    <a:pos x="656" y="18"/>
                  </a:cxn>
                </a:cxnLst>
                <a:rect l="0" t="0" r="r" b="b"/>
                <a:pathLst>
                  <a:path w="656" h="85">
                    <a:moveTo>
                      <a:pt x="656" y="4"/>
                    </a:moveTo>
                    <a:cubicBezTo>
                      <a:pt x="656" y="4"/>
                      <a:pt x="656" y="4"/>
                      <a:pt x="655" y="4"/>
                    </a:cubicBezTo>
                    <a:cubicBezTo>
                      <a:pt x="655" y="5"/>
                      <a:pt x="655" y="6"/>
                      <a:pt x="654" y="7"/>
                    </a:cubicBezTo>
                    <a:cubicBezTo>
                      <a:pt x="654" y="7"/>
                      <a:pt x="654" y="7"/>
                      <a:pt x="654" y="7"/>
                    </a:cubicBezTo>
                    <a:cubicBezTo>
                      <a:pt x="654" y="9"/>
                      <a:pt x="653" y="10"/>
                      <a:pt x="652" y="11"/>
                    </a:cubicBezTo>
                    <a:cubicBezTo>
                      <a:pt x="652" y="11"/>
                      <a:pt x="652" y="11"/>
                      <a:pt x="652" y="11"/>
                    </a:cubicBezTo>
                    <a:cubicBezTo>
                      <a:pt x="652" y="12"/>
                      <a:pt x="651" y="13"/>
                      <a:pt x="650" y="14"/>
                    </a:cubicBezTo>
                    <a:cubicBezTo>
                      <a:pt x="649" y="14"/>
                      <a:pt x="649" y="15"/>
                      <a:pt x="648" y="16"/>
                    </a:cubicBezTo>
                    <a:cubicBezTo>
                      <a:pt x="648" y="16"/>
                      <a:pt x="647" y="17"/>
                      <a:pt x="646" y="17"/>
                    </a:cubicBezTo>
                    <a:cubicBezTo>
                      <a:pt x="646" y="18"/>
                      <a:pt x="645" y="18"/>
                      <a:pt x="644" y="19"/>
                    </a:cubicBezTo>
                    <a:cubicBezTo>
                      <a:pt x="643" y="20"/>
                      <a:pt x="643" y="20"/>
                      <a:pt x="642" y="21"/>
                    </a:cubicBezTo>
                    <a:cubicBezTo>
                      <a:pt x="641" y="21"/>
                      <a:pt x="640" y="22"/>
                      <a:pt x="639" y="22"/>
                    </a:cubicBezTo>
                    <a:cubicBezTo>
                      <a:pt x="638" y="23"/>
                      <a:pt x="638" y="23"/>
                      <a:pt x="637" y="24"/>
                    </a:cubicBezTo>
                    <a:cubicBezTo>
                      <a:pt x="636" y="25"/>
                      <a:pt x="635" y="25"/>
                      <a:pt x="634" y="26"/>
                    </a:cubicBezTo>
                    <a:cubicBezTo>
                      <a:pt x="633" y="26"/>
                      <a:pt x="632" y="27"/>
                      <a:pt x="631" y="27"/>
                    </a:cubicBezTo>
                    <a:cubicBezTo>
                      <a:pt x="629" y="28"/>
                      <a:pt x="628" y="29"/>
                      <a:pt x="626" y="29"/>
                    </a:cubicBezTo>
                    <a:cubicBezTo>
                      <a:pt x="626" y="30"/>
                      <a:pt x="625" y="30"/>
                      <a:pt x="624" y="30"/>
                    </a:cubicBezTo>
                    <a:cubicBezTo>
                      <a:pt x="622" y="32"/>
                      <a:pt x="619" y="33"/>
                      <a:pt x="616" y="34"/>
                    </a:cubicBezTo>
                    <a:cubicBezTo>
                      <a:pt x="616" y="34"/>
                      <a:pt x="615" y="34"/>
                      <a:pt x="615" y="34"/>
                    </a:cubicBezTo>
                    <a:cubicBezTo>
                      <a:pt x="613" y="35"/>
                      <a:pt x="610" y="36"/>
                      <a:pt x="608" y="37"/>
                    </a:cubicBezTo>
                    <a:cubicBezTo>
                      <a:pt x="606" y="38"/>
                      <a:pt x="603" y="38"/>
                      <a:pt x="601" y="39"/>
                    </a:cubicBezTo>
                    <a:cubicBezTo>
                      <a:pt x="600" y="39"/>
                      <a:pt x="600" y="40"/>
                      <a:pt x="599" y="40"/>
                    </a:cubicBezTo>
                    <a:cubicBezTo>
                      <a:pt x="597" y="40"/>
                      <a:pt x="595" y="41"/>
                      <a:pt x="592" y="42"/>
                    </a:cubicBezTo>
                    <a:cubicBezTo>
                      <a:pt x="592" y="42"/>
                      <a:pt x="591" y="42"/>
                      <a:pt x="591" y="42"/>
                    </a:cubicBezTo>
                    <a:cubicBezTo>
                      <a:pt x="588" y="43"/>
                      <a:pt x="585" y="44"/>
                      <a:pt x="582" y="45"/>
                    </a:cubicBezTo>
                    <a:cubicBezTo>
                      <a:pt x="581" y="45"/>
                      <a:pt x="580" y="45"/>
                      <a:pt x="580" y="45"/>
                    </a:cubicBezTo>
                    <a:cubicBezTo>
                      <a:pt x="577" y="46"/>
                      <a:pt x="575" y="46"/>
                      <a:pt x="573" y="47"/>
                    </a:cubicBezTo>
                    <a:cubicBezTo>
                      <a:pt x="572" y="47"/>
                      <a:pt x="571" y="47"/>
                      <a:pt x="570" y="48"/>
                    </a:cubicBezTo>
                    <a:cubicBezTo>
                      <a:pt x="567" y="48"/>
                      <a:pt x="565" y="49"/>
                      <a:pt x="563" y="49"/>
                    </a:cubicBezTo>
                    <a:cubicBezTo>
                      <a:pt x="561" y="49"/>
                      <a:pt x="560" y="50"/>
                      <a:pt x="559" y="50"/>
                    </a:cubicBezTo>
                    <a:cubicBezTo>
                      <a:pt x="556" y="51"/>
                      <a:pt x="553" y="51"/>
                      <a:pt x="550" y="52"/>
                    </a:cubicBezTo>
                    <a:cubicBezTo>
                      <a:pt x="550" y="52"/>
                      <a:pt x="549" y="52"/>
                      <a:pt x="549" y="52"/>
                    </a:cubicBezTo>
                    <a:cubicBezTo>
                      <a:pt x="545" y="53"/>
                      <a:pt x="541" y="54"/>
                      <a:pt x="537" y="54"/>
                    </a:cubicBezTo>
                    <a:cubicBezTo>
                      <a:pt x="536" y="54"/>
                      <a:pt x="535" y="55"/>
                      <a:pt x="534" y="55"/>
                    </a:cubicBezTo>
                    <a:cubicBezTo>
                      <a:pt x="531" y="55"/>
                      <a:pt x="528" y="56"/>
                      <a:pt x="525" y="56"/>
                    </a:cubicBezTo>
                    <a:cubicBezTo>
                      <a:pt x="524" y="56"/>
                      <a:pt x="523" y="57"/>
                      <a:pt x="521" y="57"/>
                    </a:cubicBezTo>
                    <a:cubicBezTo>
                      <a:pt x="519" y="57"/>
                      <a:pt x="516" y="58"/>
                      <a:pt x="513" y="58"/>
                    </a:cubicBezTo>
                    <a:cubicBezTo>
                      <a:pt x="512" y="58"/>
                      <a:pt x="510" y="59"/>
                      <a:pt x="508" y="59"/>
                    </a:cubicBezTo>
                    <a:cubicBezTo>
                      <a:pt x="506" y="59"/>
                      <a:pt x="503" y="60"/>
                      <a:pt x="501" y="60"/>
                    </a:cubicBezTo>
                    <a:cubicBezTo>
                      <a:pt x="499" y="60"/>
                      <a:pt x="498" y="60"/>
                      <a:pt x="496" y="60"/>
                    </a:cubicBezTo>
                    <a:cubicBezTo>
                      <a:pt x="493" y="61"/>
                      <a:pt x="490" y="61"/>
                      <a:pt x="487" y="62"/>
                    </a:cubicBezTo>
                    <a:cubicBezTo>
                      <a:pt x="486" y="62"/>
                      <a:pt x="485" y="62"/>
                      <a:pt x="483" y="62"/>
                    </a:cubicBezTo>
                    <a:cubicBezTo>
                      <a:pt x="480" y="62"/>
                      <a:pt x="477" y="63"/>
                      <a:pt x="474" y="63"/>
                    </a:cubicBezTo>
                    <a:cubicBezTo>
                      <a:pt x="472" y="63"/>
                      <a:pt x="471" y="63"/>
                      <a:pt x="470" y="63"/>
                    </a:cubicBezTo>
                    <a:cubicBezTo>
                      <a:pt x="466" y="64"/>
                      <a:pt x="462" y="64"/>
                      <a:pt x="459" y="65"/>
                    </a:cubicBezTo>
                    <a:cubicBezTo>
                      <a:pt x="458" y="65"/>
                      <a:pt x="457" y="65"/>
                      <a:pt x="456" y="65"/>
                    </a:cubicBezTo>
                    <a:cubicBezTo>
                      <a:pt x="455" y="65"/>
                      <a:pt x="455" y="65"/>
                      <a:pt x="454" y="65"/>
                    </a:cubicBezTo>
                    <a:cubicBezTo>
                      <a:pt x="450" y="65"/>
                      <a:pt x="446" y="66"/>
                      <a:pt x="442" y="66"/>
                    </a:cubicBezTo>
                    <a:cubicBezTo>
                      <a:pt x="440" y="66"/>
                      <a:pt x="439" y="66"/>
                      <a:pt x="437" y="66"/>
                    </a:cubicBezTo>
                    <a:cubicBezTo>
                      <a:pt x="434" y="67"/>
                      <a:pt x="431" y="67"/>
                      <a:pt x="428" y="67"/>
                    </a:cubicBezTo>
                    <a:cubicBezTo>
                      <a:pt x="426" y="67"/>
                      <a:pt x="424" y="67"/>
                      <a:pt x="422" y="67"/>
                    </a:cubicBezTo>
                    <a:cubicBezTo>
                      <a:pt x="419" y="68"/>
                      <a:pt x="416" y="68"/>
                      <a:pt x="413" y="68"/>
                    </a:cubicBezTo>
                    <a:cubicBezTo>
                      <a:pt x="411" y="68"/>
                      <a:pt x="409" y="68"/>
                      <a:pt x="407" y="68"/>
                    </a:cubicBezTo>
                    <a:cubicBezTo>
                      <a:pt x="404" y="68"/>
                      <a:pt x="401" y="69"/>
                      <a:pt x="399" y="69"/>
                    </a:cubicBezTo>
                    <a:cubicBezTo>
                      <a:pt x="394" y="69"/>
                      <a:pt x="389" y="69"/>
                      <a:pt x="383" y="69"/>
                    </a:cubicBezTo>
                    <a:cubicBezTo>
                      <a:pt x="382" y="69"/>
                      <a:pt x="381" y="69"/>
                      <a:pt x="379" y="69"/>
                    </a:cubicBezTo>
                    <a:cubicBezTo>
                      <a:pt x="378" y="70"/>
                      <a:pt x="377" y="70"/>
                      <a:pt x="375" y="70"/>
                    </a:cubicBezTo>
                    <a:cubicBezTo>
                      <a:pt x="371" y="70"/>
                      <a:pt x="368" y="70"/>
                      <a:pt x="364" y="70"/>
                    </a:cubicBezTo>
                    <a:cubicBezTo>
                      <a:pt x="362" y="70"/>
                      <a:pt x="360" y="70"/>
                      <a:pt x="359" y="70"/>
                    </a:cubicBezTo>
                    <a:cubicBezTo>
                      <a:pt x="355" y="70"/>
                      <a:pt x="351" y="70"/>
                      <a:pt x="348" y="70"/>
                    </a:cubicBezTo>
                    <a:cubicBezTo>
                      <a:pt x="346" y="70"/>
                      <a:pt x="345" y="70"/>
                      <a:pt x="343" y="70"/>
                    </a:cubicBezTo>
                    <a:cubicBezTo>
                      <a:pt x="338" y="70"/>
                      <a:pt x="333" y="70"/>
                      <a:pt x="328" y="70"/>
                    </a:cubicBezTo>
                    <a:cubicBezTo>
                      <a:pt x="323" y="70"/>
                      <a:pt x="318" y="70"/>
                      <a:pt x="313" y="70"/>
                    </a:cubicBezTo>
                    <a:cubicBezTo>
                      <a:pt x="311" y="70"/>
                      <a:pt x="310" y="70"/>
                      <a:pt x="309" y="70"/>
                    </a:cubicBezTo>
                    <a:cubicBezTo>
                      <a:pt x="305" y="70"/>
                      <a:pt x="302" y="70"/>
                      <a:pt x="298" y="70"/>
                    </a:cubicBezTo>
                    <a:cubicBezTo>
                      <a:pt x="296" y="70"/>
                      <a:pt x="294" y="70"/>
                      <a:pt x="292" y="70"/>
                    </a:cubicBezTo>
                    <a:cubicBezTo>
                      <a:pt x="289" y="70"/>
                      <a:pt x="286" y="70"/>
                      <a:pt x="282" y="70"/>
                    </a:cubicBezTo>
                    <a:cubicBezTo>
                      <a:pt x="280" y="70"/>
                      <a:pt x="279" y="70"/>
                      <a:pt x="277" y="69"/>
                    </a:cubicBezTo>
                    <a:cubicBezTo>
                      <a:pt x="274" y="69"/>
                      <a:pt x="271" y="69"/>
                      <a:pt x="268" y="69"/>
                    </a:cubicBezTo>
                    <a:cubicBezTo>
                      <a:pt x="265" y="69"/>
                      <a:pt x="263" y="69"/>
                      <a:pt x="261" y="69"/>
                    </a:cubicBezTo>
                    <a:cubicBezTo>
                      <a:pt x="258" y="69"/>
                      <a:pt x="255" y="69"/>
                      <a:pt x="252" y="68"/>
                    </a:cubicBezTo>
                    <a:cubicBezTo>
                      <a:pt x="250" y="68"/>
                      <a:pt x="248" y="68"/>
                      <a:pt x="245" y="68"/>
                    </a:cubicBezTo>
                    <a:cubicBezTo>
                      <a:pt x="243" y="68"/>
                      <a:pt x="241" y="68"/>
                      <a:pt x="239" y="68"/>
                    </a:cubicBezTo>
                    <a:cubicBezTo>
                      <a:pt x="236" y="67"/>
                      <a:pt x="233" y="67"/>
                      <a:pt x="230" y="67"/>
                    </a:cubicBezTo>
                    <a:cubicBezTo>
                      <a:pt x="228" y="67"/>
                      <a:pt x="226" y="67"/>
                      <a:pt x="224" y="67"/>
                    </a:cubicBezTo>
                    <a:cubicBezTo>
                      <a:pt x="221" y="66"/>
                      <a:pt x="218" y="66"/>
                      <a:pt x="214" y="66"/>
                    </a:cubicBezTo>
                    <a:cubicBezTo>
                      <a:pt x="212" y="66"/>
                      <a:pt x="210" y="66"/>
                      <a:pt x="208" y="65"/>
                    </a:cubicBezTo>
                    <a:cubicBezTo>
                      <a:pt x="205" y="65"/>
                      <a:pt x="202" y="65"/>
                      <a:pt x="199" y="65"/>
                    </a:cubicBezTo>
                    <a:cubicBezTo>
                      <a:pt x="197" y="64"/>
                      <a:pt x="195" y="64"/>
                      <a:pt x="193" y="64"/>
                    </a:cubicBezTo>
                    <a:cubicBezTo>
                      <a:pt x="190" y="64"/>
                      <a:pt x="187" y="63"/>
                      <a:pt x="184" y="63"/>
                    </a:cubicBezTo>
                    <a:cubicBezTo>
                      <a:pt x="182" y="63"/>
                      <a:pt x="180" y="63"/>
                      <a:pt x="178" y="63"/>
                    </a:cubicBezTo>
                    <a:cubicBezTo>
                      <a:pt x="175" y="62"/>
                      <a:pt x="172" y="62"/>
                      <a:pt x="169" y="61"/>
                    </a:cubicBezTo>
                    <a:cubicBezTo>
                      <a:pt x="167" y="61"/>
                      <a:pt x="165" y="61"/>
                      <a:pt x="163" y="61"/>
                    </a:cubicBezTo>
                    <a:cubicBezTo>
                      <a:pt x="160" y="60"/>
                      <a:pt x="157" y="60"/>
                      <a:pt x="153" y="59"/>
                    </a:cubicBezTo>
                    <a:cubicBezTo>
                      <a:pt x="152" y="59"/>
                      <a:pt x="150" y="59"/>
                      <a:pt x="148" y="59"/>
                    </a:cubicBezTo>
                    <a:cubicBezTo>
                      <a:pt x="144" y="58"/>
                      <a:pt x="140" y="58"/>
                      <a:pt x="136" y="57"/>
                    </a:cubicBezTo>
                    <a:cubicBezTo>
                      <a:pt x="135" y="57"/>
                      <a:pt x="134" y="57"/>
                      <a:pt x="133" y="56"/>
                    </a:cubicBezTo>
                    <a:cubicBezTo>
                      <a:pt x="132" y="56"/>
                      <a:pt x="131" y="56"/>
                      <a:pt x="131" y="56"/>
                    </a:cubicBezTo>
                    <a:cubicBezTo>
                      <a:pt x="127" y="56"/>
                      <a:pt x="124" y="55"/>
                      <a:pt x="121" y="55"/>
                    </a:cubicBezTo>
                    <a:cubicBezTo>
                      <a:pt x="120" y="54"/>
                      <a:pt x="119" y="54"/>
                      <a:pt x="118" y="54"/>
                    </a:cubicBezTo>
                    <a:cubicBezTo>
                      <a:pt x="116" y="54"/>
                      <a:pt x="113" y="53"/>
                      <a:pt x="110" y="53"/>
                    </a:cubicBezTo>
                    <a:cubicBezTo>
                      <a:pt x="109" y="52"/>
                      <a:pt x="108" y="52"/>
                      <a:pt x="107" y="52"/>
                    </a:cubicBezTo>
                    <a:cubicBezTo>
                      <a:pt x="104" y="51"/>
                      <a:pt x="100" y="51"/>
                      <a:pt x="97" y="50"/>
                    </a:cubicBezTo>
                    <a:cubicBezTo>
                      <a:pt x="94" y="49"/>
                      <a:pt x="92" y="49"/>
                      <a:pt x="90" y="48"/>
                    </a:cubicBezTo>
                    <a:cubicBezTo>
                      <a:pt x="89" y="48"/>
                      <a:pt x="87" y="48"/>
                      <a:pt x="86" y="47"/>
                    </a:cubicBezTo>
                    <a:cubicBezTo>
                      <a:pt x="82" y="47"/>
                      <a:pt x="79" y="46"/>
                      <a:pt x="75" y="45"/>
                    </a:cubicBezTo>
                    <a:cubicBezTo>
                      <a:pt x="72" y="44"/>
                      <a:pt x="69" y="43"/>
                      <a:pt x="66" y="42"/>
                    </a:cubicBezTo>
                    <a:cubicBezTo>
                      <a:pt x="65" y="42"/>
                      <a:pt x="64" y="42"/>
                      <a:pt x="63" y="41"/>
                    </a:cubicBezTo>
                    <a:cubicBezTo>
                      <a:pt x="61" y="41"/>
                      <a:pt x="59" y="40"/>
                      <a:pt x="57" y="40"/>
                    </a:cubicBezTo>
                    <a:cubicBezTo>
                      <a:pt x="56" y="39"/>
                      <a:pt x="55" y="39"/>
                      <a:pt x="54" y="39"/>
                    </a:cubicBezTo>
                    <a:cubicBezTo>
                      <a:pt x="52" y="38"/>
                      <a:pt x="51" y="38"/>
                      <a:pt x="49" y="37"/>
                    </a:cubicBezTo>
                    <a:cubicBezTo>
                      <a:pt x="48" y="37"/>
                      <a:pt x="47" y="36"/>
                      <a:pt x="46" y="36"/>
                    </a:cubicBezTo>
                    <a:cubicBezTo>
                      <a:pt x="44" y="35"/>
                      <a:pt x="43" y="35"/>
                      <a:pt x="42" y="34"/>
                    </a:cubicBezTo>
                    <a:cubicBezTo>
                      <a:pt x="41" y="34"/>
                      <a:pt x="40" y="33"/>
                      <a:pt x="39" y="33"/>
                    </a:cubicBezTo>
                    <a:cubicBezTo>
                      <a:pt x="37" y="33"/>
                      <a:pt x="36" y="32"/>
                      <a:pt x="34" y="31"/>
                    </a:cubicBezTo>
                    <a:cubicBezTo>
                      <a:pt x="33" y="31"/>
                      <a:pt x="33" y="31"/>
                      <a:pt x="32" y="30"/>
                    </a:cubicBezTo>
                    <a:cubicBezTo>
                      <a:pt x="30" y="30"/>
                      <a:pt x="29" y="29"/>
                      <a:pt x="28" y="28"/>
                    </a:cubicBezTo>
                    <a:cubicBezTo>
                      <a:pt x="27" y="28"/>
                      <a:pt x="26" y="28"/>
                      <a:pt x="26" y="27"/>
                    </a:cubicBezTo>
                    <a:cubicBezTo>
                      <a:pt x="24" y="26"/>
                      <a:pt x="22" y="25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8" y="23"/>
                      <a:pt x="17" y="22"/>
                      <a:pt x="15" y="21"/>
                    </a:cubicBezTo>
                    <a:cubicBezTo>
                      <a:pt x="15" y="21"/>
                      <a:pt x="14" y="21"/>
                      <a:pt x="14" y="20"/>
                    </a:cubicBezTo>
                    <a:cubicBezTo>
                      <a:pt x="13" y="20"/>
                      <a:pt x="12" y="19"/>
                      <a:pt x="11" y="18"/>
                    </a:cubicBezTo>
                    <a:cubicBezTo>
                      <a:pt x="10" y="18"/>
                      <a:pt x="10" y="17"/>
                      <a:pt x="10" y="17"/>
                    </a:cubicBezTo>
                    <a:cubicBezTo>
                      <a:pt x="9" y="16"/>
                      <a:pt x="8" y="16"/>
                      <a:pt x="7" y="15"/>
                    </a:cubicBezTo>
                    <a:cubicBezTo>
                      <a:pt x="7" y="14"/>
                      <a:pt x="7" y="14"/>
                      <a:pt x="6" y="14"/>
                    </a:cubicBezTo>
                    <a:cubicBezTo>
                      <a:pt x="6" y="13"/>
                      <a:pt x="5" y="12"/>
                      <a:pt x="4" y="12"/>
                    </a:cubicBezTo>
                    <a:cubicBezTo>
                      <a:pt x="4" y="11"/>
                      <a:pt x="4" y="11"/>
                      <a:pt x="4" y="10"/>
                    </a:cubicBezTo>
                    <a:cubicBezTo>
                      <a:pt x="3" y="10"/>
                      <a:pt x="3" y="9"/>
                      <a:pt x="2" y="8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1" y="6"/>
                      <a:pt x="1" y="5"/>
                      <a:pt x="1" y="5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7"/>
                      <a:pt x="0" y="18"/>
                    </a:cubicBezTo>
                    <a:cubicBezTo>
                      <a:pt x="1" y="18"/>
                      <a:pt x="1" y="19"/>
                      <a:pt x="1" y="19"/>
                    </a:cubicBezTo>
                    <a:cubicBezTo>
                      <a:pt x="1" y="20"/>
                      <a:pt x="1" y="21"/>
                      <a:pt x="2" y="21"/>
                    </a:cubicBezTo>
                    <a:cubicBezTo>
                      <a:pt x="2" y="22"/>
                      <a:pt x="2" y="22"/>
                      <a:pt x="2" y="23"/>
                    </a:cubicBezTo>
                    <a:cubicBezTo>
                      <a:pt x="3" y="23"/>
                      <a:pt x="3" y="24"/>
                      <a:pt x="4" y="25"/>
                    </a:cubicBezTo>
                    <a:cubicBezTo>
                      <a:pt x="4" y="25"/>
                      <a:pt x="4" y="26"/>
                      <a:pt x="5" y="26"/>
                    </a:cubicBezTo>
                    <a:cubicBezTo>
                      <a:pt x="5" y="27"/>
                      <a:pt x="6" y="27"/>
                      <a:pt x="6" y="28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8" y="30"/>
                      <a:pt x="9" y="31"/>
                      <a:pt x="10" y="31"/>
                    </a:cubicBezTo>
                    <a:cubicBezTo>
                      <a:pt x="10" y="32"/>
                      <a:pt x="10" y="32"/>
                      <a:pt x="11" y="33"/>
                    </a:cubicBezTo>
                    <a:cubicBezTo>
                      <a:pt x="12" y="33"/>
                      <a:pt x="13" y="34"/>
                      <a:pt x="14" y="35"/>
                    </a:cubicBezTo>
                    <a:cubicBezTo>
                      <a:pt x="14" y="35"/>
                      <a:pt x="15" y="35"/>
                      <a:pt x="15" y="36"/>
                    </a:cubicBezTo>
                    <a:cubicBezTo>
                      <a:pt x="17" y="37"/>
                      <a:pt x="18" y="38"/>
                      <a:pt x="20" y="39"/>
                    </a:cubicBezTo>
                    <a:cubicBezTo>
                      <a:pt x="20" y="39"/>
                      <a:pt x="20" y="39"/>
                      <a:pt x="21" y="39"/>
                    </a:cubicBezTo>
                    <a:cubicBezTo>
                      <a:pt x="22" y="40"/>
                      <a:pt x="24" y="41"/>
                      <a:pt x="26" y="42"/>
                    </a:cubicBezTo>
                    <a:cubicBezTo>
                      <a:pt x="26" y="42"/>
                      <a:pt x="27" y="43"/>
                      <a:pt x="28" y="43"/>
                    </a:cubicBezTo>
                    <a:cubicBezTo>
                      <a:pt x="29" y="44"/>
                      <a:pt x="30" y="44"/>
                      <a:pt x="32" y="45"/>
                    </a:cubicBezTo>
                    <a:cubicBezTo>
                      <a:pt x="33" y="45"/>
                      <a:pt x="34" y="46"/>
                      <a:pt x="34" y="46"/>
                    </a:cubicBezTo>
                    <a:cubicBezTo>
                      <a:pt x="36" y="47"/>
                      <a:pt x="37" y="47"/>
                      <a:pt x="39" y="48"/>
                    </a:cubicBezTo>
                    <a:cubicBezTo>
                      <a:pt x="40" y="48"/>
                      <a:pt x="41" y="48"/>
                      <a:pt x="42" y="49"/>
                    </a:cubicBezTo>
                    <a:cubicBezTo>
                      <a:pt x="43" y="49"/>
                      <a:pt x="44" y="50"/>
                      <a:pt x="46" y="50"/>
                    </a:cubicBezTo>
                    <a:cubicBezTo>
                      <a:pt x="47" y="51"/>
                      <a:pt x="48" y="51"/>
                      <a:pt x="49" y="52"/>
                    </a:cubicBezTo>
                    <a:cubicBezTo>
                      <a:pt x="51" y="52"/>
                      <a:pt x="52" y="53"/>
                      <a:pt x="54" y="53"/>
                    </a:cubicBezTo>
                    <a:cubicBezTo>
                      <a:pt x="55" y="54"/>
                      <a:pt x="56" y="54"/>
                      <a:pt x="57" y="54"/>
                    </a:cubicBezTo>
                    <a:cubicBezTo>
                      <a:pt x="59" y="55"/>
                      <a:pt x="61" y="55"/>
                      <a:pt x="63" y="56"/>
                    </a:cubicBezTo>
                    <a:cubicBezTo>
                      <a:pt x="64" y="56"/>
                      <a:pt x="65" y="57"/>
                      <a:pt x="66" y="57"/>
                    </a:cubicBezTo>
                    <a:cubicBezTo>
                      <a:pt x="69" y="58"/>
                      <a:pt x="72" y="59"/>
                      <a:pt x="75" y="59"/>
                    </a:cubicBezTo>
                    <a:cubicBezTo>
                      <a:pt x="79" y="60"/>
                      <a:pt x="82" y="61"/>
                      <a:pt x="86" y="62"/>
                    </a:cubicBezTo>
                    <a:cubicBezTo>
                      <a:pt x="87" y="62"/>
                      <a:pt x="89" y="63"/>
                      <a:pt x="90" y="63"/>
                    </a:cubicBezTo>
                    <a:cubicBezTo>
                      <a:pt x="92" y="63"/>
                      <a:pt x="95" y="64"/>
                      <a:pt x="97" y="64"/>
                    </a:cubicBezTo>
                    <a:cubicBezTo>
                      <a:pt x="97" y="64"/>
                      <a:pt x="97" y="65"/>
                      <a:pt x="97" y="65"/>
                    </a:cubicBezTo>
                    <a:cubicBezTo>
                      <a:pt x="101" y="65"/>
                      <a:pt x="104" y="66"/>
                      <a:pt x="107" y="67"/>
                    </a:cubicBezTo>
                    <a:cubicBezTo>
                      <a:pt x="108" y="67"/>
                      <a:pt x="109" y="67"/>
                      <a:pt x="110" y="67"/>
                    </a:cubicBezTo>
                    <a:cubicBezTo>
                      <a:pt x="112" y="67"/>
                      <a:pt x="114" y="68"/>
                      <a:pt x="116" y="68"/>
                    </a:cubicBezTo>
                    <a:cubicBezTo>
                      <a:pt x="117" y="68"/>
                      <a:pt x="118" y="68"/>
                      <a:pt x="118" y="69"/>
                    </a:cubicBezTo>
                    <a:cubicBezTo>
                      <a:pt x="119" y="69"/>
                      <a:pt x="120" y="69"/>
                      <a:pt x="122" y="69"/>
                    </a:cubicBezTo>
                    <a:cubicBezTo>
                      <a:pt x="124" y="70"/>
                      <a:pt x="127" y="70"/>
                      <a:pt x="130" y="71"/>
                    </a:cubicBezTo>
                    <a:cubicBezTo>
                      <a:pt x="131" y="71"/>
                      <a:pt x="132" y="71"/>
                      <a:pt x="133" y="71"/>
                    </a:cubicBezTo>
                    <a:cubicBezTo>
                      <a:pt x="133" y="71"/>
                      <a:pt x="133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5" y="71"/>
                      <a:pt x="136" y="71"/>
                      <a:pt x="137" y="72"/>
                    </a:cubicBezTo>
                    <a:cubicBezTo>
                      <a:pt x="140" y="72"/>
                      <a:pt x="144" y="73"/>
                      <a:pt x="148" y="73"/>
                    </a:cubicBezTo>
                    <a:cubicBezTo>
                      <a:pt x="149" y="73"/>
                      <a:pt x="149" y="74"/>
                      <a:pt x="150" y="74"/>
                    </a:cubicBezTo>
                    <a:cubicBezTo>
                      <a:pt x="151" y="74"/>
                      <a:pt x="153" y="74"/>
                      <a:pt x="154" y="74"/>
                    </a:cubicBezTo>
                    <a:cubicBezTo>
                      <a:pt x="157" y="75"/>
                      <a:pt x="160" y="75"/>
                      <a:pt x="163" y="75"/>
                    </a:cubicBezTo>
                    <a:cubicBezTo>
                      <a:pt x="164" y="75"/>
                      <a:pt x="165" y="76"/>
                      <a:pt x="166" y="76"/>
                    </a:cubicBezTo>
                    <a:cubicBezTo>
                      <a:pt x="167" y="76"/>
                      <a:pt x="168" y="76"/>
                      <a:pt x="169" y="76"/>
                    </a:cubicBezTo>
                    <a:cubicBezTo>
                      <a:pt x="172" y="76"/>
                      <a:pt x="175" y="77"/>
                      <a:pt x="177" y="77"/>
                    </a:cubicBezTo>
                    <a:cubicBezTo>
                      <a:pt x="179" y="77"/>
                      <a:pt x="181" y="77"/>
                      <a:pt x="182" y="78"/>
                    </a:cubicBezTo>
                    <a:cubicBezTo>
                      <a:pt x="183" y="78"/>
                      <a:pt x="184" y="78"/>
                      <a:pt x="184" y="78"/>
                    </a:cubicBezTo>
                    <a:cubicBezTo>
                      <a:pt x="187" y="78"/>
                      <a:pt x="190" y="78"/>
                      <a:pt x="192" y="79"/>
                    </a:cubicBezTo>
                    <a:cubicBezTo>
                      <a:pt x="194" y="79"/>
                      <a:pt x="196" y="79"/>
                      <a:pt x="198" y="79"/>
                    </a:cubicBezTo>
                    <a:cubicBezTo>
                      <a:pt x="198" y="79"/>
                      <a:pt x="199" y="79"/>
                      <a:pt x="199" y="79"/>
                    </a:cubicBezTo>
                    <a:cubicBezTo>
                      <a:pt x="202" y="79"/>
                      <a:pt x="204" y="80"/>
                      <a:pt x="207" y="80"/>
                    </a:cubicBezTo>
                    <a:cubicBezTo>
                      <a:pt x="209" y="80"/>
                      <a:pt x="211" y="80"/>
                      <a:pt x="213" y="80"/>
                    </a:cubicBezTo>
                    <a:cubicBezTo>
                      <a:pt x="214" y="80"/>
                      <a:pt x="214" y="81"/>
                      <a:pt x="215" y="81"/>
                    </a:cubicBezTo>
                    <a:cubicBezTo>
                      <a:pt x="217" y="81"/>
                      <a:pt x="219" y="81"/>
                      <a:pt x="221" y="81"/>
                    </a:cubicBezTo>
                    <a:cubicBezTo>
                      <a:pt x="224" y="81"/>
                      <a:pt x="226" y="81"/>
                      <a:pt x="229" y="82"/>
                    </a:cubicBezTo>
                    <a:cubicBezTo>
                      <a:pt x="229" y="82"/>
                      <a:pt x="230" y="82"/>
                      <a:pt x="230" y="82"/>
                    </a:cubicBezTo>
                    <a:cubicBezTo>
                      <a:pt x="232" y="82"/>
                      <a:pt x="234" y="82"/>
                      <a:pt x="235" y="82"/>
                    </a:cubicBezTo>
                    <a:cubicBezTo>
                      <a:pt x="238" y="82"/>
                      <a:pt x="241" y="82"/>
                      <a:pt x="245" y="83"/>
                    </a:cubicBezTo>
                    <a:cubicBezTo>
                      <a:pt x="245" y="83"/>
                      <a:pt x="245" y="83"/>
                      <a:pt x="246" y="83"/>
                    </a:cubicBezTo>
                    <a:cubicBezTo>
                      <a:pt x="247" y="83"/>
                      <a:pt x="249" y="83"/>
                      <a:pt x="251" y="83"/>
                    </a:cubicBezTo>
                    <a:cubicBezTo>
                      <a:pt x="254" y="83"/>
                      <a:pt x="257" y="83"/>
                      <a:pt x="260" y="83"/>
                    </a:cubicBezTo>
                    <a:cubicBezTo>
                      <a:pt x="260" y="83"/>
                      <a:pt x="261" y="83"/>
                      <a:pt x="261" y="83"/>
                    </a:cubicBezTo>
                    <a:cubicBezTo>
                      <a:pt x="263" y="83"/>
                      <a:pt x="265" y="84"/>
                      <a:pt x="267" y="84"/>
                    </a:cubicBezTo>
                    <a:cubicBezTo>
                      <a:pt x="269" y="84"/>
                      <a:pt x="272" y="84"/>
                      <a:pt x="275" y="84"/>
                    </a:cubicBezTo>
                    <a:cubicBezTo>
                      <a:pt x="275" y="84"/>
                      <a:pt x="276" y="84"/>
                      <a:pt x="277" y="84"/>
                    </a:cubicBezTo>
                    <a:cubicBezTo>
                      <a:pt x="279" y="84"/>
                      <a:pt x="280" y="84"/>
                      <a:pt x="282" y="84"/>
                    </a:cubicBezTo>
                    <a:cubicBezTo>
                      <a:pt x="284" y="84"/>
                      <a:pt x="286" y="84"/>
                      <a:pt x="288" y="84"/>
                    </a:cubicBezTo>
                    <a:cubicBezTo>
                      <a:pt x="290" y="84"/>
                      <a:pt x="291" y="84"/>
                      <a:pt x="292" y="84"/>
                    </a:cubicBezTo>
                    <a:cubicBezTo>
                      <a:pt x="294" y="84"/>
                      <a:pt x="296" y="85"/>
                      <a:pt x="298" y="85"/>
                    </a:cubicBezTo>
                    <a:cubicBezTo>
                      <a:pt x="299" y="85"/>
                      <a:pt x="301" y="85"/>
                      <a:pt x="302" y="85"/>
                    </a:cubicBezTo>
                    <a:cubicBezTo>
                      <a:pt x="304" y="85"/>
                      <a:pt x="307" y="85"/>
                      <a:pt x="309" y="85"/>
                    </a:cubicBezTo>
                    <a:cubicBezTo>
                      <a:pt x="310" y="85"/>
                      <a:pt x="311" y="85"/>
                      <a:pt x="313" y="85"/>
                    </a:cubicBezTo>
                    <a:cubicBezTo>
                      <a:pt x="313" y="85"/>
                      <a:pt x="314" y="85"/>
                      <a:pt x="315" y="85"/>
                    </a:cubicBezTo>
                    <a:cubicBezTo>
                      <a:pt x="319" y="85"/>
                      <a:pt x="323" y="85"/>
                      <a:pt x="328" y="85"/>
                    </a:cubicBezTo>
                    <a:cubicBezTo>
                      <a:pt x="328" y="85"/>
                      <a:pt x="328" y="85"/>
                      <a:pt x="328" y="85"/>
                    </a:cubicBezTo>
                    <a:cubicBezTo>
                      <a:pt x="332" y="85"/>
                      <a:pt x="336" y="85"/>
                      <a:pt x="340" y="85"/>
                    </a:cubicBezTo>
                    <a:cubicBezTo>
                      <a:pt x="341" y="85"/>
                      <a:pt x="342" y="85"/>
                      <a:pt x="343" y="85"/>
                    </a:cubicBezTo>
                    <a:cubicBezTo>
                      <a:pt x="345" y="85"/>
                      <a:pt x="346" y="85"/>
                      <a:pt x="348" y="85"/>
                    </a:cubicBezTo>
                    <a:cubicBezTo>
                      <a:pt x="349" y="85"/>
                      <a:pt x="351" y="85"/>
                      <a:pt x="352" y="85"/>
                    </a:cubicBezTo>
                    <a:cubicBezTo>
                      <a:pt x="355" y="85"/>
                      <a:pt x="357" y="85"/>
                      <a:pt x="359" y="85"/>
                    </a:cubicBezTo>
                    <a:cubicBezTo>
                      <a:pt x="360" y="85"/>
                      <a:pt x="362" y="85"/>
                      <a:pt x="364" y="84"/>
                    </a:cubicBezTo>
                    <a:cubicBezTo>
                      <a:pt x="364" y="84"/>
                      <a:pt x="365" y="84"/>
                      <a:pt x="366" y="84"/>
                    </a:cubicBezTo>
                    <a:cubicBezTo>
                      <a:pt x="369" y="84"/>
                      <a:pt x="372" y="84"/>
                      <a:pt x="375" y="84"/>
                    </a:cubicBezTo>
                    <a:cubicBezTo>
                      <a:pt x="377" y="84"/>
                      <a:pt x="378" y="84"/>
                      <a:pt x="379" y="84"/>
                    </a:cubicBezTo>
                    <a:cubicBezTo>
                      <a:pt x="379" y="84"/>
                      <a:pt x="380" y="84"/>
                      <a:pt x="380" y="84"/>
                    </a:cubicBezTo>
                    <a:cubicBezTo>
                      <a:pt x="381" y="84"/>
                      <a:pt x="382" y="84"/>
                      <a:pt x="383" y="84"/>
                    </a:cubicBezTo>
                    <a:cubicBezTo>
                      <a:pt x="388" y="84"/>
                      <a:pt x="394" y="83"/>
                      <a:pt x="399" y="83"/>
                    </a:cubicBezTo>
                    <a:cubicBezTo>
                      <a:pt x="400" y="83"/>
                      <a:pt x="401" y="83"/>
                      <a:pt x="402" y="83"/>
                    </a:cubicBezTo>
                    <a:cubicBezTo>
                      <a:pt x="404" y="83"/>
                      <a:pt x="405" y="83"/>
                      <a:pt x="407" y="83"/>
                    </a:cubicBezTo>
                    <a:cubicBezTo>
                      <a:pt x="409" y="83"/>
                      <a:pt x="411" y="83"/>
                      <a:pt x="412" y="83"/>
                    </a:cubicBezTo>
                    <a:cubicBezTo>
                      <a:pt x="416" y="82"/>
                      <a:pt x="419" y="82"/>
                      <a:pt x="423" y="82"/>
                    </a:cubicBezTo>
                    <a:cubicBezTo>
                      <a:pt x="424" y="82"/>
                      <a:pt x="426" y="82"/>
                      <a:pt x="427" y="82"/>
                    </a:cubicBezTo>
                    <a:cubicBezTo>
                      <a:pt x="431" y="81"/>
                      <a:pt x="435" y="81"/>
                      <a:pt x="439" y="81"/>
                    </a:cubicBezTo>
                    <a:cubicBezTo>
                      <a:pt x="440" y="81"/>
                      <a:pt x="441" y="81"/>
                      <a:pt x="442" y="81"/>
                    </a:cubicBezTo>
                    <a:cubicBezTo>
                      <a:pt x="446" y="80"/>
                      <a:pt x="451" y="80"/>
                      <a:pt x="456" y="79"/>
                    </a:cubicBezTo>
                    <a:cubicBezTo>
                      <a:pt x="461" y="79"/>
                      <a:pt x="465" y="78"/>
                      <a:pt x="470" y="78"/>
                    </a:cubicBezTo>
                    <a:cubicBezTo>
                      <a:pt x="471" y="78"/>
                      <a:pt x="472" y="78"/>
                      <a:pt x="473" y="78"/>
                    </a:cubicBezTo>
                    <a:cubicBezTo>
                      <a:pt x="476" y="77"/>
                      <a:pt x="479" y="77"/>
                      <a:pt x="481" y="77"/>
                    </a:cubicBezTo>
                    <a:cubicBezTo>
                      <a:pt x="482" y="77"/>
                      <a:pt x="483" y="77"/>
                      <a:pt x="483" y="77"/>
                    </a:cubicBezTo>
                    <a:cubicBezTo>
                      <a:pt x="485" y="76"/>
                      <a:pt x="486" y="76"/>
                      <a:pt x="487" y="76"/>
                    </a:cubicBezTo>
                    <a:cubicBezTo>
                      <a:pt x="490" y="76"/>
                      <a:pt x="493" y="75"/>
                      <a:pt x="496" y="75"/>
                    </a:cubicBezTo>
                    <a:cubicBezTo>
                      <a:pt x="498" y="75"/>
                      <a:pt x="499" y="75"/>
                      <a:pt x="501" y="74"/>
                    </a:cubicBezTo>
                    <a:cubicBezTo>
                      <a:pt x="502" y="74"/>
                      <a:pt x="503" y="74"/>
                      <a:pt x="504" y="74"/>
                    </a:cubicBezTo>
                    <a:cubicBezTo>
                      <a:pt x="505" y="74"/>
                      <a:pt x="507" y="74"/>
                      <a:pt x="508" y="73"/>
                    </a:cubicBezTo>
                    <a:cubicBezTo>
                      <a:pt x="510" y="73"/>
                      <a:pt x="512" y="73"/>
                      <a:pt x="513" y="73"/>
                    </a:cubicBezTo>
                    <a:cubicBezTo>
                      <a:pt x="516" y="72"/>
                      <a:pt x="519" y="72"/>
                      <a:pt x="521" y="71"/>
                    </a:cubicBezTo>
                    <a:cubicBezTo>
                      <a:pt x="523" y="71"/>
                      <a:pt x="524" y="71"/>
                      <a:pt x="525" y="71"/>
                    </a:cubicBezTo>
                    <a:cubicBezTo>
                      <a:pt x="526" y="71"/>
                      <a:pt x="526" y="71"/>
                      <a:pt x="526" y="71"/>
                    </a:cubicBezTo>
                    <a:cubicBezTo>
                      <a:pt x="529" y="70"/>
                      <a:pt x="532" y="70"/>
                      <a:pt x="535" y="69"/>
                    </a:cubicBezTo>
                    <a:cubicBezTo>
                      <a:pt x="536" y="69"/>
                      <a:pt x="536" y="69"/>
                      <a:pt x="537" y="69"/>
                    </a:cubicBezTo>
                    <a:cubicBezTo>
                      <a:pt x="541" y="68"/>
                      <a:pt x="545" y="67"/>
                      <a:pt x="548" y="67"/>
                    </a:cubicBezTo>
                    <a:cubicBezTo>
                      <a:pt x="549" y="67"/>
                      <a:pt x="549" y="67"/>
                      <a:pt x="549" y="67"/>
                    </a:cubicBezTo>
                    <a:cubicBezTo>
                      <a:pt x="549" y="67"/>
                      <a:pt x="550" y="66"/>
                      <a:pt x="551" y="66"/>
                    </a:cubicBezTo>
                    <a:cubicBezTo>
                      <a:pt x="554" y="66"/>
                      <a:pt x="556" y="65"/>
                      <a:pt x="559" y="65"/>
                    </a:cubicBezTo>
                    <a:cubicBezTo>
                      <a:pt x="560" y="64"/>
                      <a:pt x="562" y="64"/>
                      <a:pt x="563" y="64"/>
                    </a:cubicBezTo>
                    <a:cubicBezTo>
                      <a:pt x="564" y="63"/>
                      <a:pt x="566" y="63"/>
                      <a:pt x="567" y="63"/>
                    </a:cubicBezTo>
                    <a:cubicBezTo>
                      <a:pt x="568" y="63"/>
                      <a:pt x="569" y="62"/>
                      <a:pt x="570" y="62"/>
                    </a:cubicBezTo>
                    <a:cubicBezTo>
                      <a:pt x="571" y="62"/>
                      <a:pt x="572" y="62"/>
                      <a:pt x="573" y="62"/>
                    </a:cubicBezTo>
                    <a:cubicBezTo>
                      <a:pt x="575" y="61"/>
                      <a:pt x="577" y="60"/>
                      <a:pt x="580" y="60"/>
                    </a:cubicBezTo>
                    <a:cubicBezTo>
                      <a:pt x="581" y="60"/>
                      <a:pt x="581" y="59"/>
                      <a:pt x="582" y="59"/>
                    </a:cubicBezTo>
                    <a:cubicBezTo>
                      <a:pt x="582" y="59"/>
                      <a:pt x="583" y="59"/>
                      <a:pt x="583" y="59"/>
                    </a:cubicBezTo>
                    <a:cubicBezTo>
                      <a:pt x="586" y="58"/>
                      <a:pt x="588" y="58"/>
                      <a:pt x="591" y="57"/>
                    </a:cubicBezTo>
                    <a:cubicBezTo>
                      <a:pt x="591" y="57"/>
                      <a:pt x="592" y="57"/>
                      <a:pt x="592" y="56"/>
                    </a:cubicBezTo>
                    <a:cubicBezTo>
                      <a:pt x="593" y="56"/>
                      <a:pt x="595" y="56"/>
                      <a:pt x="596" y="55"/>
                    </a:cubicBezTo>
                    <a:cubicBezTo>
                      <a:pt x="597" y="55"/>
                      <a:pt x="598" y="55"/>
                      <a:pt x="599" y="54"/>
                    </a:cubicBezTo>
                    <a:cubicBezTo>
                      <a:pt x="600" y="54"/>
                      <a:pt x="600" y="54"/>
                      <a:pt x="601" y="54"/>
                    </a:cubicBezTo>
                    <a:cubicBezTo>
                      <a:pt x="603" y="53"/>
                      <a:pt x="605" y="52"/>
                      <a:pt x="607" y="52"/>
                    </a:cubicBezTo>
                    <a:cubicBezTo>
                      <a:pt x="607" y="52"/>
                      <a:pt x="607" y="52"/>
                      <a:pt x="608" y="51"/>
                    </a:cubicBezTo>
                    <a:cubicBezTo>
                      <a:pt x="610" y="51"/>
                      <a:pt x="613" y="50"/>
                      <a:pt x="615" y="49"/>
                    </a:cubicBezTo>
                    <a:cubicBezTo>
                      <a:pt x="615" y="49"/>
                      <a:pt x="616" y="48"/>
                      <a:pt x="616" y="48"/>
                    </a:cubicBezTo>
                    <a:cubicBezTo>
                      <a:pt x="616" y="48"/>
                      <a:pt x="616" y="48"/>
                      <a:pt x="616" y="48"/>
                    </a:cubicBezTo>
                    <a:cubicBezTo>
                      <a:pt x="619" y="47"/>
                      <a:pt x="622" y="46"/>
                      <a:pt x="624" y="45"/>
                    </a:cubicBezTo>
                    <a:cubicBezTo>
                      <a:pt x="624" y="45"/>
                      <a:pt x="624" y="45"/>
                      <a:pt x="624" y="45"/>
                    </a:cubicBezTo>
                    <a:cubicBezTo>
                      <a:pt x="625" y="45"/>
                      <a:pt x="625" y="44"/>
                      <a:pt x="626" y="44"/>
                    </a:cubicBezTo>
                    <a:cubicBezTo>
                      <a:pt x="628" y="43"/>
                      <a:pt x="629" y="43"/>
                      <a:pt x="631" y="42"/>
                    </a:cubicBezTo>
                    <a:cubicBezTo>
                      <a:pt x="631" y="42"/>
                      <a:pt x="631" y="42"/>
                      <a:pt x="631" y="42"/>
                    </a:cubicBezTo>
                    <a:cubicBezTo>
                      <a:pt x="632" y="41"/>
                      <a:pt x="633" y="41"/>
                      <a:pt x="633" y="40"/>
                    </a:cubicBezTo>
                    <a:cubicBezTo>
                      <a:pt x="635" y="40"/>
                      <a:pt x="636" y="39"/>
                      <a:pt x="637" y="38"/>
                    </a:cubicBezTo>
                    <a:cubicBezTo>
                      <a:pt x="637" y="38"/>
                      <a:pt x="637" y="38"/>
                      <a:pt x="637" y="38"/>
                    </a:cubicBezTo>
                    <a:cubicBezTo>
                      <a:pt x="638" y="38"/>
                      <a:pt x="638" y="37"/>
                      <a:pt x="639" y="37"/>
                    </a:cubicBezTo>
                    <a:cubicBezTo>
                      <a:pt x="640" y="36"/>
                      <a:pt x="641" y="36"/>
                      <a:pt x="642" y="35"/>
                    </a:cubicBezTo>
                    <a:cubicBezTo>
                      <a:pt x="642" y="35"/>
                      <a:pt x="642" y="35"/>
                      <a:pt x="643" y="35"/>
                    </a:cubicBezTo>
                    <a:cubicBezTo>
                      <a:pt x="643" y="34"/>
                      <a:pt x="644" y="34"/>
                      <a:pt x="644" y="34"/>
                    </a:cubicBezTo>
                    <a:cubicBezTo>
                      <a:pt x="645" y="33"/>
                      <a:pt x="646" y="32"/>
                      <a:pt x="646" y="32"/>
                    </a:cubicBezTo>
                    <a:cubicBezTo>
                      <a:pt x="647" y="32"/>
                      <a:pt x="647" y="31"/>
                      <a:pt x="647" y="31"/>
                    </a:cubicBezTo>
                    <a:cubicBezTo>
                      <a:pt x="647" y="31"/>
                      <a:pt x="648" y="31"/>
                      <a:pt x="648" y="30"/>
                    </a:cubicBezTo>
                    <a:cubicBezTo>
                      <a:pt x="649" y="30"/>
                      <a:pt x="649" y="29"/>
                      <a:pt x="650" y="28"/>
                    </a:cubicBezTo>
                    <a:cubicBezTo>
                      <a:pt x="650" y="28"/>
                      <a:pt x="650" y="28"/>
                      <a:pt x="651" y="28"/>
                    </a:cubicBezTo>
                    <a:cubicBezTo>
                      <a:pt x="651" y="27"/>
                      <a:pt x="652" y="26"/>
                      <a:pt x="652" y="26"/>
                    </a:cubicBezTo>
                    <a:cubicBezTo>
                      <a:pt x="652" y="25"/>
                      <a:pt x="652" y="25"/>
                      <a:pt x="652" y="25"/>
                    </a:cubicBezTo>
                    <a:cubicBezTo>
                      <a:pt x="653" y="25"/>
                      <a:pt x="653" y="24"/>
                      <a:pt x="653" y="24"/>
                    </a:cubicBezTo>
                    <a:cubicBezTo>
                      <a:pt x="654" y="23"/>
                      <a:pt x="654" y="23"/>
                      <a:pt x="654" y="22"/>
                    </a:cubicBezTo>
                    <a:cubicBezTo>
                      <a:pt x="654" y="22"/>
                      <a:pt x="654" y="22"/>
                      <a:pt x="654" y="22"/>
                    </a:cubicBezTo>
                    <a:cubicBezTo>
                      <a:pt x="655" y="21"/>
                      <a:pt x="655" y="20"/>
                      <a:pt x="655" y="20"/>
                    </a:cubicBezTo>
                    <a:cubicBezTo>
                      <a:pt x="655" y="19"/>
                      <a:pt x="655" y="19"/>
                      <a:pt x="655" y="19"/>
                    </a:cubicBezTo>
                    <a:cubicBezTo>
                      <a:pt x="656" y="18"/>
                      <a:pt x="656" y="18"/>
                      <a:pt x="656" y="18"/>
                    </a:cubicBezTo>
                    <a:cubicBezTo>
                      <a:pt x="656" y="17"/>
                      <a:pt x="656" y="16"/>
                      <a:pt x="656" y="15"/>
                    </a:cubicBezTo>
                    <a:cubicBezTo>
                      <a:pt x="656" y="15"/>
                      <a:pt x="656" y="15"/>
                      <a:pt x="656" y="15"/>
                    </a:cubicBezTo>
                    <a:cubicBezTo>
                      <a:pt x="656" y="0"/>
                      <a:pt x="656" y="0"/>
                      <a:pt x="656" y="0"/>
                    </a:cubicBezTo>
                    <a:cubicBezTo>
                      <a:pt x="656" y="1"/>
                      <a:pt x="656" y="2"/>
                      <a:pt x="656" y="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2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2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2" name="Freeform 7"/>
              <p:cNvSpPr>
                <a:spLocks noEditPoints="1"/>
              </p:cNvSpPr>
              <p:nvPr/>
            </p:nvSpPr>
            <p:spPr bwMode="auto">
              <a:xfrm>
                <a:off x="3333750" y="3273424"/>
                <a:ext cx="2473325" cy="536575"/>
              </a:xfrm>
              <a:custGeom>
                <a:avLst/>
                <a:gdLst/>
                <a:ahLst/>
                <a:cxnLst>
                  <a:cxn ang="0">
                    <a:pos x="328" y="0"/>
                  </a:cxn>
                  <a:cxn ang="0">
                    <a:pos x="656" y="70"/>
                  </a:cxn>
                  <a:cxn ang="0">
                    <a:pos x="328" y="140"/>
                  </a:cxn>
                  <a:cxn ang="0">
                    <a:pos x="0" y="70"/>
                  </a:cxn>
                  <a:cxn ang="0">
                    <a:pos x="328" y="0"/>
                  </a:cxn>
                  <a:cxn ang="0">
                    <a:pos x="328" y="122"/>
                  </a:cxn>
                  <a:cxn ang="0">
                    <a:pos x="572" y="70"/>
                  </a:cxn>
                  <a:cxn ang="0">
                    <a:pos x="328" y="18"/>
                  </a:cxn>
                  <a:cxn ang="0">
                    <a:pos x="84" y="70"/>
                  </a:cxn>
                  <a:cxn ang="0">
                    <a:pos x="328" y="122"/>
                  </a:cxn>
                </a:cxnLst>
                <a:rect l="0" t="0" r="r" b="b"/>
                <a:pathLst>
                  <a:path w="656" h="140">
                    <a:moveTo>
                      <a:pt x="328" y="0"/>
                    </a:moveTo>
                    <a:cubicBezTo>
                      <a:pt x="509" y="0"/>
                      <a:pt x="656" y="31"/>
                      <a:pt x="656" y="70"/>
                    </a:cubicBezTo>
                    <a:cubicBezTo>
                      <a:pt x="656" y="109"/>
                      <a:pt x="510" y="140"/>
                      <a:pt x="328" y="140"/>
                    </a:cubicBezTo>
                    <a:cubicBezTo>
                      <a:pt x="147" y="140"/>
                      <a:pt x="0" y="109"/>
                      <a:pt x="0" y="70"/>
                    </a:cubicBezTo>
                    <a:cubicBezTo>
                      <a:pt x="0" y="31"/>
                      <a:pt x="146" y="0"/>
                      <a:pt x="328" y="0"/>
                    </a:cubicBezTo>
                    <a:close/>
                    <a:moveTo>
                      <a:pt x="328" y="122"/>
                    </a:moveTo>
                    <a:cubicBezTo>
                      <a:pt x="463" y="122"/>
                      <a:pt x="572" y="99"/>
                      <a:pt x="572" y="70"/>
                    </a:cubicBezTo>
                    <a:cubicBezTo>
                      <a:pt x="571" y="41"/>
                      <a:pt x="462" y="18"/>
                      <a:pt x="328" y="18"/>
                    </a:cubicBezTo>
                    <a:cubicBezTo>
                      <a:pt x="193" y="18"/>
                      <a:pt x="84" y="41"/>
                      <a:pt x="84" y="70"/>
                    </a:cubicBezTo>
                    <a:cubicBezTo>
                      <a:pt x="85" y="99"/>
                      <a:pt x="194" y="122"/>
                      <a:pt x="328" y="122"/>
                    </a:cubicBezTo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3" name="Freeform 8"/>
              <p:cNvSpPr>
                <a:spLocks/>
              </p:cNvSpPr>
              <p:nvPr/>
            </p:nvSpPr>
            <p:spPr bwMode="auto">
              <a:xfrm>
                <a:off x="4373563" y="3495674"/>
                <a:ext cx="407988" cy="100013"/>
              </a:xfrm>
              <a:custGeom>
                <a:avLst/>
                <a:gdLst/>
                <a:ahLst/>
                <a:cxnLst>
                  <a:cxn ang="0">
                    <a:pos x="107" y="2"/>
                  </a:cxn>
                  <a:cxn ang="0">
                    <a:pos x="106" y="4"/>
                  </a:cxn>
                  <a:cxn ang="0">
                    <a:pos x="102" y="5"/>
                  </a:cxn>
                  <a:cxn ang="0">
                    <a:pos x="99" y="7"/>
                  </a:cxn>
                  <a:cxn ang="0">
                    <a:pos x="93" y="8"/>
                  </a:cxn>
                  <a:cxn ang="0">
                    <a:pos x="88" y="9"/>
                  </a:cxn>
                  <a:cxn ang="0">
                    <a:pos x="81" y="10"/>
                  </a:cxn>
                  <a:cxn ang="0">
                    <a:pos x="67" y="11"/>
                  </a:cxn>
                  <a:cxn ang="0">
                    <a:pos x="60" y="12"/>
                  </a:cxn>
                  <a:cxn ang="0">
                    <a:pos x="48" y="12"/>
                  </a:cxn>
                  <a:cxn ang="0">
                    <a:pos x="38" y="11"/>
                  </a:cxn>
                  <a:cxn ang="0">
                    <a:pos x="28" y="10"/>
                  </a:cxn>
                  <a:cxn ang="0">
                    <a:pos x="23" y="10"/>
                  </a:cxn>
                  <a:cxn ang="0">
                    <a:pos x="16" y="8"/>
                  </a:cxn>
                  <a:cxn ang="0">
                    <a:pos x="12" y="7"/>
                  </a:cxn>
                  <a:cxn ang="0">
                    <a:pos x="6" y="6"/>
                  </a:cxn>
                  <a:cxn ang="0">
                    <a:pos x="3" y="4"/>
                  </a:cxn>
                  <a:cxn ang="0">
                    <a:pos x="1" y="3"/>
                  </a:cxn>
                  <a:cxn ang="0">
                    <a:pos x="0" y="1"/>
                  </a:cxn>
                  <a:cxn ang="0">
                    <a:pos x="0" y="16"/>
                  </a:cxn>
                  <a:cxn ang="0">
                    <a:pos x="1" y="17"/>
                  </a:cxn>
                  <a:cxn ang="0">
                    <a:pos x="3" y="19"/>
                  </a:cxn>
                  <a:cxn ang="0">
                    <a:pos x="7" y="20"/>
                  </a:cxn>
                  <a:cxn ang="0">
                    <a:pos x="12" y="22"/>
                  </a:cxn>
                  <a:cxn ang="0">
                    <a:pos x="12" y="22"/>
                  </a:cxn>
                  <a:cxn ang="0">
                    <a:pos x="19" y="23"/>
                  </a:cxn>
                  <a:cxn ang="0">
                    <a:pos x="22" y="24"/>
                  </a:cxn>
                  <a:cxn ang="0">
                    <a:pos x="25" y="24"/>
                  </a:cxn>
                  <a:cxn ang="0">
                    <a:pos x="29" y="25"/>
                  </a:cxn>
                  <a:cxn ang="0">
                    <a:pos x="33" y="25"/>
                  </a:cxn>
                  <a:cxn ang="0">
                    <a:pos x="38" y="26"/>
                  </a:cxn>
                  <a:cxn ang="0">
                    <a:pos x="40" y="26"/>
                  </a:cxn>
                  <a:cxn ang="0">
                    <a:pos x="43" y="26"/>
                  </a:cxn>
                  <a:cxn ang="0">
                    <a:pos x="48" y="26"/>
                  </a:cxn>
                  <a:cxn ang="0">
                    <a:pos x="52" y="26"/>
                  </a:cxn>
                  <a:cxn ang="0">
                    <a:pos x="56" y="26"/>
                  </a:cxn>
                  <a:cxn ang="0">
                    <a:pos x="60" y="26"/>
                  </a:cxn>
                  <a:cxn ang="0">
                    <a:pos x="64" y="26"/>
                  </a:cxn>
                  <a:cxn ang="0">
                    <a:pos x="67" y="26"/>
                  </a:cxn>
                  <a:cxn ang="0">
                    <a:pos x="80" y="25"/>
                  </a:cxn>
                  <a:cxn ang="0">
                    <a:pos x="84" y="24"/>
                  </a:cxn>
                  <a:cxn ang="0">
                    <a:pos x="88" y="24"/>
                  </a:cxn>
                  <a:cxn ang="0">
                    <a:pos x="92" y="23"/>
                  </a:cxn>
                  <a:cxn ang="0">
                    <a:pos x="96" y="22"/>
                  </a:cxn>
                  <a:cxn ang="0">
                    <a:pos x="98" y="21"/>
                  </a:cxn>
                  <a:cxn ang="0">
                    <a:pos x="100" y="21"/>
                  </a:cxn>
                  <a:cxn ang="0">
                    <a:pos x="102" y="20"/>
                  </a:cxn>
                  <a:cxn ang="0">
                    <a:pos x="104" y="19"/>
                  </a:cxn>
                  <a:cxn ang="0">
                    <a:pos x="106" y="18"/>
                  </a:cxn>
                  <a:cxn ang="0">
                    <a:pos x="107" y="17"/>
                  </a:cxn>
                  <a:cxn ang="0">
                    <a:pos x="107" y="17"/>
                  </a:cxn>
                  <a:cxn ang="0">
                    <a:pos x="108" y="16"/>
                  </a:cxn>
                  <a:cxn ang="0">
                    <a:pos x="108" y="15"/>
                  </a:cxn>
                </a:cxnLst>
                <a:rect l="0" t="0" r="r" b="b"/>
                <a:pathLst>
                  <a:path w="108" h="26">
                    <a:moveTo>
                      <a:pt x="108" y="1"/>
                    </a:move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2"/>
                      <a:pt x="108" y="2"/>
                      <a:pt x="107" y="2"/>
                    </a:cubicBezTo>
                    <a:cubicBezTo>
                      <a:pt x="107" y="2"/>
                      <a:pt x="107" y="2"/>
                      <a:pt x="107" y="2"/>
                    </a:cubicBezTo>
                    <a:cubicBezTo>
                      <a:pt x="107" y="3"/>
                      <a:pt x="106" y="3"/>
                      <a:pt x="106" y="3"/>
                    </a:cubicBezTo>
                    <a:cubicBezTo>
                      <a:pt x="106" y="3"/>
                      <a:pt x="106" y="3"/>
                      <a:pt x="106" y="4"/>
                    </a:cubicBezTo>
                    <a:cubicBezTo>
                      <a:pt x="105" y="4"/>
                      <a:pt x="105" y="4"/>
                      <a:pt x="104" y="4"/>
                    </a:cubicBezTo>
                    <a:cubicBezTo>
                      <a:pt x="104" y="4"/>
                      <a:pt x="104" y="5"/>
                      <a:pt x="104" y="5"/>
                    </a:cubicBezTo>
                    <a:cubicBezTo>
                      <a:pt x="103" y="5"/>
                      <a:pt x="103" y="5"/>
                      <a:pt x="102" y="5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101" y="6"/>
                      <a:pt x="100" y="6"/>
                      <a:pt x="99" y="6"/>
                    </a:cubicBezTo>
                    <a:cubicBezTo>
                      <a:pt x="99" y="6"/>
                      <a:pt x="99" y="6"/>
                      <a:pt x="99" y="7"/>
                    </a:cubicBezTo>
                    <a:cubicBezTo>
                      <a:pt x="98" y="7"/>
                      <a:pt x="97" y="7"/>
                      <a:pt x="96" y="7"/>
                    </a:cubicBezTo>
                    <a:cubicBezTo>
                      <a:pt x="96" y="7"/>
                      <a:pt x="96" y="7"/>
                      <a:pt x="95" y="8"/>
                    </a:cubicBezTo>
                    <a:cubicBezTo>
                      <a:pt x="95" y="8"/>
                      <a:pt x="94" y="8"/>
                      <a:pt x="93" y="8"/>
                    </a:cubicBezTo>
                    <a:cubicBezTo>
                      <a:pt x="93" y="8"/>
                      <a:pt x="92" y="8"/>
                      <a:pt x="92" y="8"/>
                    </a:cubicBezTo>
                    <a:cubicBezTo>
                      <a:pt x="91" y="9"/>
                      <a:pt x="90" y="9"/>
                      <a:pt x="90" y="9"/>
                    </a:cubicBezTo>
                    <a:cubicBezTo>
                      <a:pt x="89" y="9"/>
                      <a:pt x="88" y="9"/>
                      <a:pt x="88" y="9"/>
                    </a:cubicBezTo>
                    <a:cubicBezTo>
                      <a:pt x="87" y="9"/>
                      <a:pt x="86" y="9"/>
                      <a:pt x="86" y="9"/>
                    </a:cubicBezTo>
                    <a:cubicBezTo>
                      <a:pt x="85" y="10"/>
                      <a:pt x="84" y="10"/>
                      <a:pt x="84" y="10"/>
                    </a:cubicBezTo>
                    <a:cubicBezTo>
                      <a:pt x="83" y="10"/>
                      <a:pt x="82" y="10"/>
                      <a:pt x="81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78" y="10"/>
                      <a:pt x="77" y="11"/>
                      <a:pt x="75" y="11"/>
                    </a:cubicBezTo>
                    <a:cubicBezTo>
                      <a:pt x="73" y="11"/>
                      <a:pt x="70" y="11"/>
                      <a:pt x="67" y="11"/>
                    </a:cubicBezTo>
                    <a:cubicBezTo>
                      <a:pt x="66" y="11"/>
                      <a:pt x="66" y="11"/>
                      <a:pt x="65" y="11"/>
                    </a:cubicBezTo>
                    <a:cubicBezTo>
                      <a:pt x="65" y="11"/>
                      <a:pt x="65" y="11"/>
                      <a:pt x="64" y="11"/>
                    </a:cubicBezTo>
                    <a:cubicBezTo>
                      <a:pt x="63" y="11"/>
                      <a:pt x="61" y="12"/>
                      <a:pt x="60" y="12"/>
                    </a:cubicBezTo>
                    <a:cubicBezTo>
                      <a:pt x="60" y="12"/>
                      <a:pt x="60" y="12"/>
                      <a:pt x="59" y="12"/>
                    </a:cubicBezTo>
                    <a:cubicBezTo>
                      <a:pt x="58" y="12"/>
                      <a:pt x="56" y="12"/>
                      <a:pt x="54" y="12"/>
                    </a:cubicBezTo>
                    <a:cubicBezTo>
                      <a:pt x="52" y="12"/>
                      <a:pt x="50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5" y="11"/>
                      <a:pt x="41" y="11"/>
                      <a:pt x="38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6" y="11"/>
                      <a:pt x="35" y="11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1" y="11"/>
                      <a:pt x="30" y="10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6" y="10"/>
                      <a:pt x="25" y="10"/>
                      <a:pt x="24" y="10"/>
                    </a:cubicBezTo>
                    <a:cubicBezTo>
                      <a:pt x="24" y="10"/>
                      <a:pt x="23" y="10"/>
                      <a:pt x="23" y="10"/>
                    </a:cubicBezTo>
                    <a:cubicBezTo>
                      <a:pt x="22" y="9"/>
                      <a:pt x="21" y="9"/>
                      <a:pt x="20" y="9"/>
                    </a:cubicBezTo>
                    <a:cubicBezTo>
                      <a:pt x="20" y="9"/>
                      <a:pt x="19" y="9"/>
                      <a:pt x="19" y="9"/>
                    </a:cubicBezTo>
                    <a:cubicBezTo>
                      <a:pt x="18" y="9"/>
                      <a:pt x="17" y="8"/>
                      <a:pt x="16" y="8"/>
                    </a:cubicBezTo>
                    <a:cubicBezTo>
                      <a:pt x="15" y="8"/>
                      <a:pt x="14" y="8"/>
                      <a:pt x="13" y="8"/>
                    </a:cubicBezTo>
                    <a:cubicBezTo>
                      <a:pt x="13" y="8"/>
                      <a:pt x="12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7"/>
                      <a:pt x="10" y="7"/>
                      <a:pt x="9" y="7"/>
                    </a:cubicBez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7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4" y="5"/>
                      <a:pt x="4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20"/>
                      <a:pt x="6" y="20"/>
                    </a:cubicBezTo>
                    <a:cubicBezTo>
                      <a:pt x="6" y="20"/>
                      <a:pt x="6" y="20"/>
                      <a:pt x="7" y="20"/>
                    </a:cubicBezTo>
                    <a:cubicBezTo>
                      <a:pt x="7" y="20"/>
                      <a:pt x="8" y="21"/>
                      <a:pt x="8" y="21"/>
                    </a:cubicBezTo>
                    <a:cubicBezTo>
                      <a:pt x="8" y="21"/>
                      <a:pt x="9" y="21"/>
                      <a:pt x="9" y="21"/>
                    </a:cubicBezTo>
                    <a:cubicBezTo>
                      <a:pt x="10" y="21"/>
                      <a:pt x="11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3" y="22"/>
                      <a:pt x="14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2" y="24"/>
                    </a:cubicBezTo>
                    <a:cubicBezTo>
                      <a:pt x="22" y="24"/>
                      <a:pt x="23" y="24"/>
                      <a:pt x="23" y="24"/>
                    </a:cubicBezTo>
                    <a:cubicBezTo>
                      <a:pt x="23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6" y="25"/>
                      <a:pt x="27" y="25"/>
                    </a:cubicBezTo>
                    <a:cubicBezTo>
                      <a:pt x="27" y="25"/>
                      <a:pt x="27" y="25"/>
                      <a:pt x="28" y="25"/>
                    </a:cubicBezTo>
                    <a:cubicBezTo>
                      <a:pt x="28" y="25"/>
                      <a:pt x="28" y="25"/>
                      <a:pt x="29" y="25"/>
                    </a:cubicBezTo>
                    <a:cubicBezTo>
                      <a:pt x="29" y="25"/>
                      <a:pt x="29" y="25"/>
                      <a:pt x="30" y="25"/>
                    </a:cubicBezTo>
                    <a:cubicBezTo>
                      <a:pt x="31" y="25"/>
                      <a:pt x="32" y="25"/>
                      <a:pt x="32" y="25"/>
                    </a:cubicBezTo>
                    <a:cubicBezTo>
                      <a:pt x="32" y="25"/>
                      <a:pt x="33" y="25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4" y="25"/>
                      <a:pt x="34" y="25"/>
                      <a:pt x="35" y="25"/>
                    </a:cubicBezTo>
                    <a:cubicBezTo>
                      <a:pt x="36" y="25"/>
                      <a:pt x="37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9" y="26"/>
                      <a:pt x="39" y="26"/>
                      <a:pt x="40" y="26"/>
                    </a:cubicBezTo>
                    <a:cubicBezTo>
                      <a:pt x="41" y="26"/>
                      <a:pt x="42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4" y="26"/>
                      <a:pt x="45" y="26"/>
                      <a:pt x="45" y="26"/>
                    </a:cubicBezTo>
                    <a:cubicBezTo>
                      <a:pt x="46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50" y="26"/>
                    </a:cubicBezTo>
                    <a:cubicBezTo>
                      <a:pt x="50" y="26"/>
                      <a:pt x="51" y="26"/>
                      <a:pt x="52" y="26"/>
                    </a:cubicBezTo>
                    <a:cubicBezTo>
                      <a:pt x="53" y="26"/>
                      <a:pt x="53" y="26"/>
                      <a:pt x="54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5" y="26"/>
                      <a:pt x="55" y="26"/>
                      <a:pt x="56" y="26"/>
                    </a:cubicBezTo>
                    <a:cubicBezTo>
                      <a:pt x="57" y="26"/>
                      <a:pt x="57" y="26"/>
                      <a:pt x="58" y="26"/>
                    </a:cubicBezTo>
                    <a:cubicBezTo>
                      <a:pt x="58" y="26"/>
                      <a:pt x="59" y="26"/>
                      <a:pt x="59" y="26"/>
                    </a:cubicBezTo>
                    <a:cubicBezTo>
                      <a:pt x="59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1" y="26"/>
                      <a:pt x="62" y="26"/>
                      <a:pt x="63" y="26"/>
                    </a:cubicBezTo>
                    <a:cubicBezTo>
                      <a:pt x="63" y="26"/>
                      <a:pt x="64" y="26"/>
                      <a:pt x="64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6" y="26"/>
                      <a:pt x="67" y="26"/>
                      <a:pt x="67" y="26"/>
                    </a:cubicBezTo>
                    <a:cubicBezTo>
                      <a:pt x="70" y="26"/>
                      <a:pt x="74" y="25"/>
                      <a:pt x="77" y="25"/>
                    </a:cubicBezTo>
                    <a:cubicBezTo>
                      <a:pt x="78" y="25"/>
                      <a:pt x="79" y="25"/>
                      <a:pt x="79" y="25"/>
                    </a:cubicBezTo>
                    <a:cubicBezTo>
                      <a:pt x="79" y="25"/>
                      <a:pt x="80" y="25"/>
                      <a:pt x="80" y="25"/>
                    </a:cubicBezTo>
                    <a:cubicBezTo>
                      <a:pt x="80" y="25"/>
                      <a:pt x="81" y="25"/>
                      <a:pt x="81" y="25"/>
                    </a:cubicBezTo>
                    <a:cubicBezTo>
                      <a:pt x="82" y="25"/>
                      <a:pt x="83" y="24"/>
                      <a:pt x="83" y="24"/>
                    </a:cubicBezTo>
                    <a:cubicBezTo>
                      <a:pt x="83" y="24"/>
                      <a:pt x="84" y="24"/>
                      <a:pt x="84" y="24"/>
                    </a:cubicBezTo>
                    <a:cubicBezTo>
                      <a:pt x="84" y="24"/>
                      <a:pt x="85" y="24"/>
                      <a:pt x="86" y="24"/>
                    </a:cubicBezTo>
                    <a:cubicBezTo>
                      <a:pt x="86" y="24"/>
                      <a:pt x="86" y="24"/>
                      <a:pt x="87" y="24"/>
                    </a:cubicBezTo>
                    <a:cubicBezTo>
                      <a:pt x="87" y="24"/>
                      <a:pt x="88" y="24"/>
                      <a:pt x="88" y="24"/>
                    </a:cubicBezTo>
                    <a:cubicBezTo>
                      <a:pt x="88" y="24"/>
                      <a:pt x="89" y="23"/>
                      <a:pt x="89" y="23"/>
                    </a:cubicBezTo>
                    <a:cubicBezTo>
                      <a:pt x="90" y="23"/>
                      <a:pt x="90" y="23"/>
                      <a:pt x="91" y="23"/>
                    </a:cubicBezTo>
                    <a:cubicBezTo>
                      <a:pt x="91" y="23"/>
                      <a:pt x="91" y="23"/>
                      <a:pt x="92" y="23"/>
                    </a:cubicBezTo>
                    <a:cubicBezTo>
                      <a:pt x="92" y="23"/>
                      <a:pt x="93" y="23"/>
                      <a:pt x="93" y="23"/>
                    </a:cubicBezTo>
                    <a:cubicBezTo>
                      <a:pt x="93" y="23"/>
                      <a:pt x="93" y="23"/>
                      <a:pt x="94" y="22"/>
                    </a:cubicBezTo>
                    <a:cubicBezTo>
                      <a:pt x="94" y="22"/>
                      <a:pt x="95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7" y="22"/>
                      <a:pt x="98" y="21"/>
                      <a:pt x="98" y="21"/>
                    </a:cubicBezTo>
                    <a:cubicBezTo>
                      <a:pt x="99" y="21"/>
                      <a:pt x="99" y="21"/>
                      <a:pt x="99" y="21"/>
                    </a:cubicBezTo>
                    <a:cubicBezTo>
                      <a:pt x="99" y="21"/>
                      <a:pt x="99" y="21"/>
                      <a:pt x="99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1" y="20"/>
                      <a:pt x="101" y="20"/>
                      <a:pt x="102" y="20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20"/>
                      <a:pt x="103" y="20"/>
                      <a:pt x="103" y="20"/>
                    </a:cubicBezTo>
                    <a:cubicBezTo>
                      <a:pt x="103" y="19"/>
                      <a:pt x="104" y="19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5" y="19"/>
                      <a:pt x="105" y="19"/>
                      <a:pt x="105" y="18"/>
                    </a:cubicBezTo>
                    <a:cubicBezTo>
                      <a:pt x="105" y="18"/>
                      <a:pt x="106" y="18"/>
                      <a:pt x="106" y="18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6" y="18"/>
                      <a:pt x="107" y="17"/>
                      <a:pt x="107" y="17"/>
                    </a:cubicBezTo>
                    <a:cubicBezTo>
                      <a:pt x="107" y="17"/>
                      <a:pt x="107" y="17"/>
                      <a:pt x="107" y="17"/>
                    </a:cubicBezTo>
                    <a:cubicBezTo>
                      <a:pt x="107" y="17"/>
                      <a:pt x="107" y="17"/>
                      <a:pt x="107" y="17"/>
                    </a:cubicBezTo>
                    <a:cubicBezTo>
                      <a:pt x="107" y="17"/>
                      <a:pt x="107" y="17"/>
                      <a:pt x="107" y="17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8" y="16"/>
                      <a:pt x="108" y="15"/>
                      <a:pt x="108" y="15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08" y="1"/>
                      <a:pt x="108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2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2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4" name="Oval 9"/>
              <p:cNvSpPr>
                <a:spLocks noChangeArrowheads="1"/>
              </p:cNvSpPr>
              <p:nvPr/>
            </p:nvSpPr>
            <p:spPr bwMode="auto">
              <a:xfrm>
                <a:off x="4373563" y="3449637"/>
                <a:ext cx="407988" cy="9207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75" name="Group 158"/>
            <p:cNvGrpSpPr/>
            <p:nvPr/>
          </p:nvGrpSpPr>
          <p:grpSpPr>
            <a:xfrm>
              <a:off x="5339934" y="3693191"/>
              <a:ext cx="1385988" cy="332709"/>
              <a:chOff x="3333750" y="3273424"/>
              <a:chExt cx="2473325" cy="593726"/>
            </a:xfrm>
          </p:grpSpPr>
          <p:sp>
            <p:nvSpPr>
              <p:cNvPr id="103" name="Freeform 5"/>
              <p:cNvSpPr>
                <a:spLocks/>
              </p:cNvSpPr>
              <p:nvPr/>
            </p:nvSpPr>
            <p:spPr bwMode="auto">
              <a:xfrm>
                <a:off x="3649663" y="3341687"/>
                <a:ext cx="1839913" cy="257175"/>
              </a:xfrm>
              <a:custGeom>
                <a:avLst/>
                <a:gdLst/>
                <a:ahLst/>
                <a:cxnLst>
                  <a:cxn ang="0">
                    <a:pos x="4" y="58"/>
                  </a:cxn>
                  <a:cxn ang="0">
                    <a:pos x="11" y="52"/>
                  </a:cxn>
                  <a:cxn ang="0">
                    <a:pos x="22" y="45"/>
                  </a:cxn>
                  <a:cxn ang="0">
                    <a:pos x="39" y="39"/>
                  </a:cxn>
                  <a:cxn ang="0">
                    <a:pos x="57" y="33"/>
                  </a:cxn>
                  <a:cxn ang="0">
                    <a:pos x="79" y="28"/>
                  </a:cxn>
                  <a:cxn ang="0">
                    <a:pos x="100" y="25"/>
                  </a:cxn>
                  <a:cxn ang="0">
                    <a:pos x="136" y="20"/>
                  </a:cxn>
                  <a:cxn ang="0">
                    <a:pos x="188" y="16"/>
                  </a:cxn>
                  <a:cxn ang="0">
                    <a:pos x="217" y="15"/>
                  </a:cxn>
                  <a:cxn ang="0">
                    <a:pos x="255" y="15"/>
                  </a:cxn>
                  <a:cxn ang="0">
                    <a:pos x="282" y="15"/>
                  </a:cxn>
                  <a:cxn ang="0">
                    <a:pos x="311" y="17"/>
                  </a:cxn>
                  <a:cxn ang="0">
                    <a:pos x="340" y="19"/>
                  </a:cxn>
                  <a:cxn ang="0">
                    <a:pos x="366" y="22"/>
                  </a:cxn>
                  <a:cxn ang="0">
                    <a:pos x="400" y="27"/>
                  </a:cxn>
                  <a:cxn ang="0">
                    <a:pos x="424" y="32"/>
                  </a:cxn>
                  <a:cxn ang="0">
                    <a:pos x="447" y="38"/>
                  </a:cxn>
                  <a:cxn ang="0">
                    <a:pos x="462" y="44"/>
                  </a:cxn>
                  <a:cxn ang="0">
                    <a:pos x="477" y="52"/>
                  </a:cxn>
                  <a:cxn ang="0">
                    <a:pos x="484" y="58"/>
                  </a:cxn>
                  <a:cxn ang="0">
                    <a:pos x="487" y="64"/>
                  </a:cxn>
                  <a:cxn ang="0">
                    <a:pos x="486" y="47"/>
                  </a:cxn>
                  <a:cxn ang="0">
                    <a:pos x="482" y="41"/>
                  </a:cxn>
                  <a:cxn ang="0">
                    <a:pos x="473" y="34"/>
                  </a:cxn>
                  <a:cxn ang="0">
                    <a:pos x="462" y="29"/>
                  </a:cxn>
                  <a:cxn ang="0">
                    <a:pos x="448" y="24"/>
                  </a:cxn>
                  <a:cxn ang="0">
                    <a:pos x="424" y="17"/>
                  </a:cxn>
                  <a:cxn ang="0">
                    <a:pos x="406" y="13"/>
                  </a:cxn>
                  <a:cxn ang="0">
                    <a:pos x="386" y="10"/>
                  </a:cxn>
                  <a:cxn ang="0">
                    <a:pos x="364" y="7"/>
                  </a:cxn>
                  <a:cxn ang="0">
                    <a:pos x="344" y="5"/>
                  </a:cxn>
                  <a:cxn ang="0">
                    <a:pos x="328" y="3"/>
                  </a:cxn>
                  <a:cxn ang="0">
                    <a:pos x="306" y="2"/>
                  </a:cxn>
                  <a:cxn ang="0">
                    <a:pos x="290" y="1"/>
                  </a:cxn>
                  <a:cxn ang="0">
                    <a:pos x="270" y="0"/>
                  </a:cxn>
                  <a:cxn ang="0">
                    <a:pos x="254" y="0"/>
                  </a:cxn>
                  <a:cxn ang="0">
                    <a:pos x="230" y="0"/>
                  </a:cxn>
                  <a:cxn ang="0">
                    <a:pos x="209" y="1"/>
                  </a:cxn>
                  <a:cxn ang="0">
                    <a:pos x="189" y="1"/>
                  </a:cxn>
                  <a:cxn ang="0">
                    <a:pos x="149" y="4"/>
                  </a:cxn>
                  <a:cxn ang="0">
                    <a:pos x="130" y="6"/>
                  </a:cxn>
                  <a:cxn ang="0">
                    <a:pos x="106" y="9"/>
                  </a:cxn>
                  <a:cxn ang="0">
                    <a:pos x="89" y="12"/>
                  </a:cxn>
                  <a:cxn ang="0">
                    <a:pos x="70" y="16"/>
                  </a:cxn>
                  <a:cxn ang="0">
                    <a:pos x="55" y="19"/>
                  </a:cxn>
                  <a:cxn ang="0">
                    <a:pos x="44" y="22"/>
                  </a:cxn>
                  <a:cxn ang="0">
                    <a:pos x="30" y="27"/>
                  </a:cxn>
                  <a:cxn ang="0">
                    <a:pos x="19" y="32"/>
                  </a:cxn>
                  <a:cxn ang="0">
                    <a:pos x="13" y="36"/>
                  </a:cxn>
                  <a:cxn ang="0">
                    <a:pos x="7" y="40"/>
                  </a:cxn>
                  <a:cxn ang="0">
                    <a:pos x="3" y="45"/>
                  </a:cxn>
                  <a:cxn ang="0">
                    <a:pos x="1" y="49"/>
                  </a:cxn>
                  <a:cxn ang="0">
                    <a:pos x="1" y="64"/>
                  </a:cxn>
                </a:cxnLst>
                <a:rect l="0" t="0" r="r" b="b"/>
                <a:pathLst>
                  <a:path w="488" h="67">
                    <a:moveTo>
                      <a:pt x="1" y="64"/>
                    </a:moveTo>
                    <a:cubicBezTo>
                      <a:pt x="1" y="63"/>
                      <a:pt x="1" y="63"/>
                      <a:pt x="1" y="62"/>
                    </a:cubicBezTo>
                    <a:cubicBezTo>
                      <a:pt x="1" y="62"/>
                      <a:pt x="2" y="61"/>
                      <a:pt x="2" y="61"/>
                    </a:cubicBezTo>
                    <a:cubicBezTo>
                      <a:pt x="2" y="60"/>
                      <a:pt x="2" y="60"/>
                      <a:pt x="3" y="59"/>
                    </a:cubicBezTo>
                    <a:cubicBezTo>
                      <a:pt x="3" y="59"/>
                      <a:pt x="3" y="58"/>
                      <a:pt x="4" y="58"/>
                    </a:cubicBezTo>
                    <a:cubicBezTo>
                      <a:pt x="4" y="57"/>
                      <a:pt x="4" y="57"/>
                      <a:pt x="5" y="57"/>
                    </a:cubicBezTo>
                    <a:cubicBezTo>
                      <a:pt x="5" y="56"/>
                      <a:pt x="6" y="56"/>
                      <a:pt x="6" y="55"/>
                    </a:cubicBezTo>
                    <a:cubicBezTo>
                      <a:pt x="7" y="55"/>
                      <a:pt x="7" y="54"/>
                      <a:pt x="8" y="54"/>
                    </a:cubicBezTo>
                    <a:cubicBezTo>
                      <a:pt x="8" y="54"/>
                      <a:pt x="9" y="53"/>
                      <a:pt x="9" y="53"/>
                    </a:cubicBezTo>
                    <a:cubicBezTo>
                      <a:pt x="10" y="52"/>
                      <a:pt x="10" y="52"/>
                      <a:pt x="11" y="52"/>
                    </a:cubicBezTo>
                    <a:cubicBezTo>
                      <a:pt x="11" y="51"/>
                      <a:pt x="12" y="51"/>
                      <a:pt x="13" y="50"/>
                    </a:cubicBezTo>
                    <a:cubicBezTo>
                      <a:pt x="13" y="50"/>
                      <a:pt x="14" y="49"/>
                      <a:pt x="15" y="49"/>
                    </a:cubicBezTo>
                    <a:cubicBezTo>
                      <a:pt x="15" y="49"/>
                      <a:pt x="16" y="48"/>
                      <a:pt x="17" y="48"/>
                    </a:cubicBezTo>
                    <a:cubicBezTo>
                      <a:pt x="18" y="47"/>
                      <a:pt x="18" y="47"/>
                      <a:pt x="19" y="47"/>
                    </a:cubicBezTo>
                    <a:cubicBezTo>
                      <a:pt x="20" y="46"/>
                      <a:pt x="21" y="46"/>
                      <a:pt x="22" y="45"/>
                    </a:cubicBezTo>
                    <a:cubicBezTo>
                      <a:pt x="23" y="45"/>
                      <a:pt x="23" y="44"/>
                      <a:pt x="24" y="44"/>
                    </a:cubicBezTo>
                    <a:cubicBezTo>
                      <a:pt x="26" y="43"/>
                      <a:pt x="28" y="43"/>
                      <a:pt x="30" y="42"/>
                    </a:cubicBezTo>
                    <a:cubicBezTo>
                      <a:pt x="30" y="42"/>
                      <a:pt x="31" y="41"/>
                      <a:pt x="32" y="41"/>
                    </a:cubicBezTo>
                    <a:cubicBezTo>
                      <a:pt x="33" y="41"/>
                      <a:pt x="34" y="40"/>
                      <a:pt x="36" y="39"/>
                    </a:cubicBezTo>
                    <a:cubicBezTo>
                      <a:pt x="37" y="39"/>
                      <a:pt x="38" y="39"/>
                      <a:pt x="39" y="39"/>
                    </a:cubicBezTo>
                    <a:cubicBezTo>
                      <a:pt x="40" y="38"/>
                      <a:pt x="42" y="38"/>
                      <a:pt x="44" y="37"/>
                    </a:cubicBezTo>
                    <a:cubicBezTo>
                      <a:pt x="45" y="37"/>
                      <a:pt x="45" y="36"/>
                      <a:pt x="46" y="36"/>
                    </a:cubicBezTo>
                    <a:cubicBezTo>
                      <a:pt x="48" y="36"/>
                      <a:pt x="51" y="35"/>
                      <a:pt x="53" y="34"/>
                    </a:cubicBezTo>
                    <a:cubicBezTo>
                      <a:pt x="54" y="34"/>
                      <a:pt x="55" y="34"/>
                      <a:pt x="55" y="34"/>
                    </a:cubicBezTo>
                    <a:cubicBezTo>
                      <a:pt x="56" y="34"/>
                      <a:pt x="56" y="33"/>
                      <a:pt x="57" y="33"/>
                    </a:cubicBezTo>
                    <a:cubicBezTo>
                      <a:pt x="59" y="33"/>
                      <a:pt x="61" y="32"/>
                      <a:pt x="62" y="32"/>
                    </a:cubicBezTo>
                    <a:cubicBezTo>
                      <a:pt x="63" y="32"/>
                      <a:pt x="64" y="32"/>
                      <a:pt x="64" y="31"/>
                    </a:cubicBezTo>
                    <a:cubicBezTo>
                      <a:pt x="66" y="31"/>
                      <a:pt x="68" y="31"/>
                      <a:pt x="70" y="30"/>
                    </a:cubicBezTo>
                    <a:cubicBezTo>
                      <a:pt x="71" y="30"/>
                      <a:pt x="71" y="30"/>
                      <a:pt x="72" y="30"/>
                    </a:cubicBezTo>
                    <a:cubicBezTo>
                      <a:pt x="74" y="29"/>
                      <a:pt x="76" y="29"/>
                      <a:pt x="79" y="28"/>
                    </a:cubicBezTo>
                    <a:cubicBezTo>
                      <a:pt x="79" y="28"/>
                      <a:pt x="80" y="28"/>
                      <a:pt x="80" y="28"/>
                    </a:cubicBezTo>
                    <a:cubicBezTo>
                      <a:pt x="83" y="28"/>
                      <a:pt x="86" y="27"/>
                      <a:pt x="88" y="27"/>
                    </a:cubicBezTo>
                    <a:cubicBezTo>
                      <a:pt x="89" y="26"/>
                      <a:pt x="90" y="26"/>
                      <a:pt x="91" y="26"/>
                    </a:cubicBezTo>
                    <a:cubicBezTo>
                      <a:pt x="93" y="26"/>
                      <a:pt x="95" y="25"/>
                      <a:pt x="97" y="25"/>
                    </a:cubicBezTo>
                    <a:cubicBezTo>
                      <a:pt x="98" y="25"/>
                      <a:pt x="99" y="25"/>
                      <a:pt x="100" y="25"/>
                    </a:cubicBezTo>
                    <a:cubicBezTo>
                      <a:pt x="102" y="24"/>
                      <a:pt x="104" y="24"/>
                      <a:pt x="106" y="24"/>
                    </a:cubicBezTo>
                    <a:cubicBezTo>
                      <a:pt x="108" y="23"/>
                      <a:pt x="109" y="23"/>
                      <a:pt x="110" y="23"/>
                    </a:cubicBezTo>
                    <a:cubicBezTo>
                      <a:pt x="112" y="23"/>
                      <a:pt x="113" y="23"/>
                      <a:pt x="115" y="22"/>
                    </a:cubicBezTo>
                    <a:cubicBezTo>
                      <a:pt x="120" y="22"/>
                      <a:pt x="124" y="21"/>
                      <a:pt x="129" y="21"/>
                    </a:cubicBezTo>
                    <a:cubicBezTo>
                      <a:pt x="131" y="20"/>
                      <a:pt x="134" y="20"/>
                      <a:pt x="136" y="20"/>
                    </a:cubicBezTo>
                    <a:cubicBezTo>
                      <a:pt x="137" y="20"/>
                      <a:pt x="138" y="20"/>
                      <a:pt x="139" y="20"/>
                    </a:cubicBezTo>
                    <a:cubicBezTo>
                      <a:pt x="142" y="19"/>
                      <a:pt x="146" y="19"/>
                      <a:pt x="149" y="19"/>
                    </a:cubicBezTo>
                    <a:cubicBezTo>
                      <a:pt x="155" y="18"/>
                      <a:pt x="161" y="18"/>
                      <a:pt x="167" y="17"/>
                    </a:cubicBezTo>
                    <a:cubicBezTo>
                      <a:pt x="168" y="17"/>
                      <a:pt x="169" y="17"/>
                      <a:pt x="170" y="17"/>
                    </a:cubicBezTo>
                    <a:cubicBezTo>
                      <a:pt x="176" y="17"/>
                      <a:pt x="182" y="16"/>
                      <a:pt x="188" y="16"/>
                    </a:cubicBezTo>
                    <a:cubicBezTo>
                      <a:pt x="189" y="16"/>
                      <a:pt x="190" y="16"/>
                      <a:pt x="191" y="16"/>
                    </a:cubicBezTo>
                    <a:cubicBezTo>
                      <a:pt x="195" y="16"/>
                      <a:pt x="199" y="15"/>
                      <a:pt x="203" y="15"/>
                    </a:cubicBezTo>
                    <a:cubicBezTo>
                      <a:pt x="204" y="15"/>
                      <a:pt x="205" y="15"/>
                      <a:pt x="206" y="15"/>
                    </a:cubicBezTo>
                    <a:cubicBezTo>
                      <a:pt x="207" y="15"/>
                      <a:pt x="208" y="15"/>
                      <a:pt x="210" y="15"/>
                    </a:cubicBezTo>
                    <a:cubicBezTo>
                      <a:pt x="212" y="15"/>
                      <a:pt x="215" y="15"/>
                      <a:pt x="217" y="15"/>
                    </a:cubicBezTo>
                    <a:cubicBezTo>
                      <a:pt x="219" y="15"/>
                      <a:pt x="220" y="15"/>
                      <a:pt x="221" y="15"/>
                    </a:cubicBezTo>
                    <a:cubicBezTo>
                      <a:pt x="224" y="15"/>
                      <a:pt x="227" y="15"/>
                      <a:pt x="229" y="15"/>
                    </a:cubicBezTo>
                    <a:cubicBezTo>
                      <a:pt x="231" y="15"/>
                      <a:pt x="232" y="15"/>
                      <a:pt x="233" y="15"/>
                    </a:cubicBezTo>
                    <a:cubicBezTo>
                      <a:pt x="236" y="15"/>
                      <a:pt x="240" y="15"/>
                      <a:pt x="244" y="15"/>
                    </a:cubicBezTo>
                    <a:cubicBezTo>
                      <a:pt x="248" y="15"/>
                      <a:pt x="252" y="15"/>
                      <a:pt x="255" y="15"/>
                    </a:cubicBezTo>
                    <a:cubicBezTo>
                      <a:pt x="256" y="15"/>
                      <a:pt x="257" y="15"/>
                      <a:pt x="258" y="15"/>
                    </a:cubicBezTo>
                    <a:cubicBezTo>
                      <a:pt x="261" y="15"/>
                      <a:pt x="264" y="15"/>
                      <a:pt x="267" y="15"/>
                    </a:cubicBezTo>
                    <a:cubicBezTo>
                      <a:pt x="268" y="15"/>
                      <a:pt x="269" y="15"/>
                      <a:pt x="270" y="15"/>
                    </a:cubicBezTo>
                    <a:cubicBezTo>
                      <a:pt x="273" y="15"/>
                      <a:pt x="275" y="15"/>
                      <a:pt x="278" y="15"/>
                    </a:cubicBezTo>
                    <a:cubicBezTo>
                      <a:pt x="279" y="15"/>
                      <a:pt x="281" y="15"/>
                      <a:pt x="282" y="15"/>
                    </a:cubicBezTo>
                    <a:cubicBezTo>
                      <a:pt x="284" y="15"/>
                      <a:pt x="286" y="15"/>
                      <a:pt x="288" y="15"/>
                    </a:cubicBezTo>
                    <a:cubicBezTo>
                      <a:pt x="290" y="16"/>
                      <a:pt x="292" y="16"/>
                      <a:pt x="294" y="16"/>
                    </a:cubicBezTo>
                    <a:cubicBezTo>
                      <a:pt x="296" y="16"/>
                      <a:pt x="298" y="16"/>
                      <a:pt x="300" y="16"/>
                    </a:cubicBezTo>
                    <a:cubicBezTo>
                      <a:pt x="302" y="16"/>
                      <a:pt x="304" y="16"/>
                      <a:pt x="305" y="16"/>
                    </a:cubicBezTo>
                    <a:cubicBezTo>
                      <a:pt x="307" y="16"/>
                      <a:pt x="309" y="17"/>
                      <a:pt x="311" y="17"/>
                    </a:cubicBezTo>
                    <a:cubicBezTo>
                      <a:pt x="313" y="17"/>
                      <a:pt x="315" y="17"/>
                      <a:pt x="317" y="17"/>
                    </a:cubicBezTo>
                    <a:cubicBezTo>
                      <a:pt x="319" y="17"/>
                      <a:pt x="321" y="17"/>
                      <a:pt x="323" y="17"/>
                    </a:cubicBezTo>
                    <a:cubicBezTo>
                      <a:pt x="325" y="18"/>
                      <a:pt x="326" y="18"/>
                      <a:pt x="328" y="18"/>
                    </a:cubicBezTo>
                    <a:cubicBezTo>
                      <a:pt x="330" y="18"/>
                      <a:pt x="332" y="18"/>
                      <a:pt x="334" y="18"/>
                    </a:cubicBezTo>
                    <a:cubicBezTo>
                      <a:pt x="336" y="18"/>
                      <a:pt x="338" y="19"/>
                      <a:pt x="340" y="19"/>
                    </a:cubicBezTo>
                    <a:cubicBezTo>
                      <a:pt x="341" y="19"/>
                      <a:pt x="343" y="19"/>
                      <a:pt x="344" y="19"/>
                    </a:cubicBezTo>
                    <a:cubicBezTo>
                      <a:pt x="347" y="19"/>
                      <a:pt x="349" y="20"/>
                      <a:pt x="351" y="20"/>
                    </a:cubicBezTo>
                    <a:cubicBezTo>
                      <a:pt x="352" y="20"/>
                      <a:pt x="354" y="20"/>
                      <a:pt x="355" y="20"/>
                    </a:cubicBezTo>
                    <a:cubicBezTo>
                      <a:pt x="358" y="21"/>
                      <a:pt x="360" y="21"/>
                      <a:pt x="362" y="21"/>
                    </a:cubicBezTo>
                    <a:cubicBezTo>
                      <a:pt x="364" y="21"/>
                      <a:pt x="365" y="22"/>
                      <a:pt x="366" y="22"/>
                    </a:cubicBezTo>
                    <a:cubicBezTo>
                      <a:pt x="369" y="22"/>
                      <a:pt x="371" y="22"/>
                      <a:pt x="374" y="23"/>
                    </a:cubicBezTo>
                    <a:cubicBezTo>
                      <a:pt x="375" y="23"/>
                      <a:pt x="376" y="23"/>
                      <a:pt x="378" y="23"/>
                    </a:cubicBezTo>
                    <a:cubicBezTo>
                      <a:pt x="381" y="24"/>
                      <a:pt x="384" y="24"/>
                      <a:pt x="386" y="24"/>
                    </a:cubicBezTo>
                    <a:cubicBezTo>
                      <a:pt x="387" y="25"/>
                      <a:pt x="388" y="25"/>
                      <a:pt x="389" y="25"/>
                    </a:cubicBezTo>
                    <a:cubicBezTo>
                      <a:pt x="393" y="25"/>
                      <a:pt x="397" y="26"/>
                      <a:pt x="400" y="27"/>
                    </a:cubicBezTo>
                    <a:cubicBezTo>
                      <a:pt x="402" y="27"/>
                      <a:pt x="404" y="27"/>
                      <a:pt x="406" y="28"/>
                    </a:cubicBezTo>
                    <a:cubicBezTo>
                      <a:pt x="407" y="28"/>
                      <a:pt x="407" y="28"/>
                      <a:pt x="408" y="28"/>
                    </a:cubicBezTo>
                    <a:cubicBezTo>
                      <a:pt x="411" y="29"/>
                      <a:pt x="413" y="29"/>
                      <a:pt x="416" y="30"/>
                    </a:cubicBezTo>
                    <a:cubicBezTo>
                      <a:pt x="418" y="30"/>
                      <a:pt x="419" y="31"/>
                      <a:pt x="421" y="31"/>
                    </a:cubicBezTo>
                    <a:cubicBezTo>
                      <a:pt x="422" y="31"/>
                      <a:pt x="423" y="31"/>
                      <a:pt x="424" y="32"/>
                    </a:cubicBezTo>
                    <a:cubicBezTo>
                      <a:pt x="427" y="32"/>
                      <a:pt x="429" y="33"/>
                      <a:pt x="432" y="34"/>
                    </a:cubicBezTo>
                    <a:cubicBezTo>
                      <a:pt x="434" y="34"/>
                      <a:pt x="436" y="35"/>
                      <a:pt x="439" y="35"/>
                    </a:cubicBezTo>
                    <a:cubicBezTo>
                      <a:pt x="439" y="36"/>
                      <a:pt x="440" y="36"/>
                      <a:pt x="441" y="36"/>
                    </a:cubicBezTo>
                    <a:cubicBezTo>
                      <a:pt x="442" y="36"/>
                      <a:pt x="444" y="37"/>
                      <a:pt x="445" y="37"/>
                    </a:cubicBezTo>
                    <a:cubicBezTo>
                      <a:pt x="446" y="38"/>
                      <a:pt x="447" y="38"/>
                      <a:pt x="447" y="38"/>
                    </a:cubicBezTo>
                    <a:cubicBezTo>
                      <a:pt x="449" y="39"/>
                      <a:pt x="450" y="39"/>
                      <a:pt x="451" y="39"/>
                    </a:cubicBezTo>
                    <a:cubicBezTo>
                      <a:pt x="452" y="40"/>
                      <a:pt x="453" y="40"/>
                      <a:pt x="453" y="40"/>
                    </a:cubicBezTo>
                    <a:cubicBezTo>
                      <a:pt x="455" y="41"/>
                      <a:pt x="456" y="41"/>
                      <a:pt x="457" y="41"/>
                    </a:cubicBezTo>
                    <a:cubicBezTo>
                      <a:pt x="458" y="42"/>
                      <a:pt x="458" y="42"/>
                      <a:pt x="459" y="42"/>
                    </a:cubicBezTo>
                    <a:cubicBezTo>
                      <a:pt x="460" y="43"/>
                      <a:pt x="461" y="43"/>
                      <a:pt x="462" y="44"/>
                    </a:cubicBezTo>
                    <a:cubicBezTo>
                      <a:pt x="463" y="44"/>
                      <a:pt x="463" y="44"/>
                      <a:pt x="464" y="44"/>
                    </a:cubicBezTo>
                    <a:cubicBezTo>
                      <a:pt x="465" y="45"/>
                      <a:pt x="466" y="45"/>
                      <a:pt x="467" y="46"/>
                    </a:cubicBezTo>
                    <a:cubicBezTo>
                      <a:pt x="468" y="46"/>
                      <a:pt x="468" y="46"/>
                      <a:pt x="469" y="47"/>
                    </a:cubicBezTo>
                    <a:cubicBezTo>
                      <a:pt x="472" y="48"/>
                      <a:pt x="474" y="50"/>
                      <a:pt x="476" y="51"/>
                    </a:cubicBezTo>
                    <a:cubicBezTo>
                      <a:pt x="477" y="51"/>
                      <a:pt x="477" y="52"/>
                      <a:pt x="477" y="52"/>
                    </a:cubicBezTo>
                    <a:cubicBezTo>
                      <a:pt x="478" y="52"/>
                      <a:pt x="479" y="53"/>
                      <a:pt x="480" y="53"/>
                    </a:cubicBezTo>
                    <a:cubicBezTo>
                      <a:pt x="480" y="54"/>
                      <a:pt x="480" y="54"/>
                      <a:pt x="481" y="54"/>
                    </a:cubicBezTo>
                    <a:cubicBezTo>
                      <a:pt x="481" y="55"/>
                      <a:pt x="482" y="55"/>
                      <a:pt x="482" y="56"/>
                    </a:cubicBezTo>
                    <a:cubicBezTo>
                      <a:pt x="483" y="56"/>
                      <a:pt x="483" y="56"/>
                      <a:pt x="483" y="57"/>
                    </a:cubicBezTo>
                    <a:cubicBezTo>
                      <a:pt x="484" y="57"/>
                      <a:pt x="484" y="58"/>
                      <a:pt x="484" y="58"/>
                    </a:cubicBezTo>
                    <a:cubicBezTo>
                      <a:pt x="485" y="59"/>
                      <a:pt x="485" y="59"/>
                      <a:pt x="485" y="59"/>
                    </a:cubicBezTo>
                    <a:cubicBezTo>
                      <a:pt x="485" y="60"/>
                      <a:pt x="486" y="60"/>
                      <a:pt x="486" y="61"/>
                    </a:cubicBezTo>
                    <a:cubicBezTo>
                      <a:pt x="486" y="61"/>
                      <a:pt x="486" y="61"/>
                      <a:pt x="486" y="62"/>
                    </a:cubicBezTo>
                    <a:cubicBezTo>
                      <a:pt x="487" y="62"/>
                      <a:pt x="487" y="63"/>
                      <a:pt x="487" y="63"/>
                    </a:cubicBezTo>
                    <a:cubicBezTo>
                      <a:pt x="487" y="64"/>
                      <a:pt x="487" y="64"/>
                      <a:pt x="487" y="64"/>
                    </a:cubicBezTo>
                    <a:cubicBezTo>
                      <a:pt x="488" y="65"/>
                      <a:pt x="488" y="66"/>
                      <a:pt x="488" y="67"/>
                    </a:cubicBezTo>
                    <a:cubicBezTo>
                      <a:pt x="488" y="52"/>
                      <a:pt x="488" y="52"/>
                      <a:pt x="488" y="52"/>
                    </a:cubicBezTo>
                    <a:cubicBezTo>
                      <a:pt x="488" y="51"/>
                      <a:pt x="488" y="50"/>
                      <a:pt x="487" y="50"/>
                    </a:cubicBezTo>
                    <a:cubicBezTo>
                      <a:pt x="487" y="49"/>
                      <a:pt x="487" y="49"/>
                      <a:pt x="487" y="49"/>
                    </a:cubicBezTo>
                    <a:cubicBezTo>
                      <a:pt x="487" y="48"/>
                      <a:pt x="487" y="48"/>
                      <a:pt x="486" y="47"/>
                    </a:cubicBezTo>
                    <a:cubicBezTo>
                      <a:pt x="486" y="47"/>
                      <a:pt x="486" y="46"/>
                      <a:pt x="486" y="46"/>
                    </a:cubicBezTo>
                    <a:cubicBezTo>
                      <a:pt x="486" y="46"/>
                      <a:pt x="485" y="45"/>
                      <a:pt x="485" y="45"/>
                    </a:cubicBezTo>
                    <a:cubicBezTo>
                      <a:pt x="485" y="44"/>
                      <a:pt x="485" y="44"/>
                      <a:pt x="484" y="44"/>
                    </a:cubicBezTo>
                    <a:cubicBezTo>
                      <a:pt x="484" y="43"/>
                      <a:pt x="484" y="43"/>
                      <a:pt x="483" y="42"/>
                    </a:cubicBezTo>
                    <a:cubicBezTo>
                      <a:pt x="483" y="42"/>
                      <a:pt x="483" y="42"/>
                      <a:pt x="482" y="41"/>
                    </a:cubicBezTo>
                    <a:cubicBezTo>
                      <a:pt x="482" y="41"/>
                      <a:pt x="481" y="40"/>
                      <a:pt x="481" y="40"/>
                    </a:cubicBezTo>
                    <a:cubicBezTo>
                      <a:pt x="480" y="39"/>
                      <a:pt x="480" y="39"/>
                      <a:pt x="480" y="39"/>
                    </a:cubicBezTo>
                    <a:cubicBezTo>
                      <a:pt x="479" y="38"/>
                      <a:pt x="478" y="38"/>
                      <a:pt x="477" y="37"/>
                    </a:cubicBezTo>
                    <a:cubicBezTo>
                      <a:pt x="477" y="37"/>
                      <a:pt x="477" y="37"/>
                      <a:pt x="476" y="37"/>
                    </a:cubicBezTo>
                    <a:cubicBezTo>
                      <a:pt x="475" y="36"/>
                      <a:pt x="474" y="35"/>
                      <a:pt x="473" y="34"/>
                    </a:cubicBezTo>
                    <a:cubicBezTo>
                      <a:pt x="473" y="34"/>
                      <a:pt x="473" y="34"/>
                      <a:pt x="473" y="34"/>
                    </a:cubicBezTo>
                    <a:cubicBezTo>
                      <a:pt x="471" y="33"/>
                      <a:pt x="470" y="33"/>
                      <a:pt x="469" y="32"/>
                    </a:cubicBezTo>
                    <a:cubicBezTo>
                      <a:pt x="468" y="32"/>
                      <a:pt x="468" y="31"/>
                      <a:pt x="467" y="31"/>
                    </a:cubicBezTo>
                    <a:cubicBezTo>
                      <a:pt x="466" y="31"/>
                      <a:pt x="465" y="30"/>
                      <a:pt x="464" y="30"/>
                    </a:cubicBezTo>
                    <a:cubicBezTo>
                      <a:pt x="463" y="30"/>
                      <a:pt x="463" y="29"/>
                      <a:pt x="462" y="29"/>
                    </a:cubicBezTo>
                    <a:cubicBezTo>
                      <a:pt x="461" y="29"/>
                      <a:pt x="460" y="28"/>
                      <a:pt x="459" y="28"/>
                    </a:cubicBezTo>
                    <a:cubicBezTo>
                      <a:pt x="458" y="27"/>
                      <a:pt x="458" y="27"/>
                      <a:pt x="457" y="27"/>
                    </a:cubicBezTo>
                    <a:cubicBezTo>
                      <a:pt x="456" y="26"/>
                      <a:pt x="455" y="26"/>
                      <a:pt x="454" y="26"/>
                    </a:cubicBezTo>
                    <a:cubicBezTo>
                      <a:pt x="453" y="25"/>
                      <a:pt x="452" y="25"/>
                      <a:pt x="451" y="25"/>
                    </a:cubicBezTo>
                    <a:cubicBezTo>
                      <a:pt x="450" y="24"/>
                      <a:pt x="449" y="24"/>
                      <a:pt x="448" y="24"/>
                    </a:cubicBezTo>
                    <a:cubicBezTo>
                      <a:pt x="447" y="23"/>
                      <a:pt x="446" y="23"/>
                      <a:pt x="445" y="23"/>
                    </a:cubicBezTo>
                    <a:cubicBezTo>
                      <a:pt x="444" y="22"/>
                      <a:pt x="442" y="22"/>
                      <a:pt x="441" y="22"/>
                    </a:cubicBezTo>
                    <a:cubicBezTo>
                      <a:pt x="440" y="21"/>
                      <a:pt x="439" y="21"/>
                      <a:pt x="439" y="21"/>
                    </a:cubicBezTo>
                    <a:cubicBezTo>
                      <a:pt x="437" y="20"/>
                      <a:pt x="435" y="20"/>
                      <a:pt x="433" y="19"/>
                    </a:cubicBezTo>
                    <a:cubicBezTo>
                      <a:pt x="430" y="19"/>
                      <a:pt x="427" y="18"/>
                      <a:pt x="424" y="17"/>
                    </a:cubicBezTo>
                    <a:cubicBezTo>
                      <a:pt x="423" y="17"/>
                      <a:pt x="422" y="17"/>
                      <a:pt x="421" y="16"/>
                    </a:cubicBezTo>
                    <a:cubicBezTo>
                      <a:pt x="419" y="16"/>
                      <a:pt x="417" y="16"/>
                      <a:pt x="416" y="15"/>
                    </a:cubicBezTo>
                    <a:cubicBezTo>
                      <a:pt x="416" y="15"/>
                      <a:pt x="415" y="15"/>
                      <a:pt x="415" y="15"/>
                    </a:cubicBezTo>
                    <a:cubicBezTo>
                      <a:pt x="413" y="15"/>
                      <a:pt x="410" y="14"/>
                      <a:pt x="408" y="14"/>
                    </a:cubicBezTo>
                    <a:cubicBezTo>
                      <a:pt x="407" y="14"/>
                      <a:pt x="407" y="13"/>
                      <a:pt x="406" y="13"/>
                    </a:cubicBezTo>
                    <a:cubicBezTo>
                      <a:pt x="404" y="13"/>
                      <a:pt x="403" y="13"/>
                      <a:pt x="401" y="12"/>
                    </a:cubicBezTo>
                    <a:cubicBezTo>
                      <a:pt x="401" y="12"/>
                      <a:pt x="401" y="12"/>
                      <a:pt x="400" y="12"/>
                    </a:cubicBezTo>
                    <a:cubicBezTo>
                      <a:pt x="397" y="12"/>
                      <a:pt x="393" y="11"/>
                      <a:pt x="389" y="10"/>
                    </a:cubicBezTo>
                    <a:cubicBezTo>
                      <a:pt x="389" y="10"/>
                      <a:pt x="389" y="10"/>
                      <a:pt x="388" y="10"/>
                    </a:cubicBezTo>
                    <a:cubicBezTo>
                      <a:pt x="387" y="10"/>
                      <a:pt x="387" y="10"/>
                      <a:pt x="386" y="10"/>
                    </a:cubicBezTo>
                    <a:cubicBezTo>
                      <a:pt x="383" y="9"/>
                      <a:pt x="381" y="9"/>
                      <a:pt x="378" y="9"/>
                    </a:cubicBezTo>
                    <a:cubicBezTo>
                      <a:pt x="377" y="9"/>
                      <a:pt x="377" y="8"/>
                      <a:pt x="376" y="8"/>
                    </a:cubicBezTo>
                    <a:cubicBezTo>
                      <a:pt x="375" y="8"/>
                      <a:pt x="374" y="8"/>
                      <a:pt x="373" y="8"/>
                    </a:cubicBezTo>
                    <a:cubicBezTo>
                      <a:pt x="371" y="8"/>
                      <a:pt x="369" y="7"/>
                      <a:pt x="367" y="7"/>
                    </a:cubicBezTo>
                    <a:cubicBezTo>
                      <a:pt x="366" y="7"/>
                      <a:pt x="365" y="7"/>
                      <a:pt x="364" y="7"/>
                    </a:cubicBezTo>
                    <a:cubicBezTo>
                      <a:pt x="364" y="7"/>
                      <a:pt x="363" y="7"/>
                      <a:pt x="362" y="7"/>
                    </a:cubicBezTo>
                    <a:cubicBezTo>
                      <a:pt x="360" y="6"/>
                      <a:pt x="358" y="6"/>
                      <a:pt x="355" y="6"/>
                    </a:cubicBezTo>
                    <a:cubicBezTo>
                      <a:pt x="354" y="6"/>
                      <a:pt x="353" y="6"/>
                      <a:pt x="352" y="5"/>
                    </a:cubicBezTo>
                    <a:cubicBezTo>
                      <a:pt x="352" y="5"/>
                      <a:pt x="351" y="5"/>
                      <a:pt x="351" y="5"/>
                    </a:cubicBezTo>
                    <a:cubicBezTo>
                      <a:pt x="349" y="5"/>
                      <a:pt x="346" y="5"/>
                      <a:pt x="344" y="5"/>
                    </a:cubicBezTo>
                    <a:cubicBezTo>
                      <a:pt x="343" y="5"/>
                      <a:pt x="342" y="4"/>
                      <a:pt x="341" y="4"/>
                    </a:cubicBezTo>
                    <a:cubicBezTo>
                      <a:pt x="340" y="4"/>
                      <a:pt x="340" y="4"/>
                      <a:pt x="340" y="4"/>
                    </a:cubicBezTo>
                    <a:cubicBezTo>
                      <a:pt x="338" y="4"/>
                      <a:pt x="336" y="4"/>
                      <a:pt x="334" y="4"/>
                    </a:cubicBezTo>
                    <a:cubicBezTo>
                      <a:pt x="332" y="4"/>
                      <a:pt x="331" y="3"/>
                      <a:pt x="329" y="3"/>
                    </a:cubicBezTo>
                    <a:cubicBezTo>
                      <a:pt x="329" y="3"/>
                      <a:pt x="328" y="3"/>
                      <a:pt x="328" y="3"/>
                    </a:cubicBezTo>
                    <a:cubicBezTo>
                      <a:pt x="326" y="3"/>
                      <a:pt x="324" y="3"/>
                      <a:pt x="323" y="3"/>
                    </a:cubicBezTo>
                    <a:cubicBezTo>
                      <a:pt x="321" y="3"/>
                      <a:pt x="319" y="3"/>
                      <a:pt x="318" y="2"/>
                    </a:cubicBezTo>
                    <a:cubicBezTo>
                      <a:pt x="317" y="2"/>
                      <a:pt x="317" y="2"/>
                      <a:pt x="317" y="2"/>
                    </a:cubicBezTo>
                    <a:cubicBezTo>
                      <a:pt x="315" y="2"/>
                      <a:pt x="314" y="2"/>
                      <a:pt x="312" y="2"/>
                    </a:cubicBezTo>
                    <a:cubicBezTo>
                      <a:pt x="310" y="2"/>
                      <a:pt x="308" y="2"/>
                      <a:pt x="306" y="2"/>
                    </a:cubicBezTo>
                    <a:cubicBezTo>
                      <a:pt x="306" y="2"/>
                      <a:pt x="305" y="2"/>
                      <a:pt x="305" y="2"/>
                    </a:cubicBezTo>
                    <a:cubicBezTo>
                      <a:pt x="304" y="2"/>
                      <a:pt x="303" y="2"/>
                      <a:pt x="302" y="2"/>
                    </a:cubicBezTo>
                    <a:cubicBezTo>
                      <a:pt x="300" y="1"/>
                      <a:pt x="297" y="1"/>
                      <a:pt x="295" y="1"/>
                    </a:cubicBezTo>
                    <a:cubicBezTo>
                      <a:pt x="294" y="1"/>
                      <a:pt x="294" y="1"/>
                      <a:pt x="294" y="1"/>
                    </a:cubicBezTo>
                    <a:cubicBezTo>
                      <a:pt x="292" y="1"/>
                      <a:pt x="291" y="1"/>
                      <a:pt x="290" y="1"/>
                    </a:cubicBezTo>
                    <a:cubicBezTo>
                      <a:pt x="288" y="1"/>
                      <a:pt x="286" y="1"/>
                      <a:pt x="284" y="1"/>
                    </a:cubicBezTo>
                    <a:cubicBezTo>
                      <a:pt x="283" y="1"/>
                      <a:pt x="282" y="1"/>
                      <a:pt x="282" y="1"/>
                    </a:cubicBezTo>
                    <a:cubicBezTo>
                      <a:pt x="281" y="1"/>
                      <a:pt x="280" y="1"/>
                      <a:pt x="278" y="1"/>
                    </a:cubicBezTo>
                    <a:cubicBezTo>
                      <a:pt x="277" y="1"/>
                      <a:pt x="275" y="0"/>
                      <a:pt x="273" y="0"/>
                    </a:cubicBezTo>
                    <a:cubicBezTo>
                      <a:pt x="272" y="0"/>
                      <a:pt x="271" y="0"/>
                      <a:pt x="270" y="0"/>
                    </a:cubicBezTo>
                    <a:cubicBezTo>
                      <a:pt x="269" y="0"/>
                      <a:pt x="268" y="0"/>
                      <a:pt x="267" y="0"/>
                    </a:cubicBezTo>
                    <a:cubicBezTo>
                      <a:pt x="265" y="0"/>
                      <a:pt x="264" y="0"/>
                      <a:pt x="263" y="0"/>
                    </a:cubicBezTo>
                    <a:cubicBezTo>
                      <a:pt x="261" y="0"/>
                      <a:pt x="260" y="0"/>
                      <a:pt x="258" y="0"/>
                    </a:cubicBezTo>
                    <a:cubicBezTo>
                      <a:pt x="257" y="0"/>
                      <a:pt x="256" y="0"/>
                      <a:pt x="255" y="0"/>
                    </a:cubicBezTo>
                    <a:cubicBezTo>
                      <a:pt x="255" y="0"/>
                      <a:pt x="254" y="0"/>
                      <a:pt x="254" y="0"/>
                    </a:cubicBezTo>
                    <a:cubicBezTo>
                      <a:pt x="251" y="0"/>
                      <a:pt x="248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1" y="0"/>
                      <a:pt x="238" y="0"/>
                      <a:pt x="235" y="0"/>
                    </a:cubicBezTo>
                    <a:cubicBezTo>
                      <a:pt x="234" y="0"/>
                      <a:pt x="233" y="0"/>
                      <a:pt x="232" y="0"/>
                    </a:cubicBezTo>
                    <a:cubicBezTo>
                      <a:pt x="231" y="0"/>
                      <a:pt x="231" y="0"/>
                      <a:pt x="230" y="0"/>
                    </a:cubicBezTo>
                    <a:cubicBezTo>
                      <a:pt x="229" y="0"/>
                      <a:pt x="227" y="0"/>
                      <a:pt x="226" y="0"/>
                    </a:cubicBezTo>
                    <a:cubicBezTo>
                      <a:pt x="224" y="0"/>
                      <a:pt x="222" y="0"/>
                      <a:pt x="221" y="0"/>
                    </a:cubicBezTo>
                    <a:cubicBezTo>
                      <a:pt x="220" y="0"/>
                      <a:pt x="219" y="0"/>
                      <a:pt x="218" y="0"/>
                    </a:cubicBezTo>
                    <a:cubicBezTo>
                      <a:pt x="217" y="0"/>
                      <a:pt x="216" y="0"/>
                      <a:pt x="216" y="0"/>
                    </a:cubicBezTo>
                    <a:cubicBezTo>
                      <a:pt x="213" y="0"/>
                      <a:pt x="211" y="1"/>
                      <a:pt x="209" y="1"/>
                    </a:cubicBezTo>
                    <a:cubicBezTo>
                      <a:pt x="208" y="1"/>
                      <a:pt x="207" y="1"/>
                      <a:pt x="206" y="1"/>
                    </a:cubicBezTo>
                    <a:cubicBezTo>
                      <a:pt x="206" y="1"/>
                      <a:pt x="206" y="1"/>
                      <a:pt x="205" y="1"/>
                    </a:cubicBezTo>
                    <a:cubicBezTo>
                      <a:pt x="205" y="1"/>
                      <a:pt x="204" y="1"/>
                      <a:pt x="203" y="1"/>
                    </a:cubicBezTo>
                    <a:cubicBezTo>
                      <a:pt x="199" y="1"/>
                      <a:pt x="196" y="1"/>
                      <a:pt x="192" y="1"/>
                    </a:cubicBezTo>
                    <a:cubicBezTo>
                      <a:pt x="191" y="1"/>
                      <a:pt x="190" y="1"/>
                      <a:pt x="189" y="1"/>
                    </a:cubicBezTo>
                    <a:cubicBezTo>
                      <a:pt x="189" y="1"/>
                      <a:pt x="188" y="1"/>
                      <a:pt x="187" y="1"/>
                    </a:cubicBezTo>
                    <a:cubicBezTo>
                      <a:pt x="181" y="2"/>
                      <a:pt x="175" y="2"/>
                      <a:pt x="170" y="2"/>
                    </a:cubicBezTo>
                    <a:cubicBezTo>
                      <a:pt x="169" y="3"/>
                      <a:pt x="168" y="3"/>
                      <a:pt x="167" y="3"/>
                    </a:cubicBezTo>
                    <a:cubicBezTo>
                      <a:pt x="161" y="3"/>
                      <a:pt x="155" y="4"/>
                      <a:pt x="149" y="4"/>
                    </a:cubicBezTo>
                    <a:cubicBezTo>
                      <a:pt x="149" y="4"/>
                      <a:pt x="149" y="4"/>
                      <a:pt x="149" y="4"/>
                    </a:cubicBezTo>
                    <a:cubicBezTo>
                      <a:pt x="149" y="4"/>
                      <a:pt x="149" y="4"/>
                      <a:pt x="149" y="4"/>
                    </a:cubicBezTo>
                    <a:cubicBezTo>
                      <a:pt x="149" y="4"/>
                      <a:pt x="148" y="4"/>
                      <a:pt x="148" y="4"/>
                    </a:cubicBezTo>
                    <a:cubicBezTo>
                      <a:pt x="145" y="4"/>
                      <a:pt x="142" y="5"/>
                      <a:pt x="139" y="5"/>
                    </a:cubicBezTo>
                    <a:cubicBezTo>
                      <a:pt x="138" y="5"/>
                      <a:pt x="136" y="5"/>
                      <a:pt x="135" y="5"/>
                    </a:cubicBezTo>
                    <a:cubicBezTo>
                      <a:pt x="134" y="6"/>
                      <a:pt x="132" y="6"/>
                      <a:pt x="130" y="6"/>
                    </a:cubicBezTo>
                    <a:cubicBezTo>
                      <a:pt x="130" y="6"/>
                      <a:pt x="130" y="6"/>
                      <a:pt x="129" y="6"/>
                    </a:cubicBezTo>
                    <a:cubicBezTo>
                      <a:pt x="124" y="7"/>
                      <a:pt x="119" y="7"/>
                      <a:pt x="115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2" y="8"/>
                      <a:pt x="111" y="8"/>
                      <a:pt x="110" y="9"/>
                    </a:cubicBezTo>
                    <a:cubicBezTo>
                      <a:pt x="109" y="9"/>
                      <a:pt x="108" y="9"/>
                      <a:pt x="106" y="9"/>
                    </a:cubicBezTo>
                    <a:cubicBezTo>
                      <a:pt x="104" y="9"/>
                      <a:pt x="103" y="10"/>
                      <a:pt x="101" y="10"/>
                    </a:cubicBezTo>
                    <a:cubicBezTo>
                      <a:pt x="100" y="10"/>
                      <a:pt x="98" y="10"/>
                      <a:pt x="97" y="11"/>
                    </a:cubicBezTo>
                    <a:cubicBezTo>
                      <a:pt x="97" y="11"/>
                      <a:pt x="97" y="11"/>
                      <a:pt x="97" y="11"/>
                    </a:cubicBezTo>
                    <a:cubicBezTo>
                      <a:pt x="95" y="11"/>
                      <a:pt x="93" y="11"/>
                      <a:pt x="91" y="12"/>
                    </a:cubicBezTo>
                    <a:cubicBezTo>
                      <a:pt x="90" y="12"/>
                      <a:pt x="89" y="12"/>
                      <a:pt x="89" y="12"/>
                    </a:cubicBezTo>
                    <a:cubicBezTo>
                      <a:pt x="86" y="12"/>
                      <a:pt x="83" y="13"/>
                      <a:pt x="80" y="14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80" y="14"/>
                      <a:pt x="80" y="14"/>
                      <a:pt x="79" y="14"/>
                    </a:cubicBezTo>
                    <a:cubicBezTo>
                      <a:pt x="77" y="14"/>
                      <a:pt x="74" y="15"/>
                      <a:pt x="72" y="15"/>
                    </a:cubicBezTo>
                    <a:cubicBezTo>
                      <a:pt x="71" y="15"/>
                      <a:pt x="70" y="16"/>
                      <a:pt x="70" y="16"/>
                    </a:cubicBezTo>
                    <a:cubicBezTo>
                      <a:pt x="68" y="16"/>
                      <a:pt x="67" y="16"/>
                      <a:pt x="66" y="16"/>
                    </a:cubicBezTo>
                    <a:cubicBezTo>
                      <a:pt x="66" y="17"/>
                      <a:pt x="65" y="17"/>
                      <a:pt x="64" y="17"/>
                    </a:cubicBezTo>
                    <a:cubicBezTo>
                      <a:pt x="64" y="17"/>
                      <a:pt x="63" y="17"/>
                      <a:pt x="62" y="17"/>
                    </a:cubicBezTo>
                    <a:cubicBezTo>
                      <a:pt x="60" y="18"/>
                      <a:pt x="59" y="18"/>
                      <a:pt x="57" y="19"/>
                    </a:cubicBezTo>
                    <a:cubicBezTo>
                      <a:pt x="56" y="19"/>
                      <a:pt x="56" y="19"/>
                      <a:pt x="55" y="19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4" y="19"/>
                      <a:pt x="53" y="20"/>
                      <a:pt x="53" y="20"/>
                    </a:cubicBezTo>
                    <a:cubicBezTo>
                      <a:pt x="51" y="20"/>
                      <a:pt x="48" y="21"/>
                      <a:pt x="46" y="22"/>
                    </a:cubicBezTo>
                    <a:cubicBezTo>
                      <a:pt x="46" y="22"/>
                      <a:pt x="45" y="22"/>
                      <a:pt x="45" y="22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2" y="23"/>
                      <a:pt x="40" y="24"/>
                      <a:pt x="38" y="24"/>
                    </a:cubicBezTo>
                    <a:cubicBezTo>
                      <a:pt x="38" y="24"/>
                      <a:pt x="37" y="25"/>
                      <a:pt x="37" y="25"/>
                    </a:cubicBezTo>
                    <a:cubicBezTo>
                      <a:pt x="37" y="25"/>
                      <a:pt x="36" y="25"/>
                      <a:pt x="36" y="25"/>
                    </a:cubicBezTo>
                    <a:cubicBezTo>
                      <a:pt x="34" y="26"/>
                      <a:pt x="33" y="26"/>
                      <a:pt x="31" y="27"/>
                    </a:cubicBezTo>
                    <a:cubicBezTo>
                      <a:pt x="31" y="27"/>
                      <a:pt x="30" y="27"/>
                      <a:pt x="30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28" y="28"/>
                      <a:pt x="26" y="29"/>
                      <a:pt x="24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0"/>
                      <a:pt x="23" y="30"/>
                      <a:pt x="23" y="30"/>
                    </a:cubicBezTo>
                    <a:cubicBezTo>
                      <a:pt x="22" y="31"/>
                      <a:pt x="20" y="31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8" y="33"/>
                      <a:pt x="18" y="33"/>
                      <a:pt x="17" y="33"/>
                    </a:cubicBezTo>
                    <a:cubicBezTo>
                      <a:pt x="16" y="34"/>
                      <a:pt x="15" y="34"/>
                      <a:pt x="15" y="34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3" y="35"/>
                      <a:pt x="13" y="36"/>
                    </a:cubicBezTo>
                    <a:cubicBezTo>
                      <a:pt x="12" y="36"/>
                      <a:pt x="11" y="37"/>
                      <a:pt x="11" y="37"/>
                    </a:cubicBezTo>
                    <a:cubicBezTo>
                      <a:pt x="11" y="37"/>
                      <a:pt x="10" y="37"/>
                      <a:pt x="10" y="37"/>
                    </a:cubicBezTo>
                    <a:cubicBezTo>
                      <a:pt x="10" y="38"/>
                      <a:pt x="10" y="38"/>
                      <a:pt x="9" y="38"/>
                    </a:cubicBezTo>
                    <a:cubicBezTo>
                      <a:pt x="9" y="39"/>
                      <a:pt x="8" y="39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7" y="40"/>
                      <a:pt x="6" y="41"/>
                    </a:cubicBezTo>
                    <a:cubicBezTo>
                      <a:pt x="6" y="41"/>
                      <a:pt x="5" y="42"/>
                      <a:pt x="5" y="42"/>
                    </a:cubicBezTo>
                    <a:cubicBezTo>
                      <a:pt x="5" y="42"/>
                      <a:pt x="4" y="42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3" y="45"/>
                      <a:pt x="2" y="45"/>
                      <a:pt x="2" y="45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2" y="47"/>
                      <a:pt x="1" y="47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1" y="49"/>
                      <a:pt x="1" y="50"/>
                      <a:pt x="1" y="50"/>
                    </a:cubicBezTo>
                    <a:cubicBezTo>
                      <a:pt x="0" y="50"/>
                      <a:pt x="0" y="51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6"/>
                      <a:pt x="0" y="65"/>
                      <a:pt x="1" y="64"/>
                    </a:cubicBezTo>
                    <a:cubicBezTo>
                      <a:pt x="1" y="64"/>
                      <a:pt x="1" y="64"/>
                      <a:pt x="1" y="6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2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2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4" name="Freeform 6"/>
              <p:cNvSpPr>
                <a:spLocks/>
              </p:cNvSpPr>
              <p:nvPr/>
            </p:nvSpPr>
            <p:spPr bwMode="auto">
              <a:xfrm>
                <a:off x="3333750" y="3541712"/>
                <a:ext cx="2473325" cy="325438"/>
              </a:xfrm>
              <a:custGeom>
                <a:avLst/>
                <a:gdLst/>
                <a:ahLst/>
                <a:cxnLst>
                  <a:cxn ang="0">
                    <a:pos x="652" y="11"/>
                  </a:cxn>
                  <a:cxn ang="0">
                    <a:pos x="644" y="19"/>
                  </a:cxn>
                  <a:cxn ang="0">
                    <a:pos x="631" y="27"/>
                  </a:cxn>
                  <a:cxn ang="0">
                    <a:pos x="608" y="37"/>
                  </a:cxn>
                  <a:cxn ang="0">
                    <a:pos x="582" y="45"/>
                  </a:cxn>
                  <a:cxn ang="0">
                    <a:pos x="559" y="50"/>
                  </a:cxn>
                  <a:cxn ang="0">
                    <a:pos x="525" y="56"/>
                  </a:cxn>
                  <a:cxn ang="0">
                    <a:pos x="496" y="60"/>
                  </a:cxn>
                  <a:cxn ang="0">
                    <a:pos x="459" y="65"/>
                  </a:cxn>
                  <a:cxn ang="0">
                    <a:pos x="428" y="67"/>
                  </a:cxn>
                  <a:cxn ang="0">
                    <a:pos x="383" y="69"/>
                  </a:cxn>
                  <a:cxn ang="0">
                    <a:pos x="348" y="70"/>
                  </a:cxn>
                  <a:cxn ang="0">
                    <a:pos x="298" y="70"/>
                  </a:cxn>
                  <a:cxn ang="0">
                    <a:pos x="261" y="69"/>
                  </a:cxn>
                  <a:cxn ang="0">
                    <a:pos x="224" y="67"/>
                  </a:cxn>
                  <a:cxn ang="0">
                    <a:pos x="184" y="63"/>
                  </a:cxn>
                  <a:cxn ang="0">
                    <a:pos x="148" y="59"/>
                  </a:cxn>
                  <a:cxn ang="0">
                    <a:pos x="118" y="54"/>
                  </a:cxn>
                  <a:cxn ang="0">
                    <a:pos x="86" y="47"/>
                  </a:cxn>
                  <a:cxn ang="0">
                    <a:pos x="54" y="39"/>
                  </a:cxn>
                  <a:cxn ang="0">
                    <a:pos x="34" y="31"/>
                  </a:cxn>
                  <a:cxn ang="0">
                    <a:pos x="20" y="24"/>
                  </a:cxn>
                  <a:cxn ang="0">
                    <a:pos x="7" y="15"/>
                  </a:cxn>
                  <a:cxn ang="0">
                    <a:pos x="2" y="7"/>
                  </a:cxn>
                  <a:cxn ang="0">
                    <a:pos x="0" y="18"/>
                  </a:cxn>
                  <a:cxn ang="0">
                    <a:pos x="5" y="26"/>
                  </a:cxn>
                  <a:cxn ang="0">
                    <a:pos x="14" y="35"/>
                  </a:cxn>
                  <a:cxn ang="0">
                    <a:pos x="28" y="43"/>
                  </a:cxn>
                  <a:cxn ang="0">
                    <a:pos x="46" y="50"/>
                  </a:cxn>
                  <a:cxn ang="0">
                    <a:pos x="66" y="57"/>
                  </a:cxn>
                  <a:cxn ang="0">
                    <a:pos x="97" y="65"/>
                  </a:cxn>
                  <a:cxn ang="0">
                    <a:pos x="122" y="69"/>
                  </a:cxn>
                  <a:cxn ang="0">
                    <a:pos x="134" y="71"/>
                  </a:cxn>
                  <a:cxn ang="0">
                    <a:pos x="154" y="74"/>
                  </a:cxn>
                  <a:cxn ang="0">
                    <a:pos x="182" y="78"/>
                  </a:cxn>
                  <a:cxn ang="0">
                    <a:pos x="207" y="80"/>
                  </a:cxn>
                  <a:cxn ang="0">
                    <a:pos x="230" y="82"/>
                  </a:cxn>
                  <a:cxn ang="0">
                    <a:pos x="260" y="83"/>
                  </a:cxn>
                  <a:cxn ang="0">
                    <a:pos x="282" y="84"/>
                  </a:cxn>
                  <a:cxn ang="0">
                    <a:pos x="309" y="85"/>
                  </a:cxn>
                  <a:cxn ang="0">
                    <a:pos x="340" y="85"/>
                  </a:cxn>
                  <a:cxn ang="0">
                    <a:pos x="364" y="84"/>
                  </a:cxn>
                  <a:cxn ang="0">
                    <a:pos x="383" y="84"/>
                  </a:cxn>
                  <a:cxn ang="0">
                    <a:pos x="423" y="82"/>
                  </a:cxn>
                  <a:cxn ang="0">
                    <a:pos x="470" y="78"/>
                  </a:cxn>
                  <a:cxn ang="0">
                    <a:pos x="496" y="75"/>
                  </a:cxn>
                  <a:cxn ang="0">
                    <a:pos x="521" y="71"/>
                  </a:cxn>
                  <a:cxn ang="0">
                    <a:pos x="548" y="67"/>
                  </a:cxn>
                  <a:cxn ang="0">
                    <a:pos x="567" y="63"/>
                  </a:cxn>
                  <a:cxn ang="0">
                    <a:pos x="583" y="59"/>
                  </a:cxn>
                  <a:cxn ang="0">
                    <a:pos x="601" y="54"/>
                  </a:cxn>
                  <a:cxn ang="0">
                    <a:pos x="616" y="48"/>
                  </a:cxn>
                  <a:cxn ang="0">
                    <a:pos x="631" y="42"/>
                  </a:cxn>
                  <a:cxn ang="0">
                    <a:pos x="642" y="35"/>
                  </a:cxn>
                  <a:cxn ang="0">
                    <a:pos x="648" y="30"/>
                  </a:cxn>
                  <a:cxn ang="0">
                    <a:pos x="653" y="24"/>
                  </a:cxn>
                  <a:cxn ang="0">
                    <a:pos x="656" y="18"/>
                  </a:cxn>
                </a:cxnLst>
                <a:rect l="0" t="0" r="r" b="b"/>
                <a:pathLst>
                  <a:path w="656" h="85">
                    <a:moveTo>
                      <a:pt x="656" y="4"/>
                    </a:moveTo>
                    <a:cubicBezTo>
                      <a:pt x="656" y="4"/>
                      <a:pt x="656" y="4"/>
                      <a:pt x="655" y="4"/>
                    </a:cubicBezTo>
                    <a:cubicBezTo>
                      <a:pt x="655" y="5"/>
                      <a:pt x="655" y="6"/>
                      <a:pt x="654" y="7"/>
                    </a:cubicBezTo>
                    <a:cubicBezTo>
                      <a:pt x="654" y="7"/>
                      <a:pt x="654" y="7"/>
                      <a:pt x="654" y="7"/>
                    </a:cubicBezTo>
                    <a:cubicBezTo>
                      <a:pt x="654" y="9"/>
                      <a:pt x="653" y="10"/>
                      <a:pt x="652" y="11"/>
                    </a:cubicBezTo>
                    <a:cubicBezTo>
                      <a:pt x="652" y="11"/>
                      <a:pt x="652" y="11"/>
                      <a:pt x="652" y="11"/>
                    </a:cubicBezTo>
                    <a:cubicBezTo>
                      <a:pt x="652" y="12"/>
                      <a:pt x="651" y="13"/>
                      <a:pt x="650" y="14"/>
                    </a:cubicBezTo>
                    <a:cubicBezTo>
                      <a:pt x="649" y="14"/>
                      <a:pt x="649" y="15"/>
                      <a:pt x="648" y="16"/>
                    </a:cubicBezTo>
                    <a:cubicBezTo>
                      <a:pt x="648" y="16"/>
                      <a:pt x="647" y="17"/>
                      <a:pt x="646" y="17"/>
                    </a:cubicBezTo>
                    <a:cubicBezTo>
                      <a:pt x="646" y="18"/>
                      <a:pt x="645" y="18"/>
                      <a:pt x="644" y="19"/>
                    </a:cubicBezTo>
                    <a:cubicBezTo>
                      <a:pt x="643" y="20"/>
                      <a:pt x="643" y="20"/>
                      <a:pt x="642" y="21"/>
                    </a:cubicBezTo>
                    <a:cubicBezTo>
                      <a:pt x="641" y="21"/>
                      <a:pt x="640" y="22"/>
                      <a:pt x="639" y="22"/>
                    </a:cubicBezTo>
                    <a:cubicBezTo>
                      <a:pt x="638" y="23"/>
                      <a:pt x="638" y="23"/>
                      <a:pt x="637" y="24"/>
                    </a:cubicBezTo>
                    <a:cubicBezTo>
                      <a:pt x="636" y="25"/>
                      <a:pt x="635" y="25"/>
                      <a:pt x="634" y="26"/>
                    </a:cubicBezTo>
                    <a:cubicBezTo>
                      <a:pt x="633" y="26"/>
                      <a:pt x="632" y="27"/>
                      <a:pt x="631" y="27"/>
                    </a:cubicBezTo>
                    <a:cubicBezTo>
                      <a:pt x="629" y="28"/>
                      <a:pt x="628" y="29"/>
                      <a:pt x="626" y="29"/>
                    </a:cubicBezTo>
                    <a:cubicBezTo>
                      <a:pt x="626" y="30"/>
                      <a:pt x="625" y="30"/>
                      <a:pt x="624" y="30"/>
                    </a:cubicBezTo>
                    <a:cubicBezTo>
                      <a:pt x="622" y="32"/>
                      <a:pt x="619" y="33"/>
                      <a:pt x="616" y="34"/>
                    </a:cubicBezTo>
                    <a:cubicBezTo>
                      <a:pt x="616" y="34"/>
                      <a:pt x="615" y="34"/>
                      <a:pt x="615" y="34"/>
                    </a:cubicBezTo>
                    <a:cubicBezTo>
                      <a:pt x="613" y="35"/>
                      <a:pt x="610" y="36"/>
                      <a:pt x="608" y="37"/>
                    </a:cubicBezTo>
                    <a:cubicBezTo>
                      <a:pt x="606" y="38"/>
                      <a:pt x="603" y="38"/>
                      <a:pt x="601" y="39"/>
                    </a:cubicBezTo>
                    <a:cubicBezTo>
                      <a:pt x="600" y="39"/>
                      <a:pt x="600" y="40"/>
                      <a:pt x="599" y="40"/>
                    </a:cubicBezTo>
                    <a:cubicBezTo>
                      <a:pt x="597" y="40"/>
                      <a:pt x="595" y="41"/>
                      <a:pt x="592" y="42"/>
                    </a:cubicBezTo>
                    <a:cubicBezTo>
                      <a:pt x="592" y="42"/>
                      <a:pt x="591" y="42"/>
                      <a:pt x="591" y="42"/>
                    </a:cubicBezTo>
                    <a:cubicBezTo>
                      <a:pt x="588" y="43"/>
                      <a:pt x="585" y="44"/>
                      <a:pt x="582" y="45"/>
                    </a:cubicBezTo>
                    <a:cubicBezTo>
                      <a:pt x="581" y="45"/>
                      <a:pt x="580" y="45"/>
                      <a:pt x="580" y="45"/>
                    </a:cubicBezTo>
                    <a:cubicBezTo>
                      <a:pt x="577" y="46"/>
                      <a:pt x="575" y="46"/>
                      <a:pt x="573" y="47"/>
                    </a:cubicBezTo>
                    <a:cubicBezTo>
                      <a:pt x="572" y="47"/>
                      <a:pt x="571" y="47"/>
                      <a:pt x="570" y="48"/>
                    </a:cubicBezTo>
                    <a:cubicBezTo>
                      <a:pt x="567" y="48"/>
                      <a:pt x="565" y="49"/>
                      <a:pt x="563" y="49"/>
                    </a:cubicBezTo>
                    <a:cubicBezTo>
                      <a:pt x="561" y="49"/>
                      <a:pt x="560" y="50"/>
                      <a:pt x="559" y="50"/>
                    </a:cubicBezTo>
                    <a:cubicBezTo>
                      <a:pt x="556" y="51"/>
                      <a:pt x="553" y="51"/>
                      <a:pt x="550" y="52"/>
                    </a:cubicBezTo>
                    <a:cubicBezTo>
                      <a:pt x="550" y="52"/>
                      <a:pt x="549" y="52"/>
                      <a:pt x="549" y="52"/>
                    </a:cubicBezTo>
                    <a:cubicBezTo>
                      <a:pt x="545" y="53"/>
                      <a:pt x="541" y="54"/>
                      <a:pt x="537" y="54"/>
                    </a:cubicBezTo>
                    <a:cubicBezTo>
                      <a:pt x="536" y="54"/>
                      <a:pt x="535" y="55"/>
                      <a:pt x="534" y="55"/>
                    </a:cubicBezTo>
                    <a:cubicBezTo>
                      <a:pt x="531" y="55"/>
                      <a:pt x="528" y="56"/>
                      <a:pt x="525" y="56"/>
                    </a:cubicBezTo>
                    <a:cubicBezTo>
                      <a:pt x="524" y="56"/>
                      <a:pt x="523" y="57"/>
                      <a:pt x="521" y="57"/>
                    </a:cubicBezTo>
                    <a:cubicBezTo>
                      <a:pt x="519" y="57"/>
                      <a:pt x="516" y="58"/>
                      <a:pt x="513" y="58"/>
                    </a:cubicBezTo>
                    <a:cubicBezTo>
                      <a:pt x="512" y="58"/>
                      <a:pt x="510" y="59"/>
                      <a:pt x="508" y="59"/>
                    </a:cubicBezTo>
                    <a:cubicBezTo>
                      <a:pt x="506" y="59"/>
                      <a:pt x="503" y="60"/>
                      <a:pt x="501" y="60"/>
                    </a:cubicBezTo>
                    <a:cubicBezTo>
                      <a:pt x="499" y="60"/>
                      <a:pt x="498" y="60"/>
                      <a:pt x="496" y="60"/>
                    </a:cubicBezTo>
                    <a:cubicBezTo>
                      <a:pt x="493" y="61"/>
                      <a:pt x="490" y="61"/>
                      <a:pt x="487" y="62"/>
                    </a:cubicBezTo>
                    <a:cubicBezTo>
                      <a:pt x="486" y="62"/>
                      <a:pt x="485" y="62"/>
                      <a:pt x="483" y="62"/>
                    </a:cubicBezTo>
                    <a:cubicBezTo>
                      <a:pt x="480" y="62"/>
                      <a:pt x="477" y="63"/>
                      <a:pt x="474" y="63"/>
                    </a:cubicBezTo>
                    <a:cubicBezTo>
                      <a:pt x="472" y="63"/>
                      <a:pt x="471" y="63"/>
                      <a:pt x="470" y="63"/>
                    </a:cubicBezTo>
                    <a:cubicBezTo>
                      <a:pt x="466" y="64"/>
                      <a:pt x="462" y="64"/>
                      <a:pt x="459" y="65"/>
                    </a:cubicBezTo>
                    <a:cubicBezTo>
                      <a:pt x="458" y="65"/>
                      <a:pt x="457" y="65"/>
                      <a:pt x="456" y="65"/>
                    </a:cubicBezTo>
                    <a:cubicBezTo>
                      <a:pt x="455" y="65"/>
                      <a:pt x="455" y="65"/>
                      <a:pt x="454" y="65"/>
                    </a:cubicBezTo>
                    <a:cubicBezTo>
                      <a:pt x="450" y="65"/>
                      <a:pt x="446" y="66"/>
                      <a:pt x="442" y="66"/>
                    </a:cubicBezTo>
                    <a:cubicBezTo>
                      <a:pt x="440" y="66"/>
                      <a:pt x="439" y="66"/>
                      <a:pt x="437" y="66"/>
                    </a:cubicBezTo>
                    <a:cubicBezTo>
                      <a:pt x="434" y="67"/>
                      <a:pt x="431" y="67"/>
                      <a:pt x="428" y="67"/>
                    </a:cubicBezTo>
                    <a:cubicBezTo>
                      <a:pt x="426" y="67"/>
                      <a:pt x="424" y="67"/>
                      <a:pt x="422" y="67"/>
                    </a:cubicBezTo>
                    <a:cubicBezTo>
                      <a:pt x="419" y="68"/>
                      <a:pt x="416" y="68"/>
                      <a:pt x="413" y="68"/>
                    </a:cubicBezTo>
                    <a:cubicBezTo>
                      <a:pt x="411" y="68"/>
                      <a:pt x="409" y="68"/>
                      <a:pt x="407" y="68"/>
                    </a:cubicBezTo>
                    <a:cubicBezTo>
                      <a:pt x="404" y="68"/>
                      <a:pt x="401" y="69"/>
                      <a:pt x="399" y="69"/>
                    </a:cubicBezTo>
                    <a:cubicBezTo>
                      <a:pt x="394" y="69"/>
                      <a:pt x="389" y="69"/>
                      <a:pt x="383" y="69"/>
                    </a:cubicBezTo>
                    <a:cubicBezTo>
                      <a:pt x="382" y="69"/>
                      <a:pt x="381" y="69"/>
                      <a:pt x="379" y="69"/>
                    </a:cubicBezTo>
                    <a:cubicBezTo>
                      <a:pt x="378" y="70"/>
                      <a:pt x="377" y="70"/>
                      <a:pt x="375" y="70"/>
                    </a:cubicBezTo>
                    <a:cubicBezTo>
                      <a:pt x="371" y="70"/>
                      <a:pt x="368" y="70"/>
                      <a:pt x="364" y="70"/>
                    </a:cubicBezTo>
                    <a:cubicBezTo>
                      <a:pt x="362" y="70"/>
                      <a:pt x="360" y="70"/>
                      <a:pt x="359" y="70"/>
                    </a:cubicBezTo>
                    <a:cubicBezTo>
                      <a:pt x="355" y="70"/>
                      <a:pt x="351" y="70"/>
                      <a:pt x="348" y="70"/>
                    </a:cubicBezTo>
                    <a:cubicBezTo>
                      <a:pt x="346" y="70"/>
                      <a:pt x="345" y="70"/>
                      <a:pt x="343" y="70"/>
                    </a:cubicBezTo>
                    <a:cubicBezTo>
                      <a:pt x="338" y="70"/>
                      <a:pt x="333" y="70"/>
                      <a:pt x="328" y="70"/>
                    </a:cubicBezTo>
                    <a:cubicBezTo>
                      <a:pt x="323" y="70"/>
                      <a:pt x="318" y="70"/>
                      <a:pt x="313" y="70"/>
                    </a:cubicBezTo>
                    <a:cubicBezTo>
                      <a:pt x="311" y="70"/>
                      <a:pt x="310" y="70"/>
                      <a:pt x="309" y="70"/>
                    </a:cubicBezTo>
                    <a:cubicBezTo>
                      <a:pt x="305" y="70"/>
                      <a:pt x="302" y="70"/>
                      <a:pt x="298" y="70"/>
                    </a:cubicBezTo>
                    <a:cubicBezTo>
                      <a:pt x="296" y="70"/>
                      <a:pt x="294" y="70"/>
                      <a:pt x="292" y="70"/>
                    </a:cubicBezTo>
                    <a:cubicBezTo>
                      <a:pt x="289" y="70"/>
                      <a:pt x="286" y="70"/>
                      <a:pt x="282" y="70"/>
                    </a:cubicBezTo>
                    <a:cubicBezTo>
                      <a:pt x="280" y="70"/>
                      <a:pt x="279" y="70"/>
                      <a:pt x="277" y="69"/>
                    </a:cubicBezTo>
                    <a:cubicBezTo>
                      <a:pt x="274" y="69"/>
                      <a:pt x="271" y="69"/>
                      <a:pt x="268" y="69"/>
                    </a:cubicBezTo>
                    <a:cubicBezTo>
                      <a:pt x="265" y="69"/>
                      <a:pt x="263" y="69"/>
                      <a:pt x="261" y="69"/>
                    </a:cubicBezTo>
                    <a:cubicBezTo>
                      <a:pt x="258" y="69"/>
                      <a:pt x="255" y="69"/>
                      <a:pt x="252" y="68"/>
                    </a:cubicBezTo>
                    <a:cubicBezTo>
                      <a:pt x="250" y="68"/>
                      <a:pt x="248" y="68"/>
                      <a:pt x="245" y="68"/>
                    </a:cubicBezTo>
                    <a:cubicBezTo>
                      <a:pt x="243" y="68"/>
                      <a:pt x="241" y="68"/>
                      <a:pt x="239" y="68"/>
                    </a:cubicBezTo>
                    <a:cubicBezTo>
                      <a:pt x="236" y="67"/>
                      <a:pt x="233" y="67"/>
                      <a:pt x="230" y="67"/>
                    </a:cubicBezTo>
                    <a:cubicBezTo>
                      <a:pt x="228" y="67"/>
                      <a:pt x="226" y="67"/>
                      <a:pt x="224" y="67"/>
                    </a:cubicBezTo>
                    <a:cubicBezTo>
                      <a:pt x="221" y="66"/>
                      <a:pt x="218" y="66"/>
                      <a:pt x="214" y="66"/>
                    </a:cubicBezTo>
                    <a:cubicBezTo>
                      <a:pt x="212" y="66"/>
                      <a:pt x="210" y="66"/>
                      <a:pt x="208" y="65"/>
                    </a:cubicBezTo>
                    <a:cubicBezTo>
                      <a:pt x="205" y="65"/>
                      <a:pt x="202" y="65"/>
                      <a:pt x="199" y="65"/>
                    </a:cubicBezTo>
                    <a:cubicBezTo>
                      <a:pt x="197" y="64"/>
                      <a:pt x="195" y="64"/>
                      <a:pt x="193" y="64"/>
                    </a:cubicBezTo>
                    <a:cubicBezTo>
                      <a:pt x="190" y="64"/>
                      <a:pt x="187" y="63"/>
                      <a:pt x="184" y="63"/>
                    </a:cubicBezTo>
                    <a:cubicBezTo>
                      <a:pt x="182" y="63"/>
                      <a:pt x="180" y="63"/>
                      <a:pt x="178" y="63"/>
                    </a:cubicBezTo>
                    <a:cubicBezTo>
                      <a:pt x="175" y="62"/>
                      <a:pt x="172" y="62"/>
                      <a:pt x="169" y="61"/>
                    </a:cubicBezTo>
                    <a:cubicBezTo>
                      <a:pt x="167" y="61"/>
                      <a:pt x="165" y="61"/>
                      <a:pt x="163" y="61"/>
                    </a:cubicBezTo>
                    <a:cubicBezTo>
                      <a:pt x="160" y="60"/>
                      <a:pt x="157" y="60"/>
                      <a:pt x="153" y="59"/>
                    </a:cubicBezTo>
                    <a:cubicBezTo>
                      <a:pt x="152" y="59"/>
                      <a:pt x="150" y="59"/>
                      <a:pt x="148" y="59"/>
                    </a:cubicBezTo>
                    <a:cubicBezTo>
                      <a:pt x="144" y="58"/>
                      <a:pt x="140" y="58"/>
                      <a:pt x="136" y="57"/>
                    </a:cubicBezTo>
                    <a:cubicBezTo>
                      <a:pt x="135" y="57"/>
                      <a:pt x="134" y="57"/>
                      <a:pt x="133" y="56"/>
                    </a:cubicBezTo>
                    <a:cubicBezTo>
                      <a:pt x="132" y="56"/>
                      <a:pt x="131" y="56"/>
                      <a:pt x="131" y="56"/>
                    </a:cubicBezTo>
                    <a:cubicBezTo>
                      <a:pt x="127" y="56"/>
                      <a:pt x="124" y="55"/>
                      <a:pt x="121" y="55"/>
                    </a:cubicBezTo>
                    <a:cubicBezTo>
                      <a:pt x="120" y="54"/>
                      <a:pt x="119" y="54"/>
                      <a:pt x="118" y="54"/>
                    </a:cubicBezTo>
                    <a:cubicBezTo>
                      <a:pt x="116" y="54"/>
                      <a:pt x="113" y="53"/>
                      <a:pt x="110" y="53"/>
                    </a:cubicBezTo>
                    <a:cubicBezTo>
                      <a:pt x="109" y="52"/>
                      <a:pt x="108" y="52"/>
                      <a:pt x="107" y="52"/>
                    </a:cubicBezTo>
                    <a:cubicBezTo>
                      <a:pt x="104" y="51"/>
                      <a:pt x="100" y="51"/>
                      <a:pt x="97" y="50"/>
                    </a:cubicBezTo>
                    <a:cubicBezTo>
                      <a:pt x="94" y="49"/>
                      <a:pt x="92" y="49"/>
                      <a:pt x="90" y="48"/>
                    </a:cubicBezTo>
                    <a:cubicBezTo>
                      <a:pt x="89" y="48"/>
                      <a:pt x="87" y="48"/>
                      <a:pt x="86" y="47"/>
                    </a:cubicBezTo>
                    <a:cubicBezTo>
                      <a:pt x="82" y="47"/>
                      <a:pt x="79" y="46"/>
                      <a:pt x="75" y="45"/>
                    </a:cubicBezTo>
                    <a:cubicBezTo>
                      <a:pt x="72" y="44"/>
                      <a:pt x="69" y="43"/>
                      <a:pt x="66" y="42"/>
                    </a:cubicBezTo>
                    <a:cubicBezTo>
                      <a:pt x="65" y="42"/>
                      <a:pt x="64" y="42"/>
                      <a:pt x="63" y="41"/>
                    </a:cubicBezTo>
                    <a:cubicBezTo>
                      <a:pt x="61" y="41"/>
                      <a:pt x="59" y="40"/>
                      <a:pt x="57" y="40"/>
                    </a:cubicBezTo>
                    <a:cubicBezTo>
                      <a:pt x="56" y="39"/>
                      <a:pt x="55" y="39"/>
                      <a:pt x="54" y="39"/>
                    </a:cubicBezTo>
                    <a:cubicBezTo>
                      <a:pt x="52" y="38"/>
                      <a:pt x="51" y="38"/>
                      <a:pt x="49" y="37"/>
                    </a:cubicBezTo>
                    <a:cubicBezTo>
                      <a:pt x="48" y="37"/>
                      <a:pt x="47" y="36"/>
                      <a:pt x="46" y="36"/>
                    </a:cubicBezTo>
                    <a:cubicBezTo>
                      <a:pt x="44" y="35"/>
                      <a:pt x="43" y="35"/>
                      <a:pt x="42" y="34"/>
                    </a:cubicBezTo>
                    <a:cubicBezTo>
                      <a:pt x="41" y="34"/>
                      <a:pt x="40" y="33"/>
                      <a:pt x="39" y="33"/>
                    </a:cubicBezTo>
                    <a:cubicBezTo>
                      <a:pt x="37" y="33"/>
                      <a:pt x="36" y="32"/>
                      <a:pt x="34" y="31"/>
                    </a:cubicBezTo>
                    <a:cubicBezTo>
                      <a:pt x="33" y="31"/>
                      <a:pt x="33" y="31"/>
                      <a:pt x="32" y="30"/>
                    </a:cubicBezTo>
                    <a:cubicBezTo>
                      <a:pt x="30" y="30"/>
                      <a:pt x="29" y="29"/>
                      <a:pt x="28" y="28"/>
                    </a:cubicBezTo>
                    <a:cubicBezTo>
                      <a:pt x="27" y="28"/>
                      <a:pt x="26" y="28"/>
                      <a:pt x="26" y="27"/>
                    </a:cubicBezTo>
                    <a:cubicBezTo>
                      <a:pt x="24" y="26"/>
                      <a:pt x="22" y="25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8" y="23"/>
                      <a:pt x="17" y="22"/>
                      <a:pt x="15" y="21"/>
                    </a:cubicBezTo>
                    <a:cubicBezTo>
                      <a:pt x="15" y="21"/>
                      <a:pt x="14" y="21"/>
                      <a:pt x="14" y="20"/>
                    </a:cubicBezTo>
                    <a:cubicBezTo>
                      <a:pt x="13" y="20"/>
                      <a:pt x="12" y="19"/>
                      <a:pt x="11" y="18"/>
                    </a:cubicBezTo>
                    <a:cubicBezTo>
                      <a:pt x="10" y="18"/>
                      <a:pt x="10" y="17"/>
                      <a:pt x="10" y="17"/>
                    </a:cubicBezTo>
                    <a:cubicBezTo>
                      <a:pt x="9" y="16"/>
                      <a:pt x="8" y="16"/>
                      <a:pt x="7" y="15"/>
                    </a:cubicBezTo>
                    <a:cubicBezTo>
                      <a:pt x="7" y="14"/>
                      <a:pt x="7" y="14"/>
                      <a:pt x="6" y="14"/>
                    </a:cubicBezTo>
                    <a:cubicBezTo>
                      <a:pt x="6" y="13"/>
                      <a:pt x="5" y="12"/>
                      <a:pt x="4" y="12"/>
                    </a:cubicBezTo>
                    <a:cubicBezTo>
                      <a:pt x="4" y="11"/>
                      <a:pt x="4" y="11"/>
                      <a:pt x="4" y="10"/>
                    </a:cubicBezTo>
                    <a:cubicBezTo>
                      <a:pt x="3" y="10"/>
                      <a:pt x="3" y="9"/>
                      <a:pt x="2" y="8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1" y="6"/>
                      <a:pt x="1" y="5"/>
                      <a:pt x="1" y="5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7"/>
                      <a:pt x="0" y="18"/>
                    </a:cubicBezTo>
                    <a:cubicBezTo>
                      <a:pt x="1" y="18"/>
                      <a:pt x="1" y="19"/>
                      <a:pt x="1" y="19"/>
                    </a:cubicBezTo>
                    <a:cubicBezTo>
                      <a:pt x="1" y="20"/>
                      <a:pt x="1" y="21"/>
                      <a:pt x="2" y="21"/>
                    </a:cubicBezTo>
                    <a:cubicBezTo>
                      <a:pt x="2" y="22"/>
                      <a:pt x="2" y="22"/>
                      <a:pt x="2" y="23"/>
                    </a:cubicBezTo>
                    <a:cubicBezTo>
                      <a:pt x="3" y="23"/>
                      <a:pt x="3" y="24"/>
                      <a:pt x="4" y="25"/>
                    </a:cubicBezTo>
                    <a:cubicBezTo>
                      <a:pt x="4" y="25"/>
                      <a:pt x="4" y="26"/>
                      <a:pt x="5" y="26"/>
                    </a:cubicBezTo>
                    <a:cubicBezTo>
                      <a:pt x="5" y="27"/>
                      <a:pt x="6" y="27"/>
                      <a:pt x="6" y="28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8" y="30"/>
                      <a:pt x="9" y="31"/>
                      <a:pt x="10" y="31"/>
                    </a:cubicBezTo>
                    <a:cubicBezTo>
                      <a:pt x="10" y="32"/>
                      <a:pt x="10" y="32"/>
                      <a:pt x="11" y="33"/>
                    </a:cubicBezTo>
                    <a:cubicBezTo>
                      <a:pt x="12" y="33"/>
                      <a:pt x="13" y="34"/>
                      <a:pt x="14" y="35"/>
                    </a:cubicBezTo>
                    <a:cubicBezTo>
                      <a:pt x="14" y="35"/>
                      <a:pt x="15" y="35"/>
                      <a:pt x="15" y="36"/>
                    </a:cubicBezTo>
                    <a:cubicBezTo>
                      <a:pt x="17" y="37"/>
                      <a:pt x="18" y="38"/>
                      <a:pt x="20" y="39"/>
                    </a:cubicBezTo>
                    <a:cubicBezTo>
                      <a:pt x="20" y="39"/>
                      <a:pt x="20" y="39"/>
                      <a:pt x="21" y="39"/>
                    </a:cubicBezTo>
                    <a:cubicBezTo>
                      <a:pt x="22" y="40"/>
                      <a:pt x="24" y="41"/>
                      <a:pt x="26" y="42"/>
                    </a:cubicBezTo>
                    <a:cubicBezTo>
                      <a:pt x="26" y="42"/>
                      <a:pt x="27" y="43"/>
                      <a:pt x="28" y="43"/>
                    </a:cubicBezTo>
                    <a:cubicBezTo>
                      <a:pt x="29" y="44"/>
                      <a:pt x="30" y="44"/>
                      <a:pt x="32" y="45"/>
                    </a:cubicBezTo>
                    <a:cubicBezTo>
                      <a:pt x="33" y="45"/>
                      <a:pt x="34" y="46"/>
                      <a:pt x="34" y="46"/>
                    </a:cubicBezTo>
                    <a:cubicBezTo>
                      <a:pt x="36" y="47"/>
                      <a:pt x="37" y="47"/>
                      <a:pt x="39" y="48"/>
                    </a:cubicBezTo>
                    <a:cubicBezTo>
                      <a:pt x="40" y="48"/>
                      <a:pt x="41" y="48"/>
                      <a:pt x="42" y="49"/>
                    </a:cubicBezTo>
                    <a:cubicBezTo>
                      <a:pt x="43" y="49"/>
                      <a:pt x="44" y="50"/>
                      <a:pt x="46" y="50"/>
                    </a:cubicBezTo>
                    <a:cubicBezTo>
                      <a:pt x="47" y="51"/>
                      <a:pt x="48" y="51"/>
                      <a:pt x="49" y="52"/>
                    </a:cubicBezTo>
                    <a:cubicBezTo>
                      <a:pt x="51" y="52"/>
                      <a:pt x="52" y="53"/>
                      <a:pt x="54" y="53"/>
                    </a:cubicBezTo>
                    <a:cubicBezTo>
                      <a:pt x="55" y="54"/>
                      <a:pt x="56" y="54"/>
                      <a:pt x="57" y="54"/>
                    </a:cubicBezTo>
                    <a:cubicBezTo>
                      <a:pt x="59" y="55"/>
                      <a:pt x="61" y="55"/>
                      <a:pt x="63" y="56"/>
                    </a:cubicBezTo>
                    <a:cubicBezTo>
                      <a:pt x="64" y="56"/>
                      <a:pt x="65" y="57"/>
                      <a:pt x="66" y="57"/>
                    </a:cubicBezTo>
                    <a:cubicBezTo>
                      <a:pt x="69" y="58"/>
                      <a:pt x="72" y="59"/>
                      <a:pt x="75" y="59"/>
                    </a:cubicBezTo>
                    <a:cubicBezTo>
                      <a:pt x="79" y="60"/>
                      <a:pt x="82" y="61"/>
                      <a:pt x="86" y="62"/>
                    </a:cubicBezTo>
                    <a:cubicBezTo>
                      <a:pt x="87" y="62"/>
                      <a:pt x="89" y="63"/>
                      <a:pt x="90" y="63"/>
                    </a:cubicBezTo>
                    <a:cubicBezTo>
                      <a:pt x="92" y="63"/>
                      <a:pt x="95" y="64"/>
                      <a:pt x="97" y="64"/>
                    </a:cubicBezTo>
                    <a:cubicBezTo>
                      <a:pt x="97" y="64"/>
                      <a:pt x="97" y="65"/>
                      <a:pt x="97" y="65"/>
                    </a:cubicBezTo>
                    <a:cubicBezTo>
                      <a:pt x="101" y="65"/>
                      <a:pt x="104" y="66"/>
                      <a:pt x="107" y="67"/>
                    </a:cubicBezTo>
                    <a:cubicBezTo>
                      <a:pt x="108" y="67"/>
                      <a:pt x="109" y="67"/>
                      <a:pt x="110" y="67"/>
                    </a:cubicBezTo>
                    <a:cubicBezTo>
                      <a:pt x="112" y="67"/>
                      <a:pt x="114" y="68"/>
                      <a:pt x="116" y="68"/>
                    </a:cubicBezTo>
                    <a:cubicBezTo>
                      <a:pt x="117" y="68"/>
                      <a:pt x="118" y="68"/>
                      <a:pt x="118" y="69"/>
                    </a:cubicBezTo>
                    <a:cubicBezTo>
                      <a:pt x="119" y="69"/>
                      <a:pt x="120" y="69"/>
                      <a:pt x="122" y="69"/>
                    </a:cubicBezTo>
                    <a:cubicBezTo>
                      <a:pt x="124" y="70"/>
                      <a:pt x="127" y="70"/>
                      <a:pt x="130" y="71"/>
                    </a:cubicBezTo>
                    <a:cubicBezTo>
                      <a:pt x="131" y="71"/>
                      <a:pt x="132" y="71"/>
                      <a:pt x="133" y="71"/>
                    </a:cubicBezTo>
                    <a:cubicBezTo>
                      <a:pt x="133" y="71"/>
                      <a:pt x="133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5" y="71"/>
                      <a:pt x="136" y="71"/>
                      <a:pt x="137" y="72"/>
                    </a:cubicBezTo>
                    <a:cubicBezTo>
                      <a:pt x="140" y="72"/>
                      <a:pt x="144" y="73"/>
                      <a:pt x="148" y="73"/>
                    </a:cubicBezTo>
                    <a:cubicBezTo>
                      <a:pt x="149" y="73"/>
                      <a:pt x="149" y="74"/>
                      <a:pt x="150" y="74"/>
                    </a:cubicBezTo>
                    <a:cubicBezTo>
                      <a:pt x="151" y="74"/>
                      <a:pt x="153" y="74"/>
                      <a:pt x="154" y="74"/>
                    </a:cubicBezTo>
                    <a:cubicBezTo>
                      <a:pt x="157" y="75"/>
                      <a:pt x="160" y="75"/>
                      <a:pt x="163" y="75"/>
                    </a:cubicBezTo>
                    <a:cubicBezTo>
                      <a:pt x="164" y="75"/>
                      <a:pt x="165" y="76"/>
                      <a:pt x="166" y="76"/>
                    </a:cubicBezTo>
                    <a:cubicBezTo>
                      <a:pt x="167" y="76"/>
                      <a:pt x="168" y="76"/>
                      <a:pt x="169" y="76"/>
                    </a:cubicBezTo>
                    <a:cubicBezTo>
                      <a:pt x="172" y="76"/>
                      <a:pt x="175" y="77"/>
                      <a:pt x="177" y="77"/>
                    </a:cubicBezTo>
                    <a:cubicBezTo>
                      <a:pt x="179" y="77"/>
                      <a:pt x="181" y="77"/>
                      <a:pt x="182" y="78"/>
                    </a:cubicBezTo>
                    <a:cubicBezTo>
                      <a:pt x="183" y="78"/>
                      <a:pt x="184" y="78"/>
                      <a:pt x="184" y="78"/>
                    </a:cubicBezTo>
                    <a:cubicBezTo>
                      <a:pt x="187" y="78"/>
                      <a:pt x="190" y="78"/>
                      <a:pt x="192" y="79"/>
                    </a:cubicBezTo>
                    <a:cubicBezTo>
                      <a:pt x="194" y="79"/>
                      <a:pt x="196" y="79"/>
                      <a:pt x="198" y="79"/>
                    </a:cubicBezTo>
                    <a:cubicBezTo>
                      <a:pt x="198" y="79"/>
                      <a:pt x="199" y="79"/>
                      <a:pt x="199" y="79"/>
                    </a:cubicBezTo>
                    <a:cubicBezTo>
                      <a:pt x="202" y="79"/>
                      <a:pt x="204" y="80"/>
                      <a:pt x="207" y="80"/>
                    </a:cubicBezTo>
                    <a:cubicBezTo>
                      <a:pt x="209" y="80"/>
                      <a:pt x="211" y="80"/>
                      <a:pt x="213" y="80"/>
                    </a:cubicBezTo>
                    <a:cubicBezTo>
                      <a:pt x="214" y="80"/>
                      <a:pt x="214" y="81"/>
                      <a:pt x="215" y="81"/>
                    </a:cubicBezTo>
                    <a:cubicBezTo>
                      <a:pt x="217" y="81"/>
                      <a:pt x="219" y="81"/>
                      <a:pt x="221" y="81"/>
                    </a:cubicBezTo>
                    <a:cubicBezTo>
                      <a:pt x="224" y="81"/>
                      <a:pt x="226" y="81"/>
                      <a:pt x="229" y="82"/>
                    </a:cubicBezTo>
                    <a:cubicBezTo>
                      <a:pt x="229" y="82"/>
                      <a:pt x="230" y="82"/>
                      <a:pt x="230" y="82"/>
                    </a:cubicBezTo>
                    <a:cubicBezTo>
                      <a:pt x="232" y="82"/>
                      <a:pt x="234" y="82"/>
                      <a:pt x="235" y="82"/>
                    </a:cubicBezTo>
                    <a:cubicBezTo>
                      <a:pt x="238" y="82"/>
                      <a:pt x="241" y="82"/>
                      <a:pt x="245" y="83"/>
                    </a:cubicBezTo>
                    <a:cubicBezTo>
                      <a:pt x="245" y="83"/>
                      <a:pt x="245" y="83"/>
                      <a:pt x="246" y="83"/>
                    </a:cubicBezTo>
                    <a:cubicBezTo>
                      <a:pt x="247" y="83"/>
                      <a:pt x="249" y="83"/>
                      <a:pt x="251" y="83"/>
                    </a:cubicBezTo>
                    <a:cubicBezTo>
                      <a:pt x="254" y="83"/>
                      <a:pt x="257" y="83"/>
                      <a:pt x="260" y="83"/>
                    </a:cubicBezTo>
                    <a:cubicBezTo>
                      <a:pt x="260" y="83"/>
                      <a:pt x="261" y="83"/>
                      <a:pt x="261" y="83"/>
                    </a:cubicBezTo>
                    <a:cubicBezTo>
                      <a:pt x="263" y="83"/>
                      <a:pt x="265" y="84"/>
                      <a:pt x="267" y="84"/>
                    </a:cubicBezTo>
                    <a:cubicBezTo>
                      <a:pt x="269" y="84"/>
                      <a:pt x="272" y="84"/>
                      <a:pt x="275" y="84"/>
                    </a:cubicBezTo>
                    <a:cubicBezTo>
                      <a:pt x="275" y="84"/>
                      <a:pt x="276" y="84"/>
                      <a:pt x="277" y="84"/>
                    </a:cubicBezTo>
                    <a:cubicBezTo>
                      <a:pt x="279" y="84"/>
                      <a:pt x="280" y="84"/>
                      <a:pt x="282" y="84"/>
                    </a:cubicBezTo>
                    <a:cubicBezTo>
                      <a:pt x="284" y="84"/>
                      <a:pt x="286" y="84"/>
                      <a:pt x="288" y="84"/>
                    </a:cubicBezTo>
                    <a:cubicBezTo>
                      <a:pt x="290" y="84"/>
                      <a:pt x="291" y="84"/>
                      <a:pt x="292" y="84"/>
                    </a:cubicBezTo>
                    <a:cubicBezTo>
                      <a:pt x="294" y="84"/>
                      <a:pt x="296" y="85"/>
                      <a:pt x="298" y="85"/>
                    </a:cubicBezTo>
                    <a:cubicBezTo>
                      <a:pt x="299" y="85"/>
                      <a:pt x="301" y="85"/>
                      <a:pt x="302" y="85"/>
                    </a:cubicBezTo>
                    <a:cubicBezTo>
                      <a:pt x="304" y="85"/>
                      <a:pt x="307" y="85"/>
                      <a:pt x="309" y="85"/>
                    </a:cubicBezTo>
                    <a:cubicBezTo>
                      <a:pt x="310" y="85"/>
                      <a:pt x="311" y="85"/>
                      <a:pt x="313" y="85"/>
                    </a:cubicBezTo>
                    <a:cubicBezTo>
                      <a:pt x="313" y="85"/>
                      <a:pt x="314" y="85"/>
                      <a:pt x="315" y="85"/>
                    </a:cubicBezTo>
                    <a:cubicBezTo>
                      <a:pt x="319" y="85"/>
                      <a:pt x="323" y="85"/>
                      <a:pt x="328" y="85"/>
                    </a:cubicBezTo>
                    <a:cubicBezTo>
                      <a:pt x="328" y="85"/>
                      <a:pt x="328" y="85"/>
                      <a:pt x="328" y="85"/>
                    </a:cubicBezTo>
                    <a:cubicBezTo>
                      <a:pt x="332" y="85"/>
                      <a:pt x="336" y="85"/>
                      <a:pt x="340" y="85"/>
                    </a:cubicBezTo>
                    <a:cubicBezTo>
                      <a:pt x="341" y="85"/>
                      <a:pt x="342" y="85"/>
                      <a:pt x="343" y="85"/>
                    </a:cubicBezTo>
                    <a:cubicBezTo>
                      <a:pt x="345" y="85"/>
                      <a:pt x="346" y="85"/>
                      <a:pt x="348" y="85"/>
                    </a:cubicBezTo>
                    <a:cubicBezTo>
                      <a:pt x="349" y="85"/>
                      <a:pt x="351" y="85"/>
                      <a:pt x="352" y="85"/>
                    </a:cubicBezTo>
                    <a:cubicBezTo>
                      <a:pt x="355" y="85"/>
                      <a:pt x="357" y="85"/>
                      <a:pt x="359" y="85"/>
                    </a:cubicBezTo>
                    <a:cubicBezTo>
                      <a:pt x="360" y="85"/>
                      <a:pt x="362" y="85"/>
                      <a:pt x="364" y="84"/>
                    </a:cubicBezTo>
                    <a:cubicBezTo>
                      <a:pt x="364" y="84"/>
                      <a:pt x="365" y="84"/>
                      <a:pt x="366" y="84"/>
                    </a:cubicBezTo>
                    <a:cubicBezTo>
                      <a:pt x="369" y="84"/>
                      <a:pt x="372" y="84"/>
                      <a:pt x="375" y="84"/>
                    </a:cubicBezTo>
                    <a:cubicBezTo>
                      <a:pt x="377" y="84"/>
                      <a:pt x="378" y="84"/>
                      <a:pt x="379" y="84"/>
                    </a:cubicBezTo>
                    <a:cubicBezTo>
                      <a:pt x="379" y="84"/>
                      <a:pt x="380" y="84"/>
                      <a:pt x="380" y="84"/>
                    </a:cubicBezTo>
                    <a:cubicBezTo>
                      <a:pt x="381" y="84"/>
                      <a:pt x="382" y="84"/>
                      <a:pt x="383" y="84"/>
                    </a:cubicBezTo>
                    <a:cubicBezTo>
                      <a:pt x="388" y="84"/>
                      <a:pt x="394" y="83"/>
                      <a:pt x="399" y="83"/>
                    </a:cubicBezTo>
                    <a:cubicBezTo>
                      <a:pt x="400" y="83"/>
                      <a:pt x="401" y="83"/>
                      <a:pt x="402" y="83"/>
                    </a:cubicBezTo>
                    <a:cubicBezTo>
                      <a:pt x="404" y="83"/>
                      <a:pt x="405" y="83"/>
                      <a:pt x="407" y="83"/>
                    </a:cubicBezTo>
                    <a:cubicBezTo>
                      <a:pt x="409" y="83"/>
                      <a:pt x="411" y="83"/>
                      <a:pt x="412" y="83"/>
                    </a:cubicBezTo>
                    <a:cubicBezTo>
                      <a:pt x="416" y="82"/>
                      <a:pt x="419" y="82"/>
                      <a:pt x="423" y="82"/>
                    </a:cubicBezTo>
                    <a:cubicBezTo>
                      <a:pt x="424" y="82"/>
                      <a:pt x="426" y="82"/>
                      <a:pt x="427" y="82"/>
                    </a:cubicBezTo>
                    <a:cubicBezTo>
                      <a:pt x="431" y="81"/>
                      <a:pt x="435" y="81"/>
                      <a:pt x="439" y="81"/>
                    </a:cubicBezTo>
                    <a:cubicBezTo>
                      <a:pt x="440" y="81"/>
                      <a:pt x="441" y="81"/>
                      <a:pt x="442" y="81"/>
                    </a:cubicBezTo>
                    <a:cubicBezTo>
                      <a:pt x="446" y="80"/>
                      <a:pt x="451" y="80"/>
                      <a:pt x="456" y="79"/>
                    </a:cubicBezTo>
                    <a:cubicBezTo>
                      <a:pt x="461" y="79"/>
                      <a:pt x="465" y="78"/>
                      <a:pt x="470" y="78"/>
                    </a:cubicBezTo>
                    <a:cubicBezTo>
                      <a:pt x="471" y="78"/>
                      <a:pt x="472" y="78"/>
                      <a:pt x="473" y="78"/>
                    </a:cubicBezTo>
                    <a:cubicBezTo>
                      <a:pt x="476" y="77"/>
                      <a:pt x="479" y="77"/>
                      <a:pt x="481" y="77"/>
                    </a:cubicBezTo>
                    <a:cubicBezTo>
                      <a:pt x="482" y="77"/>
                      <a:pt x="483" y="77"/>
                      <a:pt x="483" y="77"/>
                    </a:cubicBezTo>
                    <a:cubicBezTo>
                      <a:pt x="485" y="76"/>
                      <a:pt x="486" y="76"/>
                      <a:pt x="487" y="76"/>
                    </a:cubicBezTo>
                    <a:cubicBezTo>
                      <a:pt x="490" y="76"/>
                      <a:pt x="493" y="75"/>
                      <a:pt x="496" y="75"/>
                    </a:cubicBezTo>
                    <a:cubicBezTo>
                      <a:pt x="498" y="75"/>
                      <a:pt x="499" y="75"/>
                      <a:pt x="501" y="74"/>
                    </a:cubicBezTo>
                    <a:cubicBezTo>
                      <a:pt x="502" y="74"/>
                      <a:pt x="503" y="74"/>
                      <a:pt x="504" y="74"/>
                    </a:cubicBezTo>
                    <a:cubicBezTo>
                      <a:pt x="505" y="74"/>
                      <a:pt x="507" y="74"/>
                      <a:pt x="508" y="73"/>
                    </a:cubicBezTo>
                    <a:cubicBezTo>
                      <a:pt x="510" y="73"/>
                      <a:pt x="512" y="73"/>
                      <a:pt x="513" y="73"/>
                    </a:cubicBezTo>
                    <a:cubicBezTo>
                      <a:pt x="516" y="72"/>
                      <a:pt x="519" y="72"/>
                      <a:pt x="521" y="71"/>
                    </a:cubicBezTo>
                    <a:cubicBezTo>
                      <a:pt x="523" y="71"/>
                      <a:pt x="524" y="71"/>
                      <a:pt x="525" y="71"/>
                    </a:cubicBezTo>
                    <a:cubicBezTo>
                      <a:pt x="526" y="71"/>
                      <a:pt x="526" y="71"/>
                      <a:pt x="526" y="71"/>
                    </a:cubicBezTo>
                    <a:cubicBezTo>
                      <a:pt x="529" y="70"/>
                      <a:pt x="532" y="70"/>
                      <a:pt x="535" y="69"/>
                    </a:cubicBezTo>
                    <a:cubicBezTo>
                      <a:pt x="536" y="69"/>
                      <a:pt x="536" y="69"/>
                      <a:pt x="537" y="69"/>
                    </a:cubicBezTo>
                    <a:cubicBezTo>
                      <a:pt x="541" y="68"/>
                      <a:pt x="545" y="67"/>
                      <a:pt x="548" y="67"/>
                    </a:cubicBezTo>
                    <a:cubicBezTo>
                      <a:pt x="549" y="67"/>
                      <a:pt x="549" y="67"/>
                      <a:pt x="549" y="67"/>
                    </a:cubicBezTo>
                    <a:cubicBezTo>
                      <a:pt x="549" y="67"/>
                      <a:pt x="550" y="66"/>
                      <a:pt x="551" y="66"/>
                    </a:cubicBezTo>
                    <a:cubicBezTo>
                      <a:pt x="554" y="66"/>
                      <a:pt x="556" y="65"/>
                      <a:pt x="559" y="65"/>
                    </a:cubicBezTo>
                    <a:cubicBezTo>
                      <a:pt x="560" y="64"/>
                      <a:pt x="562" y="64"/>
                      <a:pt x="563" y="64"/>
                    </a:cubicBezTo>
                    <a:cubicBezTo>
                      <a:pt x="564" y="63"/>
                      <a:pt x="566" y="63"/>
                      <a:pt x="567" y="63"/>
                    </a:cubicBezTo>
                    <a:cubicBezTo>
                      <a:pt x="568" y="63"/>
                      <a:pt x="569" y="62"/>
                      <a:pt x="570" y="62"/>
                    </a:cubicBezTo>
                    <a:cubicBezTo>
                      <a:pt x="571" y="62"/>
                      <a:pt x="572" y="62"/>
                      <a:pt x="573" y="62"/>
                    </a:cubicBezTo>
                    <a:cubicBezTo>
                      <a:pt x="575" y="61"/>
                      <a:pt x="577" y="60"/>
                      <a:pt x="580" y="60"/>
                    </a:cubicBezTo>
                    <a:cubicBezTo>
                      <a:pt x="581" y="60"/>
                      <a:pt x="581" y="59"/>
                      <a:pt x="582" y="59"/>
                    </a:cubicBezTo>
                    <a:cubicBezTo>
                      <a:pt x="582" y="59"/>
                      <a:pt x="583" y="59"/>
                      <a:pt x="583" y="59"/>
                    </a:cubicBezTo>
                    <a:cubicBezTo>
                      <a:pt x="586" y="58"/>
                      <a:pt x="588" y="58"/>
                      <a:pt x="591" y="57"/>
                    </a:cubicBezTo>
                    <a:cubicBezTo>
                      <a:pt x="591" y="57"/>
                      <a:pt x="592" y="57"/>
                      <a:pt x="592" y="56"/>
                    </a:cubicBezTo>
                    <a:cubicBezTo>
                      <a:pt x="593" y="56"/>
                      <a:pt x="595" y="56"/>
                      <a:pt x="596" y="55"/>
                    </a:cubicBezTo>
                    <a:cubicBezTo>
                      <a:pt x="597" y="55"/>
                      <a:pt x="598" y="55"/>
                      <a:pt x="599" y="54"/>
                    </a:cubicBezTo>
                    <a:cubicBezTo>
                      <a:pt x="600" y="54"/>
                      <a:pt x="600" y="54"/>
                      <a:pt x="601" y="54"/>
                    </a:cubicBezTo>
                    <a:cubicBezTo>
                      <a:pt x="603" y="53"/>
                      <a:pt x="605" y="52"/>
                      <a:pt x="607" y="52"/>
                    </a:cubicBezTo>
                    <a:cubicBezTo>
                      <a:pt x="607" y="52"/>
                      <a:pt x="607" y="52"/>
                      <a:pt x="608" y="51"/>
                    </a:cubicBezTo>
                    <a:cubicBezTo>
                      <a:pt x="610" y="51"/>
                      <a:pt x="613" y="50"/>
                      <a:pt x="615" y="49"/>
                    </a:cubicBezTo>
                    <a:cubicBezTo>
                      <a:pt x="615" y="49"/>
                      <a:pt x="616" y="48"/>
                      <a:pt x="616" y="48"/>
                    </a:cubicBezTo>
                    <a:cubicBezTo>
                      <a:pt x="616" y="48"/>
                      <a:pt x="616" y="48"/>
                      <a:pt x="616" y="48"/>
                    </a:cubicBezTo>
                    <a:cubicBezTo>
                      <a:pt x="619" y="47"/>
                      <a:pt x="622" y="46"/>
                      <a:pt x="624" y="45"/>
                    </a:cubicBezTo>
                    <a:cubicBezTo>
                      <a:pt x="624" y="45"/>
                      <a:pt x="624" y="45"/>
                      <a:pt x="624" y="45"/>
                    </a:cubicBezTo>
                    <a:cubicBezTo>
                      <a:pt x="625" y="45"/>
                      <a:pt x="625" y="44"/>
                      <a:pt x="626" y="44"/>
                    </a:cubicBezTo>
                    <a:cubicBezTo>
                      <a:pt x="628" y="43"/>
                      <a:pt x="629" y="43"/>
                      <a:pt x="631" y="42"/>
                    </a:cubicBezTo>
                    <a:cubicBezTo>
                      <a:pt x="631" y="42"/>
                      <a:pt x="631" y="42"/>
                      <a:pt x="631" y="42"/>
                    </a:cubicBezTo>
                    <a:cubicBezTo>
                      <a:pt x="632" y="41"/>
                      <a:pt x="633" y="41"/>
                      <a:pt x="633" y="40"/>
                    </a:cubicBezTo>
                    <a:cubicBezTo>
                      <a:pt x="635" y="40"/>
                      <a:pt x="636" y="39"/>
                      <a:pt x="637" y="38"/>
                    </a:cubicBezTo>
                    <a:cubicBezTo>
                      <a:pt x="637" y="38"/>
                      <a:pt x="637" y="38"/>
                      <a:pt x="637" y="38"/>
                    </a:cubicBezTo>
                    <a:cubicBezTo>
                      <a:pt x="638" y="38"/>
                      <a:pt x="638" y="37"/>
                      <a:pt x="639" y="37"/>
                    </a:cubicBezTo>
                    <a:cubicBezTo>
                      <a:pt x="640" y="36"/>
                      <a:pt x="641" y="36"/>
                      <a:pt x="642" y="35"/>
                    </a:cubicBezTo>
                    <a:cubicBezTo>
                      <a:pt x="642" y="35"/>
                      <a:pt x="642" y="35"/>
                      <a:pt x="643" y="35"/>
                    </a:cubicBezTo>
                    <a:cubicBezTo>
                      <a:pt x="643" y="34"/>
                      <a:pt x="644" y="34"/>
                      <a:pt x="644" y="34"/>
                    </a:cubicBezTo>
                    <a:cubicBezTo>
                      <a:pt x="645" y="33"/>
                      <a:pt x="646" y="32"/>
                      <a:pt x="646" y="32"/>
                    </a:cubicBezTo>
                    <a:cubicBezTo>
                      <a:pt x="647" y="32"/>
                      <a:pt x="647" y="31"/>
                      <a:pt x="647" y="31"/>
                    </a:cubicBezTo>
                    <a:cubicBezTo>
                      <a:pt x="647" y="31"/>
                      <a:pt x="648" y="31"/>
                      <a:pt x="648" y="30"/>
                    </a:cubicBezTo>
                    <a:cubicBezTo>
                      <a:pt x="649" y="30"/>
                      <a:pt x="649" y="29"/>
                      <a:pt x="650" y="28"/>
                    </a:cubicBezTo>
                    <a:cubicBezTo>
                      <a:pt x="650" y="28"/>
                      <a:pt x="650" y="28"/>
                      <a:pt x="651" y="28"/>
                    </a:cubicBezTo>
                    <a:cubicBezTo>
                      <a:pt x="651" y="27"/>
                      <a:pt x="652" y="26"/>
                      <a:pt x="652" y="26"/>
                    </a:cubicBezTo>
                    <a:cubicBezTo>
                      <a:pt x="652" y="25"/>
                      <a:pt x="652" y="25"/>
                      <a:pt x="652" y="25"/>
                    </a:cubicBezTo>
                    <a:cubicBezTo>
                      <a:pt x="653" y="25"/>
                      <a:pt x="653" y="24"/>
                      <a:pt x="653" y="24"/>
                    </a:cubicBezTo>
                    <a:cubicBezTo>
                      <a:pt x="654" y="23"/>
                      <a:pt x="654" y="23"/>
                      <a:pt x="654" y="22"/>
                    </a:cubicBezTo>
                    <a:cubicBezTo>
                      <a:pt x="654" y="22"/>
                      <a:pt x="654" y="22"/>
                      <a:pt x="654" y="22"/>
                    </a:cubicBezTo>
                    <a:cubicBezTo>
                      <a:pt x="655" y="21"/>
                      <a:pt x="655" y="20"/>
                      <a:pt x="655" y="20"/>
                    </a:cubicBezTo>
                    <a:cubicBezTo>
                      <a:pt x="655" y="19"/>
                      <a:pt x="655" y="19"/>
                      <a:pt x="655" y="19"/>
                    </a:cubicBezTo>
                    <a:cubicBezTo>
                      <a:pt x="656" y="18"/>
                      <a:pt x="656" y="18"/>
                      <a:pt x="656" y="18"/>
                    </a:cubicBezTo>
                    <a:cubicBezTo>
                      <a:pt x="656" y="17"/>
                      <a:pt x="656" y="16"/>
                      <a:pt x="656" y="15"/>
                    </a:cubicBezTo>
                    <a:cubicBezTo>
                      <a:pt x="656" y="15"/>
                      <a:pt x="656" y="15"/>
                      <a:pt x="656" y="15"/>
                    </a:cubicBezTo>
                    <a:cubicBezTo>
                      <a:pt x="656" y="0"/>
                      <a:pt x="656" y="0"/>
                      <a:pt x="656" y="0"/>
                    </a:cubicBezTo>
                    <a:cubicBezTo>
                      <a:pt x="656" y="1"/>
                      <a:pt x="656" y="2"/>
                      <a:pt x="656" y="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2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2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5" name="Freeform 7"/>
              <p:cNvSpPr>
                <a:spLocks noEditPoints="1"/>
              </p:cNvSpPr>
              <p:nvPr/>
            </p:nvSpPr>
            <p:spPr bwMode="auto">
              <a:xfrm>
                <a:off x="3333750" y="3273424"/>
                <a:ext cx="2473325" cy="536575"/>
              </a:xfrm>
              <a:custGeom>
                <a:avLst/>
                <a:gdLst/>
                <a:ahLst/>
                <a:cxnLst>
                  <a:cxn ang="0">
                    <a:pos x="328" y="0"/>
                  </a:cxn>
                  <a:cxn ang="0">
                    <a:pos x="656" y="70"/>
                  </a:cxn>
                  <a:cxn ang="0">
                    <a:pos x="328" y="140"/>
                  </a:cxn>
                  <a:cxn ang="0">
                    <a:pos x="0" y="70"/>
                  </a:cxn>
                  <a:cxn ang="0">
                    <a:pos x="328" y="0"/>
                  </a:cxn>
                  <a:cxn ang="0">
                    <a:pos x="328" y="122"/>
                  </a:cxn>
                  <a:cxn ang="0">
                    <a:pos x="572" y="70"/>
                  </a:cxn>
                  <a:cxn ang="0">
                    <a:pos x="328" y="18"/>
                  </a:cxn>
                  <a:cxn ang="0">
                    <a:pos x="84" y="70"/>
                  </a:cxn>
                  <a:cxn ang="0">
                    <a:pos x="328" y="122"/>
                  </a:cxn>
                </a:cxnLst>
                <a:rect l="0" t="0" r="r" b="b"/>
                <a:pathLst>
                  <a:path w="656" h="140">
                    <a:moveTo>
                      <a:pt x="328" y="0"/>
                    </a:moveTo>
                    <a:cubicBezTo>
                      <a:pt x="509" y="0"/>
                      <a:pt x="656" y="31"/>
                      <a:pt x="656" y="70"/>
                    </a:cubicBezTo>
                    <a:cubicBezTo>
                      <a:pt x="656" y="109"/>
                      <a:pt x="510" y="140"/>
                      <a:pt x="328" y="140"/>
                    </a:cubicBezTo>
                    <a:cubicBezTo>
                      <a:pt x="147" y="140"/>
                      <a:pt x="0" y="109"/>
                      <a:pt x="0" y="70"/>
                    </a:cubicBezTo>
                    <a:cubicBezTo>
                      <a:pt x="0" y="31"/>
                      <a:pt x="146" y="0"/>
                      <a:pt x="328" y="0"/>
                    </a:cubicBezTo>
                    <a:close/>
                    <a:moveTo>
                      <a:pt x="328" y="122"/>
                    </a:moveTo>
                    <a:cubicBezTo>
                      <a:pt x="463" y="122"/>
                      <a:pt x="572" y="99"/>
                      <a:pt x="572" y="70"/>
                    </a:cubicBezTo>
                    <a:cubicBezTo>
                      <a:pt x="571" y="41"/>
                      <a:pt x="462" y="18"/>
                      <a:pt x="328" y="18"/>
                    </a:cubicBezTo>
                    <a:cubicBezTo>
                      <a:pt x="193" y="18"/>
                      <a:pt x="84" y="41"/>
                      <a:pt x="84" y="70"/>
                    </a:cubicBezTo>
                    <a:cubicBezTo>
                      <a:pt x="85" y="99"/>
                      <a:pt x="194" y="122"/>
                      <a:pt x="328" y="122"/>
                    </a:cubicBezTo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6" name="Freeform 8"/>
              <p:cNvSpPr>
                <a:spLocks/>
              </p:cNvSpPr>
              <p:nvPr/>
            </p:nvSpPr>
            <p:spPr bwMode="auto">
              <a:xfrm>
                <a:off x="4373563" y="3495674"/>
                <a:ext cx="407988" cy="100013"/>
              </a:xfrm>
              <a:custGeom>
                <a:avLst/>
                <a:gdLst/>
                <a:ahLst/>
                <a:cxnLst>
                  <a:cxn ang="0">
                    <a:pos x="107" y="2"/>
                  </a:cxn>
                  <a:cxn ang="0">
                    <a:pos x="106" y="4"/>
                  </a:cxn>
                  <a:cxn ang="0">
                    <a:pos x="102" y="5"/>
                  </a:cxn>
                  <a:cxn ang="0">
                    <a:pos x="99" y="7"/>
                  </a:cxn>
                  <a:cxn ang="0">
                    <a:pos x="93" y="8"/>
                  </a:cxn>
                  <a:cxn ang="0">
                    <a:pos x="88" y="9"/>
                  </a:cxn>
                  <a:cxn ang="0">
                    <a:pos x="81" y="10"/>
                  </a:cxn>
                  <a:cxn ang="0">
                    <a:pos x="67" y="11"/>
                  </a:cxn>
                  <a:cxn ang="0">
                    <a:pos x="60" y="12"/>
                  </a:cxn>
                  <a:cxn ang="0">
                    <a:pos x="48" y="12"/>
                  </a:cxn>
                  <a:cxn ang="0">
                    <a:pos x="38" y="11"/>
                  </a:cxn>
                  <a:cxn ang="0">
                    <a:pos x="28" y="10"/>
                  </a:cxn>
                  <a:cxn ang="0">
                    <a:pos x="23" y="10"/>
                  </a:cxn>
                  <a:cxn ang="0">
                    <a:pos x="16" y="8"/>
                  </a:cxn>
                  <a:cxn ang="0">
                    <a:pos x="12" y="7"/>
                  </a:cxn>
                  <a:cxn ang="0">
                    <a:pos x="6" y="6"/>
                  </a:cxn>
                  <a:cxn ang="0">
                    <a:pos x="3" y="4"/>
                  </a:cxn>
                  <a:cxn ang="0">
                    <a:pos x="1" y="3"/>
                  </a:cxn>
                  <a:cxn ang="0">
                    <a:pos x="0" y="1"/>
                  </a:cxn>
                  <a:cxn ang="0">
                    <a:pos x="0" y="16"/>
                  </a:cxn>
                  <a:cxn ang="0">
                    <a:pos x="1" y="17"/>
                  </a:cxn>
                  <a:cxn ang="0">
                    <a:pos x="3" y="19"/>
                  </a:cxn>
                  <a:cxn ang="0">
                    <a:pos x="7" y="20"/>
                  </a:cxn>
                  <a:cxn ang="0">
                    <a:pos x="12" y="22"/>
                  </a:cxn>
                  <a:cxn ang="0">
                    <a:pos x="12" y="22"/>
                  </a:cxn>
                  <a:cxn ang="0">
                    <a:pos x="19" y="23"/>
                  </a:cxn>
                  <a:cxn ang="0">
                    <a:pos x="22" y="24"/>
                  </a:cxn>
                  <a:cxn ang="0">
                    <a:pos x="25" y="24"/>
                  </a:cxn>
                  <a:cxn ang="0">
                    <a:pos x="29" y="25"/>
                  </a:cxn>
                  <a:cxn ang="0">
                    <a:pos x="33" y="25"/>
                  </a:cxn>
                  <a:cxn ang="0">
                    <a:pos x="38" y="26"/>
                  </a:cxn>
                  <a:cxn ang="0">
                    <a:pos x="40" y="26"/>
                  </a:cxn>
                  <a:cxn ang="0">
                    <a:pos x="43" y="26"/>
                  </a:cxn>
                  <a:cxn ang="0">
                    <a:pos x="48" y="26"/>
                  </a:cxn>
                  <a:cxn ang="0">
                    <a:pos x="52" y="26"/>
                  </a:cxn>
                  <a:cxn ang="0">
                    <a:pos x="56" y="26"/>
                  </a:cxn>
                  <a:cxn ang="0">
                    <a:pos x="60" y="26"/>
                  </a:cxn>
                  <a:cxn ang="0">
                    <a:pos x="64" y="26"/>
                  </a:cxn>
                  <a:cxn ang="0">
                    <a:pos x="67" y="26"/>
                  </a:cxn>
                  <a:cxn ang="0">
                    <a:pos x="80" y="25"/>
                  </a:cxn>
                  <a:cxn ang="0">
                    <a:pos x="84" y="24"/>
                  </a:cxn>
                  <a:cxn ang="0">
                    <a:pos x="88" y="24"/>
                  </a:cxn>
                  <a:cxn ang="0">
                    <a:pos x="92" y="23"/>
                  </a:cxn>
                  <a:cxn ang="0">
                    <a:pos x="96" y="22"/>
                  </a:cxn>
                  <a:cxn ang="0">
                    <a:pos x="98" y="21"/>
                  </a:cxn>
                  <a:cxn ang="0">
                    <a:pos x="100" y="21"/>
                  </a:cxn>
                  <a:cxn ang="0">
                    <a:pos x="102" y="20"/>
                  </a:cxn>
                  <a:cxn ang="0">
                    <a:pos x="104" y="19"/>
                  </a:cxn>
                  <a:cxn ang="0">
                    <a:pos x="106" y="18"/>
                  </a:cxn>
                  <a:cxn ang="0">
                    <a:pos x="107" y="17"/>
                  </a:cxn>
                  <a:cxn ang="0">
                    <a:pos x="107" y="17"/>
                  </a:cxn>
                  <a:cxn ang="0">
                    <a:pos x="108" y="16"/>
                  </a:cxn>
                  <a:cxn ang="0">
                    <a:pos x="108" y="15"/>
                  </a:cxn>
                </a:cxnLst>
                <a:rect l="0" t="0" r="r" b="b"/>
                <a:pathLst>
                  <a:path w="108" h="26">
                    <a:moveTo>
                      <a:pt x="108" y="1"/>
                    </a:move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2"/>
                      <a:pt x="108" y="2"/>
                      <a:pt x="107" y="2"/>
                    </a:cubicBezTo>
                    <a:cubicBezTo>
                      <a:pt x="107" y="2"/>
                      <a:pt x="107" y="2"/>
                      <a:pt x="107" y="2"/>
                    </a:cubicBezTo>
                    <a:cubicBezTo>
                      <a:pt x="107" y="3"/>
                      <a:pt x="106" y="3"/>
                      <a:pt x="106" y="3"/>
                    </a:cubicBezTo>
                    <a:cubicBezTo>
                      <a:pt x="106" y="3"/>
                      <a:pt x="106" y="3"/>
                      <a:pt x="106" y="4"/>
                    </a:cubicBezTo>
                    <a:cubicBezTo>
                      <a:pt x="105" y="4"/>
                      <a:pt x="105" y="4"/>
                      <a:pt x="104" y="4"/>
                    </a:cubicBezTo>
                    <a:cubicBezTo>
                      <a:pt x="104" y="4"/>
                      <a:pt x="104" y="5"/>
                      <a:pt x="104" y="5"/>
                    </a:cubicBezTo>
                    <a:cubicBezTo>
                      <a:pt x="103" y="5"/>
                      <a:pt x="103" y="5"/>
                      <a:pt x="102" y="5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101" y="6"/>
                      <a:pt x="100" y="6"/>
                      <a:pt x="99" y="6"/>
                    </a:cubicBezTo>
                    <a:cubicBezTo>
                      <a:pt x="99" y="6"/>
                      <a:pt x="99" y="6"/>
                      <a:pt x="99" y="7"/>
                    </a:cubicBezTo>
                    <a:cubicBezTo>
                      <a:pt x="98" y="7"/>
                      <a:pt x="97" y="7"/>
                      <a:pt x="96" y="7"/>
                    </a:cubicBezTo>
                    <a:cubicBezTo>
                      <a:pt x="96" y="7"/>
                      <a:pt x="96" y="7"/>
                      <a:pt x="95" y="8"/>
                    </a:cubicBezTo>
                    <a:cubicBezTo>
                      <a:pt x="95" y="8"/>
                      <a:pt x="94" y="8"/>
                      <a:pt x="93" y="8"/>
                    </a:cubicBezTo>
                    <a:cubicBezTo>
                      <a:pt x="93" y="8"/>
                      <a:pt x="92" y="8"/>
                      <a:pt x="92" y="8"/>
                    </a:cubicBezTo>
                    <a:cubicBezTo>
                      <a:pt x="91" y="9"/>
                      <a:pt x="90" y="9"/>
                      <a:pt x="90" y="9"/>
                    </a:cubicBezTo>
                    <a:cubicBezTo>
                      <a:pt x="89" y="9"/>
                      <a:pt x="88" y="9"/>
                      <a:pt x="88" y="9"/>
                    </a:cubicBezTo>
                    <a:cubicBezTo>
                      <a:pt x="87" y="9"/>
                      <a:pt x="86" y="9"/>
                      <a:pt x="86" y="9"/>
                    </a:cubicBezTo>
                    <a:cubicBezTo>
                      <a:pt x="85" y="10"/>
                      <a:pt x="84" y="10"/>
                      <a:pt x="84" y="10"/>
                    </a:cubicBezTo>
                    <a:cubicBezTo>
                      <a:pt x="83" y="10"/>
                      <a:pt x="82" y="10"/>
                      <a:pt x="81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78" y="10"/>
                      <a:pt x="77" y="11"/>
                      <a:pt x="75" y="11"/>
                    </a:cubicBezTo>
                    <a:cubicBezTo>
                      <a:pt x="73" y="11"/>
                      <a:pt x="70" y="11"/>
                      <a:pt x="67" y="11"/>
                    </a:cubicBezTo>
                    <a:cubicBezTo>
                      <a:pt x="66" y="11"/>
                      <a:pt x="66" y="11"/>
                      <a:pt x="65" y="11"/>
                    </a:cubicBezTo>
                    <a:cubicBezTo>
                      <a:pt x="65" y="11"/>
                      <a:pt x="65" y="11"/>
                      <a:pt x="64" y="11"/>
                    </a:cubicBezTo>
                    <a:cubicBezTo>
                      <a:pt x="63" y="11"/>
                      <a:pt x="61" y="12"/>
                      <a:pt x="60" y="12"/>
                    </a:cubicBezTo>
                    <a:cubicBezTo>
                      <a:pt x="60" y="12"/>
                      <a:pt x="60" y="12"/>
                      <a:pt x="59" y="12"/>
                    </a:cubicBezTo>
                    <a:cubicBezTo>
                      <a:pt x="58" y="12"/>
                      <a:pt x="56" y="12"/>
                      <a:pt x="54" y="12"/>
                    </a:cubicBezTo>
                    <a:cubicBezTo>
                      <a:pt x="52" y="12"/>
                      <a:pt x="50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5" y="11"/>
                      <a:pt x="41" y="11"/>
                      <a:pt x="38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6" y="11"/>
                      <a:pt x="35" y="11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1" y="11"/>
                      <a:pt x="30" y="10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6" y="10"/>
                      <a:pt x="25" y="10"/>
                      <a:pt x="24" y="10"/>
                    </a:cubicBezTo>
                    <a:cubicBezTo>
                      <a:pt x="24" y="10"/>
                      <a:pt x="23" y="10"/>
                      <a:pt x="23" y="10"/>
                    </a:cubicBezTo>
                    <a:cubicBezTo>
                      <a:pt x="22" y="9"/>
                      <a:pt x="21" y="9"/>
                      <a:pt x="20" y="9"/>
                    </a:cubicBezTo>
                    <a:cubicBezTo>
                      <a:pt x="20" y="9"/>
                      <a:pt x="19" y="9"/>
                      <a:pt x="19" y="9"/>
                    </a:cubicBezTo>
                    <a:cubicBezTo>
                      <a:pt x="18" y="9"/>
                      <a:pt x="17" y="8"/>
                      <a:pt x="16" y="8"/>
                    </a:cubicBezTo>
                    <a:cubicBezTo>
                      <a:pt x="15" y="8"/>
                      <a:pt x="14" y="8"/>
                      <a:pt x="13" y="8"/>
                    </a:cubicBezTo>
                    <a:cubicBezTo>
                      <a:pt x="13" y="8"/>
                      <a:pt x="12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7"/>
                      <a:pt x="10" y="7"/>
                      <a:pt x="9" y="7"/>
                    </a:cubicBez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7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4" y="5"/>
                      <a:pt x="4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20"/>
                      <a:pt x="6" y="20"/>
                    </a:cubicBezTo>
                    <a:cubicBezTo>
                      <a:pt x="6" y="20"/>
                      <a:pt x="6" y="20"/>
                      <a:pt x="7" y="20"/>
                    </a:cubicBezTo>
                    <a:cubicBezTo>
                      <a:pt x="7" y="20"/>
                      <a:pt x="8" y="21"/>
                      <a:pt x="8" y="21"/>
                    </a:cubicBezTo>
                    <a:cubicBezTo>
                      <a:pt x="8" y="21"/>
                      <a:pt x="9" y="21"/>
                      <a:pt x="9" y="21"/>
                    </a:cubicBezTo>
                    <a:cubicBezTo>
                      <a:pt x="10" y="21"/>
                      <a:pt x="11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3" y="22"/>
                      <a:pt x="14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2" y="24"/>
                    </a:cubicBezTo>
                    <a:cubicBezTo>
                      <a:pt x="22" y="24"/>
                      <a:pt x="23" y="24"/>
                      <a:pt x="23" y="24"/>
                    </a:cubicBezTo>
                    <a:cubicBezTo>
                      <a:pt x="23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6" y="25"/>
                      <a:pt x="27" y="25"/>
                    </a:cubicBezTo>
                    <a:cubicBezTo>
                      <a:pt x="27" y="25"/>
                      <a:pt x="27" y="25"/>
                      <a:pt x="28" y="25"/>
                    </a:cubicBezTo>
                    <a:cubicBezTo>
                      <a:pt x="28" y="25"/>
                      <a:pt x="28" y="25"/>
                      <a:pt x="29" y="25"/>
                    </a:cubicBezTo>
                    <a:cubicBezTo>
                      <a:pt x="29" y="25"/>
                      <a:pt x="29" y="25"/>
                      <a:pt x="30" y="25"/>
                    </a:cubicBezTo>
                    <a:cubicBezTo>
                      <a:pt x="31" y="25"/>
                      <a:pt x="32" y="25"/>
                      <a:pt x="32" y="25"/>
                    </a:cubicBezTo>
                    <a:cubicBezTo>
                      <a:pt x="32" y="25"/>
                      <a:pt x="33" y="25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4" y="25"/>
                      <a:pt x="34" y="25"/>
                      <a:pt x="35" y="25"/>
                    </a:cubicBezTo>
                    <a:cubicBezTo>
                      <a:pt x="36" y="25"/>
                      <a:pt x="37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9" y="26"/>
                      <a:pt x="39" y="26"/>
                      <a:pt x="40" y="26"/>
                    </a:cubicBezTo>
                    <a:cubicBezTo>
                      <a:pt x="41" y="26"/>
                      <a:pt x="42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4" y="26"/>
                      <a:pt x="45" y="26"/>
                      <a:pt x="45" y="26"/>
                    </a:cubicBezTo>
                    <a:cubicBezTo>
                      <a:pt x="46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50" y="26"/>
                    </a:cubicBezTo>
                    <a:cubicBezTo>
                      <a:pt x="50" y="26"/>
                      <a:pt x="51" y="26"/>
                      <a:pt x="52" y="26"/>
                    </a:cubicBezTo>
                    <a:cubicBezTo>
                      <a:pt x="53" y="26"/>
                      <a:pt x="53" y="26"/>
                      <a:pt x="54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5" y="26"/>
                      <a:pt x="55" y="26"/>
                      <a:pt x="56" y="26"/>
                    </a:cubicBezTo>
                    <a:cubicBezTo>
                      <a:pt x="57" y="26"/>
                      <a:pt x="57" y="26"/>
                      <a:pt x="58" y="26"/>
                    </a:cubicBezTo>
                    <a:cubicBezTo>
                      <a:pt x="58" y="26"/>
                      <a:pt x="59" y="26"/>
                      <a:pt x="59" y="26"/>
                    </a:cubicBezTo>
                    <a:cubicBezTo>
                      <a:pt x="59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1" y="26"/>
                      <a:pt x="62" y="26"/>
                      <a:pt x="63" y="26"/>
                    </a:cubicBezTo>
                    <a:cubicBezTo>
                      <a:pt x="63" y="26"/>
                      <a:pt x="64" y="26"/>
                      <a:pt x="64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6" y="26"/>
                      <a:pt x="67" y="26"/>
                      <a:pt x="67" y="26"/>
                    </a:cubicBezTo>
                    <a:cubicBezTo>
                      <a:pt x="70" y="26"/>
                      <a:pt x="74" y="25"/>
                      <a:pt x="77" y="25"/>
                    </a:cubicBezTo>
                    <a:cubicBezTo>
                      <a:pt x="78" y="25"/>
                      <a:pt x="79" y="25"/>
                      <a:pt x="79" y="25"/>
                    </a:cubicBezTo>
                    <a:cubicBezTo>
                      <a:pt x="79" y="25"/>
                      <a:pt x="80" y="25"/>
                      <a:pt x="80" y="25"/>
                    </a:cubicBezTo>
                    <a:cubicBezTo>
                      <a:pt x="80" y="25"/>
                      <a:pt x="81" y="25"/>
                      <a:pt x="81" y="25"/>
                    </a:cubicBezTo>
                    <a:cubicBezTo>
                      <a:pt x="82" y="25"/>
                      <a:pt x="83" y="24"/>
                      <a:pt x="83" y="24"/>
                    </a:cubicBezTo>
                    <a:cubicBezTo>
                      <a:pt x="83" y="24"/>
                      <a:pt x="84" y="24"/>
                      <a:pt x="84" y="24"/>
                    </a:cubicBezTo>
                    <a:cubicBezTo>
                      <a:pt x="84" y="24"/>
                      <a:pt x="85" y="24"/>
                      <a:pt x="86" y="24"/>
                    </a:cubicBezTo>
                    <a:cubicBezTo>
                      <a:pt x="86" y="24"/>
                      <a:pt x="86" y="24"/>
                      <a:pt x="87" y="24"/>
                    </a:cubicBezTo>
                    <a:cubicBezTo>
                      <a:pt x="87" y="24"/>
                      <a:pt x="88" y="24"/>
                      <a:pt x="88" y="24"/>
                    </a:cubicBezTo>
                    <a:cubicBezTo>
                      <a:pt x="88" y="24"/>
                      <a:pt x="89" y="23"/>
                      <a:pt x="89" y="23"/>
                    </a:cubicBezTo>
                    <a:cubicBezTo>
                      <a:pt x="90" y="23"/>
                      <a:pt x="90" y="23"/>
                      <a:pt x="91" y="23"/>
                    </a:cubicBezTo>
                    <a:cubicBezTo>
                      <a:pt x="91" y="23"/>
                      <a:pt x="91" y="23"/>
                      <a:pt x="92" y="23"/>
                    </a:cubicBezTo>
                    <a:cubicBezTo>
                      <a:pt x="92" y="23"/>
                      <a:pt x="93" y="23"/>
                      <a:pt x="93" y="23"/>
                    </a:cubicBezTo>
                    <a:cubicBezTo>
                      <a:pt x="93" y="23"/>
                      <a:pt x="93" y="23"/>
                      <a:pt x="94" y="22"/>
                    </a:cubicBezTo>
                    <a:cubicBezTo>
                      <a:pt x="94" y="22"/>
                      <a:pt x="95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7" y="22"/>
                      <a:pt x="98" y="21"/>
                      <a:pt x="98" y="21"/>
                    </a:cubicBezTo>
                    <a:cubicBezTo>
                      <a:pt x="99" y="21"/>
                      <a:pt x="99" y="21"/>
                      <a:pt x="99" y="21"/>
                    </a:cubicBezTo>
                    <a:cubicBezTo>
                      <a:pt x="99" y="21"/>
                      <a:pt x="99" y="21"/>
                      <a:pt x="99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1" y="20"/>
                      <a:pt x="101" y="20"/>
                      <a:pt x="102" y="20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20"/>
                      <a:pt x="103" y="20"/>
                      <a:pt x="103" y="20"/>
                    </a:cubicBezTo>
                    <a:cubicBezTo>
                      <a:pt x="103" y="19"/>
                      <a:pt x="104" y="19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5" y="19"/>
                      <a:pt x="105" y="19"/>
                      <a:pt x="105" y="18"/>
                    </a:cubicBezTo>
                    <a:cubicBezTo>
                      <a:pt x="105" y="18"/>
                      <a:pt x="106" y="18"/>
                      <a:pt x="106" y="18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6" y="18"/>
                      <a:pt x="107" y="17"/>
                      <a:pt x="107" y="17"/>
                    </a:cubicBezTo>
                    <a:cubicBezTo>
                      <a:pt x="107" y="17"/>
                      <a:pt x="107" y="17"/>
                      <a:pt x="107" y="17"/>
                    </a:cubicBezTo>
                    <a:cubicBezTo>
                      <a:pt x="107" y="17"/>
                      <a:pt x="107" y="17"/>
                      <a:pt x="107" y="17"/>
                    </a:cubicBezTo>
                    <a:cubicBezTo>
                      <a:pt x="107" y="17"/>
                      <a:pt x="107" y="17"/>
                      <a:pt x="107" y="17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8" y="16"/>
                      <a:pt x="108" y="15"/>
                      <a:pt x="108" y="15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08" y="1"/>
                      <a:pt x="108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2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2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7" name="Oval 9"/>
              <p:cNvSpPr>
                <a:spLocks noChangeArrowheads="1"/>
              </p:cNvSpPr>
              <p:nvPr/>
            </p:nvSpPr>
            <p:spPr bwMode="auto">
              <a:xfrm>
                <a:off x="4373563" y="3449637"/>
                <a:ext cx="407988" cy="92075"/>
              </a:xfrm>
              <a:prstGeom prst="ellipse">
                <a:avLst/>
              </a:pr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76" name="Group 164"/>
            <p:cNvGrpSpPr/>
            <p:nvPr/>
          </p:nvGrpSpPr>
          <p:grpSpPr>
            <a:xfrm rot="1357144">
              <a:off x="4876799" y="2177999"/>
              <a:ext cx="1497328" cy="1407648"/>
              <a:chOff x="1768475" y="1136650"/>
              <a:chExt cx="2093912" cy="1968500"/>
            </a:xfr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grpSp>
            <p:nvGrpSpPr>
              <p:cNvPr id="77" name="Group 81"/>
              <p:cNvGrpSpPr/>
              <p:nvPr/>
            </p:nvGrpSpPr>
            <p:grpSpPr>
              <a:xfrm>
                <a:off x="3028950" y="2316163"/>
                <a:ext cx="246063" cy="249237"/>
                <a:chOff x="3028950" y="2316163"/>
                <a:chExt cx="246063" cy="249237"/>
              </a:xfrm>
              <a:solidFill>
                <a:schemeClr val="tx2">
                  <a:lumMod val="50000"/>
                  <a:lumOff val="50000"/>
                </a:schemeClr>
              </a:solidFill>
            </p:grpSpPr>
            <p:sp>
              <p:nvSpPr>
                <p:cNvPr id="98" name="Freeform 63"/>
                <p:cNvSpPr>
                  <a:spLocks/>
                </p:cNvSpPr>
                <p:nvPr/>
              </p:nvSpPr>
              <p:spPr bwMode="auto">
                <a:xfrm>
                  <a:off x="3060700" y="2344738"/>
                  <a:ext cx="147638" cy="157163"/>
                </a:xfrm>
                <a:custGeom>
                  <a:avLst/>
                  <a:gdLst/>
                  <a:ahLst/>
                  <a:cxnLst>
                    <a:cxn ang="0">
                      <a:pos x="79" y="83"/>
                    </a:cxn>
                    <a:cxn ang="0">
                      <a:pos x="141" y="1"/>
                    </a:cxn>
                    <a:cxn ang="0">
                      <a:pos x="141" y="1"/>
                    </a:cxn>
                    <a:cxn ang="0">
                      <a:pos x="128" y="8"/>
                    </a:cxn>
                    <a:cxn ang="0">
                      <a:pos x="71" y="75"/>
                    </a:cxn>
                    <a:cxn ang="0">
                      <a:pos x="7" y="136"/>
                    </a:cxn>
                    <a:cxn ang="0">
                      <a:pos x="1" y="150"/>
                    </a:cxn>
                    <a:cxn ang="0">
                      <a:pos x="2" y="150"/>
                    </a:cxn>
                    <a:cxn ang="0">
                      <a:pos x="79" y="83"/>
                    </a:cxn>
                  </a:cxnLst>
                  <a:rect l="0" t="0" r="r" b="b"/>
                  <a:pathLst>
                    <a:path w="145" h="154">
                      <a:moveTo>
                        <a:pt x="79" y="83"/>
                      </a:moveTo>
                      <a:cubicBezTo>
                        <a:pt x="117" y="42"/>
                        <a:pt x="145" y="5"/>
                        <a:pt x="141" y="1"/>
                      </a:cubicBezTo>
                      <a:cubicBezTo>
                        <a:pt x="141" y="1"/>
                        <a:pt x="141" y="1"/>
                        <a:pt x="141" y="1"/>
                      </a:cubicBezTo>
                      <a:cubicBezTo>
                        <a:pt x="139" y="0"/>
                        <a:pt x="135" y="2"/>
                        <a:pt x="128" y="8"/>
                      </a:cubicBezTo>
                      <a:cubicBezTo>
                        <a:pt x="118" y="22"/>
                        <a:pt x="97" y="48"/>
                        <a:pt x="71" y="75"/>
                      </a:cubicBezTo>
                      <a:cubicBezTo>
                        <a:pt x="45" y="103"/>
                        <a:pt x="21" y="126"/>
                        <a:pt x="7" y="136"/>
                      </a:cubicBezTo>
                      <a:cubicBezTo>
                        <a:pt x="2" y="144"/>
                        <a:pt x="0" y="148"/>
                        <a:pt x="1" y="150"/>
                      </a:cubicBezTo>
                      <a:cubicBezTo>
                        <a:pt x="1" y="150"/>
                        <a:pt x="2" y="150"/>
                        <a:pt x="2" y="150"/>
                      </a:cubicBezTo>
                      <a:cubicBezTo>
                        <a:pt x="6" y="154"/>
                        <a:pt x="41" y="124"/>
                        <a:pt x="79" y="83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99" name="Freeform 64"/>
                <p:cNvSpPr>
                  <a:spLocks/>
                </p:cNvSpPr>
                <p:nvPr/>
              </p:nvSpPr>
              <p:spPr bwMode="auto">
                <a:xfrm>
                  <a:off x="3106737" y="2386013"/>
                  <a:ext cx="150813" cy="163513"/>
                </a:xfrm>
                <a:custGeom>
                  <a:avLst/>
                  <a:gdLst/>
                  <a:ahLst/>
                  <a:cxnLst>
                    <a:cxn ang="0">
                      <a:pos x="81" y="86"/>
                    </a:cxn>
                    <a:cxn ang="0">
                      <a:pos x="146" y="2"/>
                    </a:cxn>
                    <a:cxn ang="0">
                      <a:pos x="145" y="1"/>
                    </a:cxn>
                    <a:cxn ang="0">
                      <a:pos x="132" y="8"/>
                    </a:cxn>
                    <a:cxn ang="0">
                      <a:pos x="73" y="79"/>
                    </a:cxn>
                    <a:cxn ang="0">
                      <a:pos x="7" y="142"/>
                    </a:cxn>
                    <a:cxn ang="0">
                      <a:pos x="1" y="156"/>
                    </a:cxn>
                    <a:cxn ang="0">
                      <a:pos x="1" y="156"/>
                    </a:cxn>
                    <a:cxn ang="0">
                      <a:pos x="81" y="86"/>
                    </a:cxn>
                  </a:cxnLst>
                  <a:rect l="0" t="0" r="r" b="b"/>
                  <a:pathLst>
                    <a:path w="149" h="159">
                      <a:moveTo>
                        <a:pt x="81" y="86"/>
                      </a:moveTo>
                      <a:cubicBezTo>
                        <a:pt x="121" y="44"/>
                        <a:pt x="149" y="7"/>
                        <a:pt x="146" y="2"/>
                      </a:cubicBezTo>
                      <a:cubicBezTo>
                        <a:pt x="146" y="1"/>
                        <a:pt x="145" y="1"/>
                        <a:pt x="145" y="1"/>
                      </a:cubicBezTo>
                      <a:cubicBezTo>
                        <a:pt x="143" y="0"/>
                        <a:pt x="139" y="3"/>
                        <a:pt x="132" y="8"/>
                      </a:cubicBezTo>
                      <a:cubicBezTo>
                        <a:pt x="122" y="24"/>
                        <a:pt x="100" y="50"/>
                        <a:pt x="73" y="79"/>
                      </a:cubicBezTo>
                      <a:cubicBezTo>
                        <a:pt x="47" y="107"/>
                        <a:pt x="22" y="131"/>
                        <a:pt x="7" y="142"/>
                      </a:cubicBezTo>
                      <a:cubicBezTo>
                        <a:pt x="2" y="149"/>
                        <a:pt x="0" y="154"/>
                        <a:pt x="1" y="156"/>
                      </a:cubicBezTo>
                      <a:cubicBezTo>
                        <a:pt x="1" y="156"/>
                        <a:pt x="1" y="156"/>
                        <a:pt x="1" y="156"/>
                      </a:cubicBezTo>
                      <a:cubicBezTo>
                        <a:pt x="7" y="159"/>
                        <a:pt x="42" y="128"/>
                        <a:pt x="81" y="86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00" name="Freeform 65"/>
                <p:cNvSpPr>
                  <a:spLocks/>
                </p:cNvSpPr>
                <p:nvPr/>
              </p:nvSpPr>
              <p:spPr bwMode="auto">
                <a:xfrm>
                  <a:off x="3086100" y="2368550"/>
                  <a:ext cx="149225" cy="158750"/>
                </a:xfrm>
                <a:custGeom>
                  <a:avLst/>
                  <a:gdLst/>
                  <a:ahLst/>
                  <a:cxnLst>
                    <a:cxn ang="0">
                      <a:pos x="81" y="85"/>
                    </a:cxn>
                    <a:cxn ang="0">
                      <a:pos x="144" y="1"/>
                    </a:cxn>
                    <a:cxn ang="0">
                      <a:pos x="143" y="1"/>
                    </a:cxn>
                    <a:cxn ang="0">
                      <a:pos x="130" y="8"/>
                    </a:cxn>
                    <a:cxn ang="0">
                      <a:pos x="73" y="77"/>
                    </a:cxn>
                    <a:cxn ang="0">
                      <a:pos x="7" y="139"/>
                    </a:cxn>
                    <a:cxn ang="0">
                      <a:pos x="1" y="153"/>
                    </a:cxn>
                    <a:cxn ang="0">
                      <a:pos x="2" y="154"/>
                    </a:cxn>
                    <a:cxn ang="0">
                      <a:pos x="81" y="85"/>
                    </a:cxn>
                  </a:cxnLst>
                  <a:rect l="0" t="0" r="r" b="b"/>
                  <a:pathLst>
                    <a:path w="147" h="156">
                      <a:moveTo>
                        <a:pt x="81" y="85"/>
                      </a:moveTo>
                      <a:cubicBezTo>
                        <a:pt x="119" y="43"/>
                        <a:pt x="147" y="6"/>
                        <a:pt x="144" y="1"/>
                      </a:cubicBezTo>
                      <a:cubicBezTo>
                        <a:pt x="144" y="1"/>
                        <a:pt x="144" y="1"/>
                        <a:pt x="143" y="1"/>
                      </a:cubicBezTo>
                      <a:cubicBezTo>
                        <a:pt x="142" y="0"/>
                        <a:pt x="137" y="3"/>
                        <a:pt x="130" y="8"/>
                      </a:cubicBezTo>
                      <a:cubicBezTo>
                        <a:pt x="120" y="23"/>
                        <a:pt x="99" y="49"/>
                        <a:pt x="73" y="77"/>
                      </a:cubicBezTo>
                      <a:cubicBezTo>
                        <a:pt x="46" y="105"/>
                        <a:pt x="22" y="128"/>
                        <a:pt x="7" y="139"/>
                      </a:cubicBezTo>
                      <a:cubicBezTo>
                        <a:pt x="3" y="146"/>
                        <a:pt x="0" y="151"/>
                        <a:pt x="1" y="153"/>
                      </a:cubicBezTo>
                      <a:cubicBezTo>
                        <a:pt x="1" y="153"/>
                        <a:pt x="2" y="153"/>
                        <a:pt x="2" y="154"/>
                      </a:cubicBezTo>
                      <a:cubicBezTo>
                        <a:pt x="7" y="156"/>
                        <a:pt x="42" y="126"/>
                        <a:pt x="81" y="85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01" name="Freeform 66"/>
                <p:cNvSpPr>
                  <a:spLocks/>
                </p:cNvSpPr>
                <p:nvPr/>
              </p:nvSpPr>
              <p:spPr bwMode="auto">
                <a:xfrm>
                  <a:off x="3121025" y="2400300"/>
                  <a:ext cx="153988" cy="165100"/>
                </a:xfrm>
                <a:custGeom>
                  <a:avLst/>
                  <a:gdLst/>
                  <a:ahLst/>
                  <a:cxnLst>
                    <a:cxn ang="0">
                      <a:pos x="83" y="87"/>
                    </a:cxn>
                    <a:cxn ang="0">
                      <a:pos x="148" y="2"/>
                    </a:cxn>
                    <a:cxn ang="0">
                      <a:pos x="147" y="1"/>
                    </a:cxn>
                    <a:cxn ang="0">
                      <a:pos x="134" y="8"/>
                    </a:cxn>
                    <a:cxn ang="0">
                      <a:pos x="75" y="80"/>
                    </a:cxn>
                    <a:cxn ang="0">
                      <a:pos x="7" y="143"/>
                    </a:cxn>
                    <a:cxn ang="0">
                      <a:pos x="1" y="158"/>
                    </a:cxn>
                    <a:cxn ang="0">
                      <a:pos x="2" y="158"/>
                    </a:cxn>
                    <a:cxn ang="0">
                      <a:pos x="83" y="87"/>
                    </a:cxn>
                  </a:cxnLst>
                  <a:rect l="0" t="0" r="r" b="b"/>
                  <a:pathLst>
                    <a:path w="151" h="161">
                      <a:moveTo>
                        <a:pt x="83" y="87"/>
                      </a:moveTo>
                      <a:cubicBezTo>
                        <a:pt x="123" y="45"/>
                        <a:pt x="151" y="7"/>
                        <a:pt x="148" y="2"/>
                      </a:cubicBezTo>
                      <a:cubicBezTo>
                        <a:pt x="148" y="2"/>
                        <a:pt x="148" y="2"/>
                        <a:pt x="147" y="1"/>
                      </a:cubicBezTo>
                      <a:cubicBezTo>
                        <a:pt x="146" y="0"/>
                        <a:pt x="141" y="3"/>
                        <a:pt x="134" y="8"/>
                      </a:cubicBezTo>
                      <a:cubicBezTo>
                        <a:pt x="123" y="24"/>
                        <a:pt x="102" y="51"/>
                        <a:pt x="75" y="80"/>
                      </a:cubicBezTo>
                      <a:cubicBezTo>
                        <a:pt x="48" y="109"/>
                        <a:pt x="22" y="132"/>
                        <a:pt x="7" y="143"/>
                      </a:cubicBezTo>
                      <a:cubicBezTo>
                        <a:pt x="3" y="151"/>
                        <a:pt x="0" y="156"/>
                        <a:pt x="1" y="158"/>
                      </a:cubicBezTo>
                      <a:cubicBezTo>
                        <a:pt x="1" y="158"/>
                        <a:pt x="2" y="158"/>
                        <a:pt x="2" y="158"/>
                      </a:cubicBezTo>
                      <a:cubicBezTo>
                        <a:pt x="7" y="161"/>
                        <a:pt x="43" y="130"/>
                        <a:pt x="83" y="87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02" name="Freeform 67"/>
                <p:cNvSpPr>
                  <a:spLocks/>
                </p:cNvSpPr>
                <p:nvPr/>
              </p:nvSpPr>
              <p:spPr bwMode="auto">
                <a:xfrm>
                  <a:off x="3028950" y="2316163"/>
                  <a:ext cx="144463" cy="152400"/>
                </a:xfrm>
                <a:custGeom>
                  <a:avLst/>
                  <a:gdLst/>
                  <a:ahLst/>
                  <a:cxnLst>
                    <a:cxn ang="0">
                      <a:pos x="77" y="81"/>
                    </a:cxn>
                    <a:cxn ang="0">
                      <a:pos x="138" y="1"/>
                    </a:cxn>
                    <a:cxn ang="0">
                      <a:pos x="137" y="1"/>
                    </a:cxn>
                    <a:cxn ang="0">
                      <a:pos x="124" y="8"/>
                    </a:cxn>
                    <a:cxn ang="0">
                      <a:pos x="69" y="74"/>
                    </a:cxn>
                    <a:cxn ang="0">
                      <a:pos x="7" y="133"/>
                    </a:cxn>
                    <a:cxn ang="0">
                      <a:pos x="1" y="147"/>
                    </a:cxn>
                    <a:cxn ang="0">
                      <a:pos x="2" y="147"/>
                    </a:cxn>
                    <a:cxn ang="0">
                      <a:pos x="77" y="81"/>
                    </a:cxn>
                  </a:cxnLst>
                  <a:rect l="0" t="0" r="r" b="b"/>
                  <a:pathLst>
                    <a:path w="141" h="150">
                      <a:moveTo>
                        <a:pt x="77" y="81"/>
                      </a:moveTo>
                      <a:cubicBezTo>
                        <a:pt x="114" y="41"/>
                        <a:pt x="141" y="6"/>
                        <a:pt x="138" y="1"/>
                      </a:cubicBezTo>
                      <a:cubicBezTo>
                        <a:pt x="137" y="1"/>
                        <a:pt x="137" y="1"/>
                        <a:pt x="137" y="1"/>
                      </a:cubicBezTo>
                      <a:cubicBezTo>
                        <a:pt x="136" y="0"/>
                        <a:pt x="131" y="3"/>
                        <a:pt x="124" y="8"/>
                      </a:cubicBezTo>
                      <a:cubicBezTo>
                        <a:pt x="115" y="22"/>
                        <a:pt x="95" y="47"/>
                        <a:pt x="69" y="74"/>
                      </a:cubicBezTo>
                      <a:cubicBezTo>
                        <a:pt x="44" y="101"/>
                        <a:pt x="21" y="123"/>
                        <a:pt x="7" y="133"/>
                      </a:cubicBezTo>
                      <a:cubicBezTo>
                        <a:pt x="2" y="140"/>
                        <a:pt x="0" y="145"/>
                        <a:pt x="1" y="147"/>
                      </a:cubicBezTo>
                      <a:cubicBezTo>
                        <a:pt x="1" y="147"/>
                        <a:pt x="2" y="147"/>
                        <a:pt x="2" y="147"/>
                      </a:cubicBezTo>
                      <a:cubicBezTo>
                        <a:pt x="6" y="150"/>
                        <a:pt x="40" y="121"/>
                        <a:pt x="77" y="81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sp>
            <p:nvSpPr>
              <p:cNvPr id="78" name="Freeform 9"/>
              <p:cNvSpPr>
                <a:spLocks/>
              </p:cNvSpPr>
              <p:nvPr/>
            </p:nvSpPr>
            <p:spPr bwMode="auto">
              <a:xfrm>
                <a:off x="1768475" y="1274763"/>
                <a:ext cx="654050" cy="498475"/>
              </a:xfrm>
              <a:custGeom>
                <a:avLst/>
                <a:gdLst/>
                <a:ahLst/>
                <a:cxnLst>
                  <a:cxn ang="0">
                    <a:pos x="37" y="191"/>
                  </a:cxn>
                  <a:cxn ang="0">
                    <a:pos x="44" y="334"/>
                  </a:cxn>
                  <a:cxn ang="0">
                    <a:pos x="192" y="471"/>
                  </a:cxn>
                  <a:cxn ang="0">
                    <a:pos x="248" y="488"/>
                  </a:cxn>
                  <a:cxn ang="0">
                    <a:pos x="642" y="472"/>
                  </a:cxn>
                  <a:cxn ang="0">
                    <a:pos x="129" y="0"/>
                  </a:cxn>
                  <a:cxn ang="0">
                    <a:pos x="37" y="191"/>
                  </a:cxn>
                </a:cxnLst>
                <a:rect l="0" t="0" r="r" b="b"/>
                <a:pathLst>
                  <a:path w="642" h="489">
                    <a:moveTo>
                      <a:pt x="37" y="191"/>
                    </a:moveTo>
                    <a:cubicBezTo>
                      <a:pt x="24" y="218"/>
                      <a:pt x="0" y="284"/>
                      <a:pt x="44" y="334"/>
                    </a:cubicBezTo>
                    <a:cubicBezTo>
                      <a:pt x="88" y="383"/>
                      <a:pt x="179" y="462"/>
                      <a:pt x="192" y="471"/>
                    </a:cubicBezTo>
                    <a:cubicBezTo>
                      <a:pt x="205" y="481"/>
                      <a:pt x="216" y="489"/>
                      <a:pt x="248" y="488"/>
                    </a:cubicBezTo>
                    <a:cubicBezTo>
                      <a:pt x="279" y="487"/>
                      <a:pt x="642" y="472"/>
                      <a:pt x="642" y="47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0"/>
                      <a:pt x="50" y="164"/>
                      <a:pt x="37" y="191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9" name="Freeform 41"/>
              <p:cNvSpPr>
                <a:spLocks/>
              </p:cNvSpPr>
              <p:nvPr/>
            </p:nvSpPr>
            <p:spPr bwMode="auto">
              <a:xfrm>
                <a:off x="1898650" y="1270000"/>
                <a:ext cx="1060450" cy="9953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218" y="243"/>
                  </a:cxn>
                  <a:cxn ang="0">
                    <a:pos x="317" y="376"/>
                  </a:cxn>
                  <a:cxn ang="0">
                    <a:pos x="376" y="426"/>
                  </a:cxn>
                  <a:cxn ang="0">
                    <a:pos x="439" y="475"/>
                  </a:cxn>
                  <a:cxn ang="0">
                    <a:pos x="560" y="588"/>
                  </a:cxn>
                  <a:cxn ang="0">
                    <a:pos x="785" y="799"/>
                  </a:cxn>
                  <a:cxn ang="0">
                    <a:pos x="821" y="838"/>
                  </a:cxn>
                  <a:cxn ang="0">
                    <a:pos x="870" y="889"/>
                  </a:cxn>
                  <a:cxn ang="0">
                    <a:pos x="890" y="921"/>
                  </a:cxn>
                  <a:cxn ang="0">
                    <a:pos x="921" y="962"/>
                  </a:cxn>
                  <a:cxn ang="0">
                    <a:pos x="935" y="975"/>
                  </a:cxn>
                  <a:cxn ang="0">
                    <a:pos x="989" y="922"/>
                  </a:cxn>
                  <a:cxn ang="0">
                    <a:pos x="1038" y="864"/>
                  </a:cxn>
                  <a:cxn ang="0">
                    <a:pos x="1024" y="852"/>
                  </a:cxn>
                  <a:cxn ang="0">
                    <a:pos x="981" y="824"/>
                  </a:cxn>
                  <a:cxn ang="0">
                    <a:pos x="948" y="806"/>
                  </a:cxn>
                  <a:cxn ang="0">
                    <a:pos x="894" y="760"/>
                  </a:cxn>
                  <a:cxn ang="0">
                    <a:pos x="853" y="727"/>
                  </a:cxn>
                  <a:cxn ang="0">
                    <a:pos x="627" y="517"/>
                  </a:cxn>
                  <a:cxn ang="0">
                    <a:pos x="506" y="403"/>
                  </a:cxn>
                  <a:cxn ang="0">
                    <a:pos x="453" y="344"/>
                  </a:cxn>
                  <a:cxn ang="0">
                    <a:pos x="399" y="289"/>
                  </a:cxn>
                  <a:cxn ang="0">
                    <a:pos x="260" y="199"/>
                  </a:cxn>
                  <a:cxn ang="0">
                    <a:pos x="5" y="0"/>
                  </a:cxn>
                  <a:cxn ang="0">
                    <a:pos x="0" y="5"/>
                  </a:cxn>
                </a:cxnLst>
                <a:rect l="0" t="0" r="r" b="b"/>
                <a:pathLst>
                  <a:path w="1039" h="976">
                    <a:moveTo>
                      <a:pt x="0" y="5"/>
                    </a:moveTo>
                    <a:cubicBezTo>
                      <a:pt x="218" y="243"/>
                      <a:pt x="218" y="243"/>
                      <a:pt x="218" y="243"/>
                    </a:cubicBezTo>
                    <a:cubicBezTo>
                      <a:pt x="218" y="243"/>
                      <a:pt x="301" y="360"/>
                      <a:pt x="317" y="376"/>
                    </a:cubicBezTo>
                    <a:cubicBezTo>
                      <a:pt x="333" y="393"/>
                      <a:pt x="339" y="399"/>
                      <a:pt x="376" y="426"/>
                    </a:cubicBezTo>
                    <a:cubicBezTo>
                      <a:pt x="412" y="454"/>
                      <a:pt x="422" y="461"/>
                      <a:pt x="439" y="475"/>
                    </a:cubicBezTo>
                    <a:cubicBezTo>
                      <a:pt x="456" y="490"/>
                      <a:pt x="550" y="580"/>
                      <a:pt x="560" y="588"/>
                    </a:cubicBezTo>
                    <a:cubicBezTo>
                      <a:pt x="569" y="597"/>
                      <a:pt x="778" y="792"/>
                      <a:pt x="785" y="799"/>
                    </a:cubicBezTo>
                    <a:cubicBezTo>
                      <a:pt x="793" y="806"/>
                      <a:pt x="798" y="812"/>
                      <a:pt x="821" y="838"/>
                    </a:cubicBezTo>
                    <a:cubicBezTo>
                      <a:pt x="843" y="864"/>
                      <a:pt x="854" y="880"/>
                      <a:pt x="870" y="889"/>
                    </a:cubicBezTo>
                    <a:cubicBezTo>
                      <a:pt x="887" y="898"/>
                      <a:pt x="887" y="904"/>
                      <a:pt x="890" y="921"/>
                    </a:cubicBezTo>
                    <a:cubicBezTo>
                      <a:pt x="894" y="938"/>
                      <a:pt x="910" y="952"/>
                      <a:pt x="921" y="962"/>
                    </a:cubicBezTo>
                    <a:cubicBezTo>
                      <a:pt x="932" y="972"/>
                      <a:pt x="935" y="975"/>
                      <a:pt x="935" y="975"/>
                    </a:cubicBezTo>
                    <a:cubicBezTo>
                      <a:pt x="936" y="976"/>
                      <a:pt x="960" y="952"/>
                      <a:pt x="989" y="922"/>
                    </a:cubicBezTo>
                    <a:cubicBezTo>
                      <a:pt x="1017" y="891"/>
                      <a:pt x="1039" y="866"/>
                      <a:pt x="1038" y="864"/>
                    </a:cubicBezTo>
                    <a:cubicBezTo>
                      <a:pt x="1038" y="864"/>
                      <a:pt x="1035" y="861"/>
                      <a:pt x="1024" y="852"/>
                    </a:cubicBezTo>
                    <a:cubicBezTo>
                      <a:pt x="1013" y="842"/>
                      <a:pt x="998" y="826"/>
                      <a:pt x="981" y="824"/>
                    </a:cubicBezTo>
                    <a:cubicBezTo>
                      <a:pt x="964" y="821"/>
                      <a:pt x="958" y="822"/>
                      <a:pt x="948" y="806"/>
                    </a:cubicBezTo>
                    <a:cubicBezTo>
                      <a:pt x="938" y="790"/>
                      <a:pt x="921" y="780"/>
                      <a:pt x="894" y="760"/>
                    </a:cubicBezTo>
                    <a:cubicBezTo>
                      <a:pt x="866" y="739"/>
                      <a:pt x="860" y="735"/>
                      <a:pt x="853" y="727"/>
                    </a:cubicBezTo>
                    <a:cubicBezTo>
                      <a:pt x="845" y="720"/>
                      <a:pt x="637" y="526"/>
                      <a:pt x="627" y="517"/>
                    </a:cubicBezTo>
                    <a:cubicBezTo>
                      <a:pt x="617" y="508"/>
                      <a:pt x="521" y="419"/>
                      <a:pt x="506" y="403"/>
                    </a:cubicBezTo>
                    <a:cubicBezTo>
                      <a:pt x="490" y="388"/>
                      <a:pt x="482" y="379"/>
                      <a:pt x="453" y="344"/>
                    </a:cubicBezTo>
                    <a:cubicBezTo>
                      <a:pt x="423" y="309"/>
                      <a:pt x="417" y="303"/>
                      <a:pt x="399" y="289"/>
                    </a:cubicBezTo>
                    <a:cubicBezTo>
                      <a:pt x="381" y="274"/>
                      <a:pt x="260" y="199"/>
                      <a:pt x="260" y="199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2536825" y="1858963"/>
                <a:ext cx="187325" cy="185737"/>
                <a:chOff x="2536825" y="1858963"/>
                <a:chExt cx="187325" cy="185737"/>
              </a:xfrm>
              <a:gradFill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16200000" scaled="1"/>
              </a:gradFill>
            </p:grpSpPr>
            <p:sp>
              <p:nvSpPr>
                <p:cNvPr id="92" name="Freeform 43"/>
                <p:cNvSpPr>
                  <a:spLocks/>
                </p:cNvSpPr>
                <p:nvPr/>
              </p:nvSpPr>
              <p:spPr bwMode="auto">
                <a:xfrm>
                  <a:off x="2536825" y="1858963"/>
                  <a:ext cx="88900" cy="92075"/>
                </a:xfrm>
                <a:custGeom>
                  <a:avLst/>
                  <a:gdLst/>
                  <a:ahLst/>
                  <a:cxnLst>
                    <a:cxn ang="0">
                      <a:pos x="0" y="47"/>
                    </a:cxn>
                    <a:cxn ang="0">
                      <a:pos x="13" y="58"/>
                    </a:cxn>
                    <a:cxn ang="0">
                      <a:pos x="56" y="12"/>
                    </a:cxn>
                    <a:cxn ang="0">
                      <a:pos x="43" y="0"/>
                    </a:cxn>
                    <a:cxn ang="0">
                      <a:pos x="0" y="47"/>
                    </a:cxn>
                  </a:cxnLst>
                  <a:rect l="0" t="0" r="r" b="b"/>
                  <a:pathLst>
                    <a:path w="56" h="58">
                      <a:moveTo>
                        <a:pt x="0" y="47"/>
                      </a:moveTo>
                      <a:lnTo>
                        <a:pt x="13" y="58"/>
                      </a:lnTo>
                      <a:lnTo>
                        <a:pt x="56" y="12"/>
                      </a:lnTo>
                      <a:lnTo>
                        <a:pt x="43" y="0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93" name="Freeform 45"/>
                <p:cNvSpPr>
                  <a:spLocks/>
                </p:cNvSpPr>
                <p:nvPr/>
              </p:nvSpPr>
              <p:spPr bwMode="auto">
                <a:xfrm>
                  <a:off x="2568575" y="1889125"/>
                  <a:ext cx="77788" cy="80963"/>
                </a:xfrm>
                <a:custGeom>
                  <a:avLst/>
                  <a:gdLst/>
                  <a:ahLst/>
                  <a:cxnLst>
                    <a:cxn ang="0">
                      <a:pos x="0" y="46"/>
                    </a:cxn>
                    <a:cxn ang="0">
                      <a:pos x="5" y="51"/>
                    </a:cxn>
                    <a:cxn ang="0">
                      <a:pos x="49" y="5"/>
                    </a:cxn>
                    <a:cxn ang="0">
                      <a:pos x="43" y="0"/>
                    </a:cxn>
                    <a:cxn ang="0">
                      <a:pos x="0" y="46"/>
                    </a:cxn>
                  </a:cxnLst>
                  <a:rect l="0" t="0" r="r" b="b"/>
                  <a:pathLst>
                    <a:path w="49" h="51">
                      <a:moveTo>
                        <a:pt x="0" y="46"/>
                      </a:moveTo>
                      <a:lnTo>
                        <a:pt x="5" y="51"/>
                      </a:lnTo>
                      <a:lnTo>
                        <a:pt x="49" y="5"/>
                      </a:lnTo>
                      <a:lnTo>
                        <a:pt x="43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94" name="Freeform 47"/>
                <p:cNvSpPr>
                  <a:spLocks/>
                </p:cNvSpPr>
                <p:nvPr/>
              </p:nvSpPr>
              <p:spPr bwMode="auto">
                <a:xfrm>
                  <a:off x="2587625" y="1906588"/>
                  <a:ext cx="77788" cy="82550"/>
                </a:xfrm>
                <a:custGeom>
                  <a:avLst/>
                  <a:gdLst/>
                  <a:ahLst/>
                  <a:cxnLst>
                    <a:cxn ang="0">
                      <a:pos x="0" y="46"/>
                    </a:cxn>
                    <a:cxn ang="0">
                      <a:pos x="6" y="52"/>
                    </a:cxn>
                    <a:cxn ang="0">
                      <a:pos x="49" y="6"/>
                    </a:cxn>
                    <a:cxn ang="0">
                      <a:pos x="43" y="0"/>
                    </a:cxn>
                    <a:cxn ang="0">
                      <a:pos x="0" y="46"/>
                    </a:cxn>
                  </a:cxnLst>
                  <a:rect l="0" t="0" r="r" b="b"/>
                  <a:pathLst>
                    <a:path w="49" h="52">
                      <a:moveTo>
                        <a:pt x="0" y="46"/>
                      </a:moveTo>
                      <a:lnTo>
                        <a:pt x="6" y="52"/>
                      </a:lnTo>
                      <a:lnTo>
                        <a:pt x="49" y="6"/>
                      </a:lnTo>
                      <a:lnTo>
                        <a:pt x="43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95" name="Freeform 49"/>
                <p:cNvSpPr>
                  <a:spLocks/>
                </p:cNvSpPr>
                <p:nvPr/>
              </p:nvSpPr>
              <p:spPr bwMode="auto">
                <a:xfrm>
                  <a:off x="2606675" y="1925638"/>
                  <a:ext cx="79375" cy="82550"/>
                </a:xfrm>
                <a:custGeom>
                  <a:avLst/>
                  <a:gdLst/>
                  <a:ahLst/>
                  <a:cxnLst>
                    <a:cxn ang="0">
                      <a:pos x="0" y="46"/>
                    </a:cxn>
                    <a:cxn ang="0">
                      <a:pos x="7" y="52"/>
                    </a:cxn>
                    <a:cxn ang="0">
                      <a:pos x="50" y="5"/>
                    </a:cxn>
                    <a:cxn ang="0">
                      <a:pos x="44" y="0"/>
                    </a:cxn>
                    <a:cxn ang="0">
                      <a:pos x="0" y="46"/>
                    </a:cxn>
                  </a:cxnLst>
                  <a:rect l="0" t="0" r="r" b="b"/>
                  <a:pathLst>
                    <a:path w="50" h="52">
                      <a:moveTo>
                        <a:pt x="0" y="46"/>
                      </a:moveTo>
                      <a:lnTo>
                        <a:pt x="7" y="52"/>
                      </a:lnTo>
                      <a:lnTo>
                        <a:pt x="50" y="5"/>
                      </a:lnTo>
                      <a:lnTo>
                        <a:pt x="44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96" name="Freeform 51"/>
                <p:cNvSpPr>
                  <a:spLocks/>
                </p:cNvSpPr>
                <p:nvPr/>
              </p:nvSpPr>
              <p:spPr bwMode="auto">
                <a:xfrm>
                  <a:off x="2627312" y="1943100"/>
                  <a:ext cx="77788" cy="82550"/>
                </a:xfrm>
                <a:custGeom>
                  <a:avLst/>
                  <a:gdLst/>
                  <a:ahLst/>
                  <a:cxnLst>
                    <a:cxn ang="0">
                      <a:pos x="0" y="46"/>
                    </a:cxn>
                    <a:cxn ang="0">
                      <a:pos x="6" y="52"/>
                    </a:cxn>
                    <a:cxn ang="0">
                      <a:pos x="49" y="6"/>
                    </a:cxn>
                    <a:cxn ang="0">
                      <a:pos x="43" y="0"/>
                    </a:cxn>
                    <a:cxn ang="0">
                      <a:pos x="0" y="46"/>
                    </a:cxn>
                  </a:cxnLst>
                  <a:rect l="0" t="0" r="r" b="b"/>
                  <a:pathLst>
                    <a:path w="49" h="52">
                      <a:moveTo>
                        <a:pt x="0" y="46"/>
                      </a:moveTo>
                      <a:lnTo>
                        <a:pt x="6" y="52"/>
                      </a:lnTo>
                      <a:lnTo>
                        <a:pt x="49" y="6"/>
                      </a:lnTo>
                      <a:lnTo>
                        <a:pt x="43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97" name="Freeform 53"/>
                <p:cNvSpPr>
                  <a:spLocks/>
                </p:cNvSpPr>
                <p:nvPr/>
              </p:nvSpPr>
              <p:spPr bwMode="auto">
                <a:xfrm>
                  <a:off x="2646362" y="1962150"/>
                  <a:ext cx="77788" cy="82550"/>
                </a:xfrm>
                <a:custGeom>
                  <a:avLst/>
                  <a:gdLst/>
                  <a:ahLst/>
                  <a:cxnLst>
                    <a:cxn ang="0">
                      <a:pos x="0" y="46"/>
                    </a:cxn>
                    <a:cxn ang="0">
                      <a:pos x="6" y="52"/>
                    </a:cxn>
                    <a:cxn ang="0">
                      <a:pos x="49" y="5"/>
                    </a:cxn>
                    <a:cxn ang="0">
                      <a:pos x="43" y="0"/>
                    </a:cxn>
                    <a:cxn ang="0">
                      <a:pos x="0" y="46"/>
                    </a:cxn>
                  </a:cxnLst>
                  <a:rect l="0" t="0" r="r" b="b"/>
                  <a:pathLst>
                    <a:path w="49" h="52">
                      <a:moveTo>
                        <a:pt x="0" y="46"/>
                      </a:moveTo>
                      <a:lnTo>
                        <a:pt x="6" y="52"/>
                      </a:lnTo>
                      <a:lnTo>
                        <a:pt x="49" y="5"/>
                      </a:lnTo>
                      <a:lnTo>
                        <a:pt x="43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sp>
            <p:nvSpPr>
              <p:cNvPr id="81" name="Freeform 55"/>
              <p:cNvSpPr>
                <a:spLocks/>
              </p:cNvSpPr>
              <p:nvPr/>
            </p:nvSpPr>
            <p:spPr bwMode="auto">
              <a:xfrm>
                <a:off x="3452812" y="2717800"/>
                <a:ext cx="409575" cy="387350"/>
              </a:xfrm>
              <a:custGeom>
                <a:avLst/>
                <a:gdLst/>
                <a:ahLst/>
                <a:cxnLst>
                  <a:cxn ang="0">
                    <a:pos x="25" y="26"/>
                  </a:cxn>
                  <a:cxn ang="0">
                    <a:pos x="25" y="26"/>
                  </a:cxn>
                  <a:cxn ang="0">
                    <a:pos x="0" y="52"/>
                  </a:cxn>
                  <a:cxn ang="0">
                    <a:pos x="225" y="262"/>
                  </a:cxn>
                  <a:cxn ang="0">
                    <a:pos x="390" y="380"/>
                  </a:cxn>
                  <a:cxn ang="0">
                    <a:pos x="394" y="376"/>
                  </a:cxn>
                  <a:cxn ang="0">
                    <a:pos x="396" y="373"/>
                  </a:cxn>
                  <a:cxn ang="0">
                    <a:pos x="396" y="373"/>
                  </a:cxn>
                  <a:cxn ang="0">
                    <a:pos x="399" y="370"/>
                  </a:cxn>
                  <a:cxn ang="0">
                    <a:pos x="402" y="366"/>
                  </a:cxn>
                  <a:cxn ang="0">
                    <a:pos x="274" y="210"/>
                  </a:cxn>
                  <a:cxn ang="0">
                    <a:pos x="49" y="0"/>
                  </a:cxn>
                  <a:cxn ang="0">
                    <a:pos x="25" y="26"/>
                  </a:cxn>
                </a:cxnLst>
                <a:rect l="0" t="0" r="r" b="b"/>
                <a:pathLst>
                  <a:path w="402" h="380">
                    <a:moveTo>
                      <a:pt x="25" y="26"/>
                    </a:moveTo>
                    <a:cubicBezTo>
                      <a:pt x="25" y="26"/>
                      <a:pt x="25" y="26"/>
                      <a:pt x="25" y="2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24" y="74"/>
                      <a:pt x="184" y="228"/>
                      <a:pt x="225" y="262"/>
                    </a:cubicBezTo>
                    <a:cubicBezTo>
                      <a:pt x="266" y="296"/>
                      <a:pt x="390" y="380"/>
                      <a:pt x="390" y="380"/>
                    </a:cubicBezTo>
                    <a:cubicBezTo>
                      <a:pt x="394" y="376"/>
                      <a:pt x="394" y="376"/>
                      <a:pt x="394" y="376"/>
                    </a:cubicBezTo>
                    <a:cubicBezTo>
                      <a:pt x="396" y="373"/>
                      <a:pt x="396" y="373"/>
                      <a:pt x="396" y="373"/>
                    </a:cubicBezTo>
                    <a:cubicBezTo>
                      <a:pt x="396" y="373"/>
                      <a:pt x="396" y="373"/>
                      <a:pt x="396" y="373"/>
                    </a:cubicBezTo>
                    <a:cubicBezTo>
                      <a:pt x="399" y="370"/>
                      <a:pt x="399" y="370"/>
                      <a:pt x="399" y="370"/>
                    </a:cubicBezTo>
                    <a:cubicBezTo>
                      <a:pt x="402" y="366"/>
                      <a:pt x="402" y="366"/>
                      <a:pt x="402" y="366"/>
                    </a:cubicBezTo>
                    <a:cubicBezTo>
                      <a:pt x="402" y="366"/>
                      <a:pt x="311" y="248"/>
                      <a:pt x="274" y="210"/>
                    </a:cubicBezTo>
                    <a:cubicBezTo>
                      <a:pt x="237" y="171"/>
                      <a:pt x="73" y="22"/>
                      <a:pt x="49" y="0"/>
                    </a:cubicBezTo>
                    <a:lnTo>
                      <a:pt x="25" y="26"/>
                    </a:lnTo>
                    <a:close/>
                  </a:path>
                </a:pathLst>
              </a:custGeom>
              <a:gradFill>
                <a:gsLst>
                  <a:gs pos="35000">
                    <a:schemeClr val="tx2">
                      <a:lumMod val="75000"/>
                      <a:lumOff val="25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69000">
                    <a:schemeClr val="tx2">
                      <a:lumMod val="90000"/>
                      <a:lumOff val="10000"/>
                    </a:schemeClr>
                  </a:gs>
                </a:gsLst>
                <a:lin ang="7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2" name="Freeform 57"/>
              <p:cNvSpPr>
                <a:spLocks/>
              </p:cNvSpPr>
              <p:nvPr/>
            </p:nvSpPr>
            <p:spPr bwMode="auto">
              <a:xfrm>
                <a:off x="3124200" y="2403475"/>
                <a:ext cx="385763" cy="376238"/>
              </a:xfrm>
              <a:custGeom>
                <a:avLst/>
                <a:gdLst/>
                <a:ahLst/>
                <a:cxnLst>
                  <a:cxn ang="0">
                    <a:pos x="81" y="85"/>
                  </a:cxn>
                  <a:cxn ang="0">
                    <a:pos x="0" y="156"/>
                  </a:cxn>
                  <a:cxn ang="0">
                    <a:pos x="42" y="199"/>
                  </a:cxn>
                  <a:cxn ang="0">
                    <a:pos x="189" y="328"/>
                  </a:cxn>
                  <a:cxn ang="0">
                    <a:pos x="300" y="369"/>
                  </a:cxn>
                  <a:cxn ang="0">
                    <a:pos x="307" y="369"/>
                  </a:cxn>
                  <a:cxn ang="0">
                    <a:pos x="312" y="368"/>
                  </a:cxn>
                  <a:cxn ang="0">
                    <a:pos x="317" y="365"/>
                  </a:cxn>
                  <a:cxn ang="0">
                    <a:pos x="349" y="336"/>
                  </a:cxn>
                  <a:cxn ang="0">
                    <a:pos x="376" y="302"/>
                  </a:cxn>
                  <a:cxn ang="0">
                    <a:pos x="378" y="297"/>
                  </a:cxn>
                  <a:cxn ang="0">
                    <a:pos x="379" y="292"/>
                  </a:cxn>
                  <a:cxn ang="0">
                    <a:pos x="379" y="285"/>
                  </a:cxn>
                  <a:cxn ang="0">
                    <a:pos x="330" y="176"/>
                  </a:cxn>
                  <a:cxn ang="0">
                    <a:pos x="192" y="39"/>
                  </a:cxn>
                  <a:cxn ang="0">
                    <a:pos x="146" y="0"/>
                  </a:cxn>
                  <a:cxn ang="0">
                    <a:pos x="81" y="85"/>
                  </a:cxn>
                </a:cxnLst>
                <a:rect l="0" t="0" r="r" b="b"/>
                <a:pathLst>
                  <a:path w="379" h="370">
                    <a:moveTo>
                      <a:pt x="81" y="85"/>
                    </a:moveTo>
                    <a:cubicBezTo>
                      <a:pt x="41" y="128"/>
                      <a:pt x="5" y="159"/>
                      <a:pt x="0" y="156"/>
                    </a:cubicBezTo>
                    <a:cubicBezTo>
                      <a:pt x="19" y="176"/>
                      <a:pt x="34" y="192"/>
                      <a:pt x="42" y="199"/>
                    </a:cubicBezTo>
                    <a:cubicBezTo>
                      <a:pt x="85" y="243"/>
                      <a:pt x="143" y="305"/>
                      <a:pt x="189" y="328"/>
                    </a:cubicBezTo>
                    <a:cubicBezTo>
                      <a:pt x="234" y="351"/>
                      <a:pt x="287" y="368"/>
                      <a:pt x="300" y="369"/>
                    </a:cubicBezTo>
                    <a:cubicBezTo>
                      <a:pt x="303" y="370"/>
                      <a:pt x="305" y="369"/>
                      <a:pt x="307" y="369"/>
                    </a:cubicBezTo>
                    <a:cubicBezTo>
                      <a:pt x="308" y="369"/>
                      <a:pt x="310" y="369"/>
                      <a:pt x="312" y="368"/>
                    </a:cubicBezTo>
                    <a:cubicBezTo>
                      <a:pt x="314" y="367"/>
                      <a:pt x="316" y="366"/>
                      <a:pt x="317" y="365"/>
                    </a:cubicBezTo>
                    <a:cubicBezTo>
                      <a:pt x="325" y="360"/>
                      <a:pt x="337" y="349"/>
                      <a:pt x="349" y="336"/>
                    </a:cubicBezTo>
                    <a:cubicBezTo>
                      <a:pt x="361" y="323"/>
                      <a:pt x="371" y="311"/>
                      <a:pt x="376" y="302"/>
                    </a:cubicBezTo>
                    <a:cubicBezTo>
                      <a:pt x="377" y="301"/>
                      <a:pt x="377" y="299"/>
                      <a:pt x="378" y="297"/>
                    </a:cubicBezTo>
                    <a:cubicBezTo>
                      <a:pt x="379" y="295"/>
                      <a:pt x="379" y="293"/>
                      <a:pt x="379" y="292"/>
                    </a:cubicBezTo>
                    <a:cubicBezTo>
                      <a:pt x="379" y="290"/>
                      <a:pt x="379" y="288"/>
                      <a:pt x="379" y="285"/>
                    </a:cubicBezTo>
                    <a:cubicBezTo>
                      <a:pt x="376" y="272"/>
                      <a:pt x="356" y="220"/>
                      <a:pt x="330" y="176"/>
                    </a:cubicBezTo>
                    <a:cubicBezTo>
                      <a:pt x="304" y="133"/>
                      <a:pt x="239" y="79"/>
                      <a:pt x="192" y="39"/>
                    </a:cubicBezTo>
                    <a:cubicBezTo>
                      <a:pt x="184" y="32"/>
                      <a:pt x="167" y="18"/>
                      <a:pt x="146" y="0"/>
                    </a:cubicBezTo>
                    <a:cubicBezTo>
                      <a:pt x="149" y="5"/>
                      <a:pt x="121" y="43"/>
                      <a:pt x="81" y="85"/>
                    </a:cubicBezTo>
                  </a:path>
                </a:pathLst>
              </a:custGeom>
              <a:gradFill flip="none" rotWithShape="1">
                <a:gsLst>
                  <a:gs pos="3500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69000">
                    <a:schemeClr val="tx1">
                      <a:lumMod val="50000"/>
                      <a:lumOff val="50000"/>
                    </a:schemeClr>
                  </a:gs>
                </a:gsLst>
                <a:lin ang="78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3" name="Freeform 59"/>
              <p:cNvSpPr>
                <a:spLocks/>
              </p:cNvSpPr>
              <p:nvPr/>
            </p:nvSpPr>
            <p:spPr bwMode="auto">
              <a:xfrm>
                <a:off x="1905000" y="1136650"/>
                <a:ext cx="509588" cy="581025"/>
              </a:xfrm>
              <a:custGeom>
                <a:avLst/>
                <a:gdLst/>
                <a:ahLst/>
                <a:cxnLst>
                  <a:cxn ang="0">
                    <a:pos x="187" y="24"/>
                  </a:cxn>
                  <a:cxn ang="0">
                    <a:pos x="0" y="131"/>
                  </a:cxn>
                  <a:cxn ang="0">
                    <a:pos x="501" y="570"/>
                  </a:cxn>
                  <a:cxn ang="0">
                    <a:pos x="497" y="214"/>
                  </a:cxn>
                  <a:cxn ang="0">
                    <a:pos x="477" y="159"/>
                  </a:cxn>
                  <a:cxn ang="0">
                    <a:pos x="329" y="21"/>
                  </a:cxn>
                  <a:cxn ang="0">
                    <a:pos x="267" y="0"/>
                  </a:cxn>
                  <a:cxn ang="0">
                    <a:pos x="187" y="24"/>
                  </a:cxn>
                </a:cxnLst>
                <a:rect l="0" t="0" r="r" b="b"/>
                <a:pathLst>
                  <a:path w="501" h="570">
                    <a:moveTo>
                      <a:pt x="187" y="24"/>
                    </a:moveTo>
                    <a:cubicBezTo>
                      <a:pt x="161" y="38"/>
                      <a:pt x="0" y="131"/>
                      <a:pt x="0" y="131"/>
                    </a:cubicBezTo>
                    <a:cubicBezTo>
                      <a:pt x="501" y="570"/>
                      <a:pt x="501" y="570"/>
                      <a:pt x="501" y="570"/>
                    </a:cubicBezTo>
                    <a:cubicBezTo>
                      <a:pt x="501" y="570"/>
                      <a:pt x="499" y="245"/>
                      <a:pt x="497" y="214"/>
                    </a:cubicBezTo>
                    <a:cubicBezTo>
                      <a:pt x="496" y="182"/>
                      <a:pt x="487" y="171"/>
                      <a:pt x="477" y="159"/>
                    </a:cubicBezTo>
                    <a:cubicBezTo>
                      <a:pt x="466" y="147"/>
                      <a:pt x="382" y="62"/>
                      <a:pt x="329" y="21"/>
                    </a:cubicBezTo>
                    <a:cubicBezTo>
                      <a:pt x="309" y="6"/>
                      <a:pt x="288" y="0"/>
                      <a:pt x="267" y="0"/>
                    </a:cubicBezTo>
                    <a:cubicBezTo>
                      <a:pt x="234" y="0"/>
                      <a:pt x="203" y="14"/>
                      <a:pt x="187" y="24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4" name="Freeform 61"/>
              <p:cNvSpPr>
                <a:spLocks/>
              </p:cNvSpPr>
              <p:nvPr/>
            </p:nvSpPr>
            <p:spPr bwMode="auto">
              <a:xfrm>
                <a:off x="1806575" y="1273175"/>
                <a:ext cx="571500" cy="495300"/>
              </a:xfrm>
              <a:custGeom>
                <a:avLst/>
                <a:gdLst/>
                <a:ahLst/>
                <a:cxnLst>
                  <a:cxn ang="0">
                    <a:pos x="33" y="196"/>
                  </a:cxn>
                  <a:cxn ang="0">
                    <a:pos x="42" y="337"/>
                  </a:cxn>
                  <a:cxn ang="0">
                    <a:pos x="183" y="468"/>
                  </a:cxn>
                  <a:cxn ang="0">
                    <a:pos x="235" y="484"/>
                  </a:cxn>
                  <a:cxn ang="0">
                    <a:pos x="560" y="476"/>
                  </a:cxn>
                  <a:cxn ang="0">
                    <a:pos x="93" y="0"/>
                  </a:cxn>
                  <a:cxn ang="0">
                    <a:pos x="33" y="196"/>
                  </a:cxn>
                </a:cxnLst>
                <a:rect l="0" t="0" r="r" b="b"/>
                <a:pathLst>
                  <a:path w="560" h="485">
                    <a:moveTo>
                      <a:pt x="33" y="196"/>
                    </a:moveTo>
                    <a:cubicBezTo>
                      <a:pt x="22" y="229"/>
                      <a:pt x="0" y="290"/>
                      <a:pt x="42" y="337"/>
                    </a:cubicBezTo>
                    <a:cubicBezTo>
                      <a:pt x="85" y="384"/>
                      <a:pt x="171" y="459"/>
                      <a:pt x="183" y="468"/>
                    </a:cubicBezTo>
                    <a:cubicBezTo>
                      <a:pt x="195" y="477"/>
                      <a:pt x="206" y="485"/>
                      <a:pt x="235" y="484"/>
                    </a:cubicBezTo>
                    <a:cubicBezTo>
                      <a:pt x="265" y="484"/>
                      <a:pt x="560" y="476"/>
                      <a:pt x="560" y="476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0"/>
                      <a:pt x="44" y="161"/>
                      <a:pt x="33" y="196"/>
                    </a:cubicBezTo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5" name="Freeform 68"/>
              <p:cNvSpPr>
                <a:spLocks/>
              </p:cNvSpPr>
              <p:nvPr/>
            </p:nvSpPr>
            <p:spPr bwMode="auto">
              <a:xfrm>
                <a:off x="2847975" y="2147888"/>
                <a:ext cx="117475" cy="125413"/>
              </a:xfrm>
              <a:custGeom>
                <a:avLst/>
                <a:gdLst/>
                <a:ahLst/>
                <a:cxnLst>
                  <a:cxn ang="0">
                    <a:pos x="113" y="2"/>
                  </a:cxn>
                  <a:cxn ang="0">
                    <a:pos x="54" y="59"/>
                  </a:cxn>
                  <a:cxn ang="0">
                    <a:pos x="2" y="121"/>
                  </a:cxn>
                  <a:cxn ang="0">
                    <a:pos x="61" y="65"/>
                  </a:cxn>
                  <a:cxn ang="0">
                    <a:pos x="113" y="2"/>
                  </a:cxn>
                </a:cxnLst>
                <a:rect l="0" t="0" r="r" b="b"/>
                <a:pathLst>
                  <a:path w="115" h="123">
                    <a:moveTo>
                      <a:pt x="113" y="2"/>
                    </a:moveTo>
                    <a:cubicBezTo>
                      <a:pt x="111" y="0"/>
                      <a:pt x="85" y="26"/>
                      <a:pt x="54" y="59"/>
                    </a:cubicBezTo>
                    <a:cubicBezTo>
                      <a:pt x="24" y="91"/>
                      <a:pt x="0" y="119"/>
                      <a:pt x="2" y="121"/>
                    </a:cubicBezTo>
                    <a:cubicBezTo>
                      <a:pt x="4" y="123"/>
                      <a:pt x="30" y="97"/>
                      <a:pt x="61" y="65"/>
                    </a:cubicBezTo>
                    <a:cubicBezTo>
                      <a:pt x="92" y="32"/>
                      <a:pt x="115" y="4"/>
                      <a:pt x="113" y="2"/>
                    </a:cubicBezTo>
                  </a:path>
                </a:pathLst>
              </a:custGeom>
              <a:solidFill>
                <a:schemeClr val="tx2">
                  <a:lumMod val="25000"/>
                  <a:lumOff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6" name="Freeform 39"/>
              <p:cNvSpPr>
                <a:spLocks/>
              </p:cNvSpPr>
              <p:nvPr/>
            </p:nvSpPr>
            <p:spPr bwMode="auto">
              <a:xfrm>
                <a:off x="2849562" y="2149475"/>
                <a:ext cx="312738" cy="307975"/>
              </a:xfrm>
              <a:custGeom>
                <a:avLst/>
                <a:gdLst/>
                <a:ahLst/>
                <a:cxnLst>
                  <a:cxn ang="0">
                    <a:pos x="65" y="50"/>
                  </a:cxn>
                  <a:cxn ang="0">
                    <a:pos x="56" y="60"/>
                  </a:cxn>
                  <a:cxn ang="0">
                    <a:pos x="47" y="69"/>
                  </a:cxn>
                  <a:cxn ang="0">
                    <a:pos x="0" y="119"/>
                  </a:cxn>
                  <a:cxn ang="0">
                    <a:pos x="170" y="302"/>
                  </a:cxn>
                  <a:cxn ang="0">
                    <a:pos x="170" y="302"/>
                  </a:cxn>
                  <a:cxn ang="0">
                    <a:pos x="183" y="296"/>
                  </a:cxn>
                  <a:cxn ang="0">
                    <a:pos x="245" y="237"/>
                  </a:cxn>
                  <a:cxn ang="0">
                    <a:pos x="300" y="171"/>
                  </a:cxn>
                  <a:cxn ang="0">
                    <a:pos x="306" y="158"/>
                  </a:cxn>
                  <a:cxn ang="0">
                    <a:pos x="306" y="158"/>
                  </a:cxn>
                  <a:cxn ang="0">
                    <a:pos x="111" y="0"/>
                  </a:cxn>
                  <a:cxn ang="0">
                    <a:pos x="65" y="50"/>
                  </a:cxn>
                </a:cxnLst>
                <a:rect l="0" t="0" r="r" b="b"/>
                <a:pathLst>
                  <a:path w="307" h="303">
                    <a:moveTo>
                      <a:pt x="65" y="50"/>
                    </a:moveTo>
                    <a:cubicBezTo>
                      <a:pt x="56" y="60"/>
                      <a:pt x="56" y="60"/>
                      <a:pt x="56" y="60"/>
                    </a:cubicBezTo>
                    <a:cubicBezTo>
                      <a:pt x="47" y="69"/>
                      <a:pt x="47" y="69"/>
                      <a:pt x="47" y="6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19"/>
                      <a:pt x="74" y="201"/>
                      <a:pt x="170" y="302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2" y="303"/>
                      <a:pt x="176" y="301"/>
                      <a:pt x="183" y="296"/>
                    </a:cubicBezTo>
                    <a:cubicBezTo>
                      <a:pt x="197" y="286"/>
                      <a:pt x="220" y="264"/>
                      <a:pt x="245" y="237"/>
                    </a:cubicBezTo>
                    <a:cubicBezTo>
                      <a:pt x="271" y="210"/>
                      <a:pt x="291" y="185"/>
                      <a:pt x="300" y="171"/>
                    </a:cubicBezTo>
                    <a:cubicBezTo>
                      <a:pt x="305" y="164"/>
                      <a:pt x="307" y="159"/>
                      <a:pt x="306" y="158"/>
                    </a:cubicBezTo>
                    <a:cubicBezTo>
                      <a:pt x="306" y="158"/>
                      <a:pt x="306" y="158"/>
                      <a:pt x="306" y="158"/>
                    </a:cubicBezTo>
                    <a:cubicBezTo>
                      <a:pt x="198" y="68"/>
                      <a:pt x="111" y="0"/>
                      <a:pt x="111" y="0"/>
                    </a:cubicBezTo>
                    <a:lnTo>
                      <a:pt x="65" y="50"/>
                    </a:lnTo>
                    <a:close/>
                  </a:path>
                </a:pathLst>
              </a:custGeom>
              <a:gradFill>
                <a:gsLst>
                  <a:gs pos="3500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69000">
                    <a:schemeClr val="tx1">
                      <a:lumMod val="50000"/>
                      <a:lumOff val="50000"/>
                    </a:schemeClr>
                  </a:gs>
                </a:gsLst>
                <a:lin ang="7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87" name="Group 92"/>
              <p:cNvGrpSpPr/>
              <p:nvPr/>
            </p:nvGrpSpPr>
            <p:grpSpPr>
              <a:xfrm>
                <a:off x="3030537" y="2316163"/>
                <a:ext cx="234950" cy="238125"/>
                <a:chOff x="3030537" y="2316163"/>
                <a:chExt cx="234950" cy="238125"/>
              </a:xfrm>
              <a:gradFill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16200000" scaled="1"/>
              </a:gradFill>
            </p:grpSpPr>
            <p:sp>
              <p:nvSpPr>
                <p:cNvPr id="88" name="Freeform 69"/>
                <p:cNvSpPr>
                  <a:spLocks/>
                </p:cNvSpPr>
                <p:nvPr/>
              </p:nvSpPr>
              <p:spPr bwMode="auto">
                <a:xfrm>
                  <a:off x="3087687" y="2370138"/>
                  <a:ext cx="160338" cy="168275"/>
                </a:xfrm>
                <a:custGeom>
                  <a:avLst/>
                  <a:gdLst/>
                  <a:ahLst/>
                  <a:cxnLst>
                    <a:cxn ang="0">
                      <a:pos x="79" y="84"/>
                    </a:cxn>
                    <a:cxn ang="0">
                      <a:pos x="0" y="153"/>
                    </a:cxn>
                    <a:cxn ang="0">
                      <a:pos x="12" y="165"/>
                    </a:cxn>
                    <a:cxn ang="0">
                      <a:pos x="12" y="165"/>
                    </a:cxn>
                    <a:cxn ang="0">
                      <a:pos x="25" y="159"/>
                    </a:cxn>
                    <a:cxn ang="0">
                      <a:pos x="91" y="96"/>
                    </a:cxn>
                    <a:cxn ang="0">
                      <a:pos x="150" y="25"/>
                    </a:cxn>
                    <a:cxn ang="0">
                      <a:pos x="155" y="11"/>
                    </a:cxn>
                    <a:cxn ang="0">
                      <a:pos x="155" y="11"/>
                    </a:cxn>
                    <a:cxn ang="0">
                      <a:pos x="142" y="0"/>
                    </a:cxn>
                    <a:cxn ang="0">
                      <a:pos x="79" y="84"/>
                    </a:cxn>
                  </a:cxnLst>
                  <a:rect l="0" t="0" r="r" b="b"/>
                  <a:pathLst>
                    <a:path w="157" h="166">
                      <a:moveTo>
                        <a:pt x="79" y="84"/>
                      </a:moveTo>
                      <a:cubicBezTo>
                        <a:pt x="40" y="125"/>
                        <a:pt x="5" y="155"/>
                        <a:pt x="0" y="153"/>
                      </a:cubicBezTo>
                      <a:cubicBezTo>
                        <a:pt x="4" y="157"/>
                        <a:pt x="8" y="161"/>
                        <a:pt x="12" y="165"/>
                      </a:cubicBezTo>
                      <a:cubicBezTo>
                        <a:pt x="12" y="165"/>
                        <a:pt x="12" y="165"/>
                        <a:pt x="12" y="165"/>
                      </a:cubicBezTo>
                      <a:cubicBezTo>
                        <a:pt x="13" y="166"/>
                        <a:pt x="18" y="164"/>
                        <a:pt x="25" y="159"/>
                      </a:cubicBezTo>
                      <a:cubicBezTo>
                        <a:pt x="40" y="148"/>
                        <a:pt x="65" y="124"/>
                        <a:pt x="91" y="96"/>
                      </a:cubicBezTo>
                      <a:cubicBezTo>
                        <a:pt x="118" y="67"/>
                        <a:pt x="140" y="41"/>
                        <a:pt x="150" y="25"/>
                      </a:cubicBezTo>
                      <a:cubicBezTo>
                        <a:pt x="155" y="18"/>
                        <a:pt x="157" y="13"/>
                        <a:pt x="155" y="11"/>
                      </a:cubicBezTo>
                      <a:cubicBezTo>
                        <a:pt x="155" y="11"/>
                        <a:pt x="155" y="11"/>
                        <a:pt x="155" y="11"/>
                      </a:cubicBezTo>
                      <a:cubicBezTo>
                        <a:pt x="151" y="8"/>
                        <a:pt x="146" y="4"/>
                        <a:pt x="142" y="0"/>
                      </a:cubicBezTo>
                      <a:cubicBezTo>
                        <a:pt x="145" y="5"/>
                        <a:pt x="117" y="42"/>
                        <a:pt x="79" y="8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89" name="Freeform 71"/>
                <p:cNvSpPr>
                  <a:spLocks/>
                </p:cNvSpPr>
                <p:nvPr/>
              </p:nvSpPr>
              <p:spPr bwMode="auto">
                <a:xfrm>
                  <a:off x="3062287" y="2346325"/>
                  <a:ext cx="163513" cy="171450"/>
                </a:xfrm>
                <a:custGeom>
                  <a:avLst/>
                  <a:gdLst/>
                  <a:ahLst/>
                  <a:cxnLst>
                    <a:cxn ang="0">
                      <a:pos x="77" y="82"/>
                    </a:cxn>
                    <a:cxn ang="0">
                      <a:pos x="0" y="149"/>
                    </a:cxn>
                    <a:cxn ang="0">
                      <a:pos x="17" y="167"/>
                    </a:cxn>
                    <a:cxn ang="0">
                      <a:pos x="17" y="168"/>
                    </a:cxn>
                    <a:cxn ang="0">
                      <a:pos x="30" y="161"/>
                    </a:cxn>
                    <a:cxn ang="0">
                      <a:pos x="96" y="99"/>
                    </a:cxn>
                    <a:cxn ang="0">
                      <a:pos x="153" y="30"/>
                    </a:cxn>
                    <a:cxn ang="0">
                      <a:pos x="159" y="16"/>
                    </a:cxn>
                    <a:cxn ang="0">
                      <a:pos x="158" y="16"/>
                    </a:cxn>
                    <a:cxn ang="0">
                      <a:pos x="139" y="0"/>
                    </a:cxn>
                    <a:cxn ang="0">
                      <a:pos x="77" y="82"/>
                    </a:cxn>
                  </a:cxnLst>
                  <a:rect l="0" t="0" r="r" b="b"/>
                  <a:pathLst>
                    <a:path w="160" h="169">
                      <a:moveTo>
                        <a:pt x="77" y="82"/>
                      </a:moveTo>
                      <a:cubicBezTo>
                        <a:pt x="39" y="123"/>
                        <a:pt x="4" y="153"/>
                        <a:pt x="0" y="149"/>
                      </a:cubicBezTo>
                      <a:cubicBezTo>
                        <a:pt x="6" y="155"/>
                        <a:pt x="11" y="161"/>
                        <a:pt x="17" y="167"/>
                      </a:cubicBezTo>
                      <a:cubicBezTo>
                        <a:pt x="17" y="167"/>
                        <a:pt x="17" y="168"/>
                        <a:pt x="17" y="168"/>
                      </a:cubicBezTo>
                      <a:cubicBezTo>
                        <a:pt x="19" y="169"/>
                        <a:pt x="23" y="166"/>
                        <a:pt x="30" y="161"/>
                      </a:cubicBezTo>
                      <a:cubicBezTo>
                        <a:pt x="45" y="150"/>
                        <a:pt x="69" y="127"/>
                        <a:pt x="96" y="99"/>
                      </a:cubicBezTo>
                      <a:cubicBezTo>
                        <a:pt x="122" y="71"/>
                        <a:pt x="143" y="45"/>
                        <a:pt x="153" y="30"/>
                      </a:cubicBezTo>
                      <a:cubicBezTo>
                        <a:pt x="158" y="23"/>
                        <a:pt x="160" y="18"/>
                        <a:pt x="159" y="16"/>
                      </a:cubicBezTo>
                      <a:cubicBezTo>
                        <a:pt x="159" y="16"/>
                        <a:pt x="158" y="16"/>
                        <a:pt x="158" y="16"/>
                      </a:cubicBezTo>
                      <a:cubicBezTo>
                        <a:pt x="152" y="11"/>
                        <a:pt x="146" y="5"/>
                        <a:pt x="139" y="0"/>
                      </a:cubicBezTo>
                      <a:cubicBezTo>
                        <a:pt x="143" y="4"/>
                        <a:pt x="115" y="41"/>
                        <a:pt x="77" y="82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90" name="Freeform 73"/>
                <p:cNvSpPr>
                  <a:spLocks/>
                </p:cNvSpPr>
                <p:nvPr/>
              </p:nvSpPr>
              <p:spPr bwMode="auto">
                <a:xfrm>
                  <a:off x="3106737" y="2389188"/>
                  <a:ext cx="158750" cy="165100"/>
                </a:xfrm>
                <a:custGeom>
                  <a:avLst/>
                  <a:gdLst/>
                  <a:ahLst/>
                  <a:cxnLst>
                    <a:cxn ang="0">
                      <a:pos x="139" y="13"/>
                    </a:cxn>
                    <a:cxn ang="0">
                      <a:pos x="80" y="84"/>
                    </a:cxn>
                    <a:cxn ang="0">
                      <a:pos x="14" y="147"/>
                    </a:cxn>
                    <a:cxn ang="0">
                      <a:pos x="0" y="154"/>
                    </a:cxn>
                    <a:cxn ang="0">
                      <a:pos x="8" y="162"/>
                    </a:cxn>
                    <a:cxn ang="0">
                      <a:pos x="8" y="162"/>
                    </a:cxn>
                    <a:cxn ang="0">
                      <a:pos x="21" y="155"/>
                    </a:cxn>
                    <a:cxn ang="0">
                      <a:pos x="89" y="92"/>
                    </a:cxn>
                    <a:cxn ang="0">
                      <a:pos x="148" y="20"/>
                    </a:cxn>
                    <a:cxn ang="0">
                      <a:pos x="153" y="7"/>
                    </a:cxn>
                    <a:cxn ang="0">
                      <a:pos x="153" y="6"/>
                    </a:cxn>
                    <a:cxn ang="0">
                      <a:pos x="145" y="0"/>
                    </a:cxn>
                    <a:cxn ang="0">
                      <a:pos x="139" y="13"/>
                    </a:cxn>
                  </a:cxnLst>
                  <a:rect l="0" t="0" r="r" b="b"/>
                  <a:pathLst>
                    <a:path w="155" h="163">
                      <a:moveTo>
                        <a:pt x="139" y="13"/>
                      </a:moveTo>
                      <a:cubicBezTo>
                        <a:pt x="129" y="29"/>
                        <a:pt x="107" y="56"/>
                        <a:pt x="80" y="84"/>
                      </a:cubicBezTo>
                      <a:cubicBezTo>
                        <a:pt x="54" y="113"/>
                        <a:pt x="29" y="136"/>
                        <a:pt x="14" y="147"/>
                      </a:cubicBezTo>
                      <a:cubicBezTo>
                        <a:pt x="7" y="153"/>
                        <a:pt x="2" y="155"/>
                        <a:pt x="0" y="154"/>
                      </a:cubicBezTo>
                      <a:cubicBezTo>
                        <a:pt x="3" y="157"/>
                        <a:pt x="5" y="159"/>
                        <a:pt x="8" y="162"/>
                      </a:cubicBezTo>
                      <a:cubicBezTo>
                        <a:pt x="8" y="162"/>
                        <a:pt x="8" y="162"/>
                        <a:pt x="8" y="162"/>
                      </a:cubicBezTo>
                      <a:cubicBezTo>
                        <a:pt x="10" y="163"/>
                        <a:pt x="14" y="161"/>
                        <a:pt x="21" y="155"/>
                      </a:cubicBezTo>
                      <a:cubicBezTo>
                        <a:pt x="36" y="144"/>
                        <a:pt x="62" y="121"/>
                        <a:pt x="89" y="92"/>
                      </a:cubicBezTo>
                      <a:cubicBezTo>
                        <a:pt x="116" y="63"/>
                        <a:pt x="137" y="36"/>
                        <a:pt x="148" y="20"/>
                      </a:cubicBezTo>
                      <a:cubicBezTo>
                        <a:pt x="152" y="13"/>
                        <a:pt x="155" y="8"/>
                        <a:pt x="153" y="7"/>
                      </a:cubicBezTo>
                      <a:cubicBezTo>
                        <a:pt x="153" y="7"/>
                        <a:pt x="153" y="6"/>
                        <a:pt x="153" y="6"/>
                      </a:cubicBezTo>
                      <a:cubicBezTo>
                        <a:pt x="150" y="4"/>
                        <a:pt x="148" y="2"/>
                        <a:pt x="145" y="0"/>
                      </a:cubicBezTo>
                      <a:cubicBezTo>
                        <a:pt x="146" y="1"/>
                        <a:pt x="144" y="6"/>
                        <a:pt x="139" y="13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91" name="Freeform 75"/>
                <p:cNvSpPr>
                  <a:spLocks/>
                </p:cNvSpPr>
                <p:nvPr/>
              </p:nvSpPr>
              <p:spPr bwMode="auto">
                <a:xfrm>
                  <a:off x="3030537" y="2316163"/>
                  <a:ext cx="166688" cy="174625"/>
                </a:xfrm>
                <a:custGeom>
                  <a:avLst/>
                  <a:gdLst/>
                  <a:ahLst/>
                  <a:cxnLst>
                    <a:cxn ang="0">
                      <a:pos x="75" y="80"/>
                    </a:cxn>
                    <a:cxn ang="0">
                      <a:pos x="0" y="146"/>
                    </a:cxn>
                    <a:cxn ang="0">
                      <a:pos x="23" y="170"/>
                    </a:cxn>
                    <a:cxn ang="0">
                      <a:pos x="24" y="171"/>
                    </a:cxn>
                    <a:cxn ang="0">
                      <a:pos x="36" y="164"/>
                    </a:cxn>
                    <a:cxn ang="0">
                      <a:pos x="100" y="103"/>
                    </a:cxn>
                    <a:cxn ang="0">
                      <a:pos x="157" y="36"/>
                    </a:cxn>
                    <a:cxn ang="0">
                      <a:pos x="162" y="22"/>
                    </a:cxn>
                    <a:cxn ang="0">
                      <a:pos x="161" y="22"/>
                    </a:cxn>
                    <a:cxn ang="0">
                      <a:pos x="136" y="0"/>
                    </a:cxn>
                    <a:cxn ang="0">
                      <a:pos x="75" y="80"/>
                    </a:cxn>
                  </a:cxnLst>
                  <a:rect l="0" t="0" r="r" b="b"/>
                  <a:pathLst>
                    <a:path w="163" h="171">
                      <a:moveTo>
                        <a:pt x="75" y="80"/>
                      </a:moveTo>
                      <a:cubicBezTo>
                        <a:pt x="38" y="120"/>
                        <a:pt x="4" y="149"/>
                        <a:pt x="0" y="146"/>
                      </a:cubicBezTo>
                      <a:cubicBezTo>
                        <a:pt x="8" y="154"/>
                        <a:pt x="15" y="162"/>
                        <a:pt x="23" y="170"/>
                      </a:cubicBezTo>
                      <a:cubicBezTo>
                        <a:pt x="23" y="170"/>
                        <a:pt x="23" y="171"/>
                        <a:pt x="24" y="171"/>
                      </a:cubicBezTo>
                      <a:cubicBezTo>
                        <a:pt x="25" y="171"/>
                        <a:pt x="30" y="169"/>
                        <a:pt x="36" y="164"/>
                      </a:cubicBezTo>
                      <a:cubicBezTo>
                        <a:pt x="50" y="154"/>
                        <a:pt x="74" y="131"/>
                        <a:pt x="100" y="103"/>
                      </a:cubicBezTo>
                      <a:cubicBezTo>
                        <a:pt x="126" y="76"/>
                        <a:pt x="147" y="50"/>
                        <a:pt x="157" y="36"/>
                      </a:cubicBezTo>
                      <a:cubicBezTo>
                        <a:pt x="161" y="29"/>
                        <a:pt x="163" y="24"/>
                        <a:pt x="162" y="22"/>
                      </a:cubicBezTo>
                      <a:cubicBezTo>
                        <a:pt x="162" y="22"/>
                        <a:pt x="162" y="22"/>
                        <a:pt x="161" y="22"/>
                      </a:cubicBezTo>
                      <a:cubicBezTo>
                        <a:pt x="153" y="15"/>
                        <a:pt x="144" y="8"/>
                        <a:pt x="136" y="0"/>
                      </a:cubicBezTo>
                      <a:cubicBezTo>
                        <a:pt x="139" y="5"/>
                        <a:pt x="112" y="40"/>
                        <a:pt x="75" y="8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109" name="Group 158"/>
            <p:cNvGrpSpPr/>
            <p:nvPr/>
          </p:nvGrpSpPr>
          <p:grpSpPr>
            <a:xfrm flipH="1">
              <a:off x="5977466" y="2858749"/>
              <a:ext cx="1078837" cy="258977"/>
              <a:chOff x="3333750" y="3273424"/>
              <a:chExt cx="2473325" cy="593726"/>
            </a:xfrm>
          </p:grpSpPr>
          <p:sp>
            <p:nvSpPr>
              <p:cNvPr id="193" name="Freeform 5"/>
              <p:cNvSpPr>
                <a:spLocks/>
              </p:cNvSpPr>
              <p:nvPr/>
            </p:nvSpPr>
            <p:spPr bwMode="auto">
              <a:xfrm>
                <a:off x="3649663" y="3341687"/>
                <a:ext cx="1839913" cy="257175"/>
              </a:xfrm>
              <a:custGeom>
                <a:avLst/>
                <a:gdLst/>
                <a:ahLst/>
                <a:cxnLst>
                  <a:cxn ang="0">
                    <a:pos x="4" y="58"/>
                  </a:cxn>
                  <a:cxn ang="0">
                    <a:pos x="11" y="52"/>
                  </a:cxn>
                  <a:cxn ang="0">
                    <a:pos x="22" y="45"/>
                  </a:cxn>
                  <a:cxn ang="0">
                    <a:pos x="39" y="39"/>
                  </a:cxn>
                  <a:cxn ang="0">
                    <a:pos x="57" y="33"/>
                  </a:cxn>
                  <a:cxn ang="0">
                    <a:pos x="79" y="28"/>
                  </a:cxn>
                  <a:cxn ang="0">
                    <a:pos x="100" y="25"/>
                  </a:cxn>
                  <a:cxn ang="0">
                    <a:pos x="136" y="20"/>
                  </a:cxn>
                  <a:cxn ang="0">
                    <a:pos x="188" y="16"/>
                  </a:cxn>
                  <a:cxn ang="0">
                    <a:pos x="217" y="15"/>
                  </a:cxn>
                  <a:cxn ang="0">
                    <a:pos x="255" y="15"/>
                  </a:cxn>
                  <a:cxn ang="0">
                    <a:pos x="282" y="15"/>
                  </a:cxn>
                  <a:cxn ang="0">
                    <a:pos x="311" y="17"/>
                  </a:cxn>
                  <a:cxn ang="0">
                    <a:pos x="340" y="19"/>
                  </a:cxn>
                  <a:cxn ang="0">
                    <a:pos x="366" y="22"/>
                  </a:cxn>
                  <a:cxn ang="0">
                    <a:pos x="400" y="27"/>
                  </a:cxn>
                  <a:cxn ang="0">
                    <a:pos x="424" y="32"/>
                  </a:cxn>
                  <a:cxn ang="0">
                    <a:pos x="447" y="38"/>
                  </a:cxn>
                  <a:cxn ang="0">
                    <a:pos x="462" y="44"/>
                  </a:cxn>
                  <a:cxn ang="0">
                    <a:pos x="477" y="52"/>
                  </a:cxn>
                  <a:cxn ang="0">
                    <a:pos x="484" y="58"/>
                  </a:cxn>
                  <a:cxn ang="0">
                    <a:pos x="487" y="64"/>
                  </a:cxn>
                  <a:cxn ang="0">
                    <a:pos x="486" y="47"/>
                  </a:cxn>
                  <a:cxn ang="0">
                    <a:pos x="482" y="41"/>
                  </a:cxn>
                  <a:cxn ang="0">
                    <a:pos x="473" y="34"/>
                  </a:cxn>
                  <a:cxn ang="0">
                    <a:pos x="462" y="29"/>
                  </a:cxn>
                  <a:cxn ang="0">
                    <a:pos x="448" y="24"/>
                  </a:cxn>
                  <a:cxn ang="0">
                    <a:pos x="424" y="17"/>
                  </a:cxn>
                  <a:cxn ang="0">
                    <a:pos x="406" y="13"/>
                  </a:cxn>
                  <a:cxn ang="0">
                    <a:pos x="386" y="10"/>
                  </a:cxn>
                  <a:cxn ang="0">
                    <a:pos x="364" y="7"/>
                  </a:cxn>
                  <a:cxn ang="0">
                    <a:pos x="344" y="5"/>
                  </a:cxn>
                  <a:cxn ang="0">
                    <a:pos x="328" y="3"/>
                  </a:cxn>
                  <a:cxn ang="0">
                    <a:pos x="306" y="2"/>
                  </a:cxn>
                  <a:cxn ang="0">
                    <a:pos x="290" y="1"/>
                  </a:cxn>
                  <a:cxn ang="0">
                    <a:pos x="270" y="0"/>
                  </a:cxn>
                  <a:cxn ang="0">
                    <a:pos x="254" y="0"/>
                  </a:cxn>
                  <a:cxn ang="0">
                    <a:pos x="230" y="0"/>
                  </a:cxn>
                  <a:cxn ang="0">
                    <a:pos x="209" y="1"/>
                  </a:cxn>
                  <a:cxn ang="0">
                    <a:pos x="189" y="1"/>
                  </a:cxn>
                  <a:cxn ang="0">
                    <a:pos x="149" y="4"/>
                  </a:cxn>
                  <a:cxn ang="0">
                    <a:pos x="130" y="6"/>
                  </a:cxn>
                  <a:cxn ang="0">
                    <a:pos x="106" y="9"/>
                  </a:cxn>
                  <a:cxn ang="0">
                    <a:pos x="89" y="12"/>
                  </a:cxn>
                  <a:cxn ang="0">
                    <a:pos x="70" y="16"/>
                  </a:cxn>
                  <a:cxn ang="0">
                    <a:pos x="55" y="19"/>
                  </a:cxn>
                  <a:cxn ang="0">
                    <a:pos x="44" y="22"/>
                  </a:cxn>
                  <a:cxn ang="0">
                    <a:pos x="30" y="27"/>
                  </a:cxn>
                  <a:cxn ang="0">
                    <a:pos x="19" y="32"/>
                  </a:cxn>
                  <a:cxn ang="0">
                    <a:pos x="13" y="36"/>
                  </a:cxn>
                  <a:cxn ang="0">
                    <a:pos x="7" y="40"/>
                  </a:cxn>
                  <a:cxn ang="0">
                    <a:pos x="3" y="45"/>
                  </a:cxn>
                  <a:cxn ang="0">
                    <a:pos x="1" y="49"/>
                  </a:cxn>
                  <a:cxn ang="0">
                    <a:pos x="1" y="64"/>
                  </a:cxn>
                </a:cxnLst>
                <a:rect l="0" t="0" r="r" b="b"/>
                <a:pathLst>
                  <a:path w="488" h="67">
                    <a:moveTo>
                      <a:pt x="1" y="64"/>
                    </a:moveTo>
                    <a:cubicBezTo>
                      <a:pt x="1" y="63"/>
                      <a:pt x="1" y="63"/>
                      <a:pt x="1" y="62"/>
                    </a:cubicBezTo>
                    <a:cubicBezTo>
                      <a:pt x="1" y="62"/>
                      <a:pt x="2" y="61"/>
                      <a:pt x="2" y="61"/>
                    </a:cubicBezTo>
                    <a:cubicBezTo>
                      <a:pt x="2" y="60"/>
                      <a:pt x="2" y="60"/>
                      <a:pt x="3" y="59"/>
                    </a:cubicBezTo>
                    <a:cubicBezTo>
                      <a:pt x="3" y="59"/>
                      <a:pt x="3" y="58"/>
                      <a:pt x="4" y="58"/>
                    </a:cubicBezTo>
                    <a:cubicBezTo>
                      <a:pt x="4" y="57"/>
                      <a:pt x="4" y="57"/>
                      <a:pt x="5" y="57"/>
                    </a:cubicBezTo>
                    <a:cubicBezTo>
                      <a:pt x="5" y="56"/>
                      <a:pt x="6" y="56"/>
                      <a:pt x="6" y="55"/>
                    </a:cubicBezTo>
                    <a:cubicBezTo>
                      <a:pt x="7" y="55"/>
                      <a:pt x="7" y="54"/>
                      <a:pt x="8" y="54"/>
                    </a:cubicBezTo>
                    <a:cubicBezTo>
                      <a:pt x="8" y="54"/>
                      <a:pt x="9" y="53"/>
                      <a:pt x="9" y="53"/>
                    </a:cubicBezTo>
                    <a:cubicBezTo>
                      <a:pt x="10" y="52"/>
                      <a:pt x="10" y="52"/>
                      <a:pt x="11" y="52"/>
                    </a:cubicBezTo>
                    <a:cubicBezTo>
                      <a:pt x="11" y="51"/>
                      <a:pt x="12" y="51"/>
                      <a:pt x="13" y="50"/>
                    </a:cubicBezTo>
                    <a:cubicBezTo>
                      <a:pt x="13" y="50"/>
                      <a:pt x="14" y="49"/>
                      <a:pt x="15" y="49"/>
                    </a:cubicBezTo>
                    <a:cubicBezTo>
                      <a:pt x="15" y="49"/>
                      <a:pt x="16" y="48"/>
                      <a:pt x="17" y="48"/>
                    </a:cubicBezTo>
                    <a:cubicBezTo>
                      <a:pt x="18" y="47"/>
                      <a:pt x="18" y="47"/>
                      <a:pt x="19" y="47"/>
                    </a:cubicBezTo>
                    <a:cubicBezTo>
                      <a:pt x="20" y="46"/>
                      <a:pt x="21" y="46"/>
                      <a:pt x="22" y="45"/>
                    </a:cubicBezTo>
                    <a:cubicBezTo>
                      <a:pt x="23" y="45"/>
                      <a:pt x="23" y="44"/>
                      <a:pt x="24" y="44"/>
                    </a:cubicBezTo>
                    <a:cubicBezTo>
                      <a:pt x="26" y="43"/>
                      <a:pt x="28" y="43"/>
                      <a:pt x="30" y="42"/>
                    </a:cubicBezTo>
                    <a:cubicBezTo>
                      <a:pt x="30" y="42"/>
                      <a:pt x="31" y="41"/>
                      <a:pt x="32" y="41"/>
                    </a:cubicBezTo>
                    <a:cubicBezTo>
                      <a:pt x="33" y="41"/>
                      <a:pt x="34" y="40"/>
                      <a:pt x="36" y="39"/>
                    </a:cubicBezTo>
                    <a:cubicBezTo>
                      <a:pt x="37" y="39"/>
                      <a:pt x="38" y="39"/>
                      <a:pt x="39" y="39"/>
                    </a:cubicBezTo>
                    <a:cubicBezTo>
                      <a:pt x="40" y="38"/>
                      <a:pt x="42" y="38"/>
                      <a:pt x="44" y="37"/>
                    </a:cubicBezTo>
                    <a:cubicBezTo>
                      <a:pt x="45" y="37"/>
                      <a:pt x="45" y="36"/>
                      <a:pt x="46" y="36"/>
                    </a:cubicBezTo>
                    <a:cubicBezTo>
                      <a:pt x="48" y="36"/>
                      <a:pt x="51" y="35"/>
                      <a:pt x="53" y="34"/>
                    </a:cubicBezTo>
                    <a:cubicBezTo>
                      <a:pt x="54" y="34"/>
                      <a:pt x="55" y="34"/>
                      <a:pt x="55" y="34"/>
                    </a:cubicBezTo>
                    <a:cubicBezTo>
                      <a:pt x="56" y="34"/>
                      <a:pt x="56" y="33"/>
                      <a:pt x="57" y="33"/>
                    </a:cubicBezTo>
                    <a:cubicBezTo>
                      <a:pt x="59" y="33"/>
                      <a:pt x="61" y="32"/>
                      <a:pt x="62" y="32"/>
                    </a:cubicBezTo>
                    <a:cubicBezTo>
                      <a:pt x="63" y="32"/>
                      <a:pt x="64" y="32"/>
                      <a:pt x="64" y="31"/>
                    </a:cubicBezTo>
                    <a:cubicBezTo>
                      <a:pt x="66" y="31"/>
                      <a:pt x="68" y="31"/>
                      <a:pt x="70" y="30"/>
                    </a:cubicBezTo>
                    <a:cubicBezTo>
                      <a:pt x="71" y="30"/>
                      <a:pt x="71" y="30"/>
                      <a:pt x="72" y="30"/>
                    </a:cubicBezTo>
                    <a:cubicBezTo>
                      <a:pt x="74" y="29"/>
                      <a:pt x="76" y="29"/>
                      <a:pt x="79" y="28"/>
                    </a:cubicBezTo>
                    <a:cubicBezTo>
                      <a:pt x="79" y="28"/>
                      <a:pt x="80" y="28"/>
                      <a:pt x="80" y="28"/>
                    </a:cubicBezTo>
                    <a:cubicBezTo>
                      <a:pt x="83" y="28"/>
                      <a:pt x="86" y="27"/>
                      <a:pt x="88" y="27"/>
                    </a:cubicBezTo>
                    <a:cubicBezTo>
                      <a:pt x="89" y="26"/>
                      <a:pt x="90" y="26"/>
                      <a:pt x="91" y="26"/>
                    </a:cubicBezTo>
                    <a:cubicBezTo>
                      <a:pt x="93" y="26"/>
                      <a:pt x="95" y="25"/>
                      <a:pt x="97" y="25"/>
                    </a:cubicBezTo>
                    <a:cubicBezTo>
                      <a:pt x="98" y="25"/>
                      <a:pt x="99" y="25"/>
                      <a:pt x="100" y="25"/>
                    </a:cubicBezTo>
                    <a:cubicBezTo>
                      <a:pt x="102" y="24"/>
                      <a:pt x="104" y="24"/>
                      <a:pt x="106" y="24"/>
                    </a:cubicBezTo>
                    <a:cubicBezTo>
                      <a:pt x="108" y="23"/>
                      <a:pt x="109" y="23"/>
                      <a:pt x="110" y="23"/>
                    </a:cubicBezTo>
                    <a:cubicBezTo>
                      <a:pt x="112" y="23"/>
                      <a:pt x="113" y="23"/>
                      <a:pt x="115" y="22"/>
                    </a:cubicBezTo>
                    <a:cubicBezTo>
                      <a:pt x="120" y="22"/>
                      <a:pt x="124" y="21"/>
                      <a:pt x="129" y="21"/>
                    </a:cubicBezTo>
                    <a:cubicBezTo>
                      <a:pt x="131" y="20"/>
                      <a:pt x="134" y="20"/>
                      <a:pt x="136" y="20"/>
                    </a:cubicBezTo>
                    <a:cubicBezTo>
                      <a:pt x="137" y="20"/>
                      <a:pt x="138" y="20"/>
                      <a:pt x="139" y="20"/>
                    </a:cubicBezTo>
                    <a:cubicBezTo>
                      <a:pt x="142" y="19"/>
                      <a:pt x="146" y="19"/>
                      <a:pt x="149" y="19"/>
                    </a:cubicBezTo>
                    <a:cubicBezTo>
                      <a:pt x="155" y="18"/>
                      <a:pt x="161" y="18"/>
                      <a:pt x="167" y="17"/>
                    </a:cubicBezTo>
                    <a:cubicBezTo>
                      <a:pt x="168" y="17"/>
                      <a:pt x="169" y="17"/>
                      <a:pt x="170" y="17"/>
                    </a:cubicBezTo>
                    <a:cubicBezTo>
                      <a:pt x="176" y="17"/>
                      <a:pt x="182" y="16"/>
                      <a:pt x="188" y="16"/>
                    </a:cubicBezTo>
                    <a:cubicBezTo>
                      <a:pt x="189" y="16"/>
                      <a:pt x="190" y="16"/>
                      <a:pt x="191" y="16"/>
                    </a:cubicBezTo>
                    <a:cubicBezTo>
                      <a:pt x="195" y="16"/>
                      <a:pt x="199" y="15"/>
                      <a:pt x="203" y="15"/>
                    </a:cubicBezTo>
                    <a:cubicBezTo>
                      <a:pt x="204" y="15"/>
                      <a:pt x="205" y="15"/>
                      <a:pt x="206" y="15"/>
                    </a:cubicBezTo>
                    <a:cubicBezTo>
                      <a:pt x="207" y="15"/>
                      <a:pt x="208" y="15"/>
                      <a:pt x="210" y="15"/>
                    </a:cubicBezTo>
                    <a:cubicBezTo>
                      <a:pt x="212" y="15"/>
                      <a:pt x="215" y="15"/>
                      <a:pt x="217" y="15"/>
                    </a:cubicBezTo>
                    <a:cubicBezTo>
                      <a:pt x="219" y="15"/>
                      <a:pt x="220" y="15"/>
                      <a:pt x="221" y="15"/>
                    </a:cubicBezTo>
                    <a:cubicBezTo>
                      <a:pt x="224" y="15"/>
                      <a:pt x="227" y="15"/>
                      <a:pt x="229" y="15"/>
                    </a:cubicBezTo>
                    <a:cubicBezTo>
                      <a:pt x="231" y="15"/>
                      <a:pt x="232" y="15"/>
                      <a:pt x="233" y="15"/>
                    </a:cubicBezTo>
                    <a:cubicBezTo>
                      <a:pt x="236" y="15"/>
                      <a:pt x="240" y="15"/>
                      <a:pt x="244" y="15"/>
                    </a:cubicBezTo>
                    <a:cubicBezTo>
                      <a:pt x="248" y="15"/>
                      <a:pt x="252" y="15"/>
                      <a:pt x="255" y="15"/>
                    </a:cubicBezTo>
                    <a:cubicBezTo>
                      <a:pt x="256" y="15"/>
                      <a:pt x="257" y="15"/>
                      <a:pt x="258" y="15"/>
                    </a:cubicBezTo>
                    <a:cubicBezTo>
                      <a:pt x="261" y="15"/>
                      <a:pt x="264" y="15"/>
                      <a:pt x="267" y="15"/>
                    </a:cubicBezTo>
                    <a:cubicBezTo>
                      <a:pt x="268" y="15"/>
                      <a:pt x="269" y="15"/>
                      <a:pt x="270" y="15"/>
                    </a:cubicBezTo>
                    <a:cubicBezTo>
                      <a:pt x="273" y="15"/>
                      <a:pt x="275" y="15"/>
                      <a:pt x="278" y="15"/>
                    </a:cubicBezTo>
                    <a:cubicBezTo>
                      <a:pt x="279" y="15"/>
                      <a:pt x="281" y="15"/>
                      <a:pt x="282" y="15"/>
                    </a:cubicBezTo>
                    <a:cubicBezTo>
                      <a:pt x="284" y="15"/>
                      <a:pt x="286" y="15"/>
                      <a:pt x="288" y="15"/>
                    </a:cubicBezTo>
                    <a:cubicBezTo>
                      <a:pt x="290" y="16"/>
                      <a:pt x="292" y="16"/>
                      <a:pt x="294" y="16"/>
                    </a:cubicBezTo>
                    <a:cubicBezTo>
                      <a:pt x="296" y="16"/>
                      <a:pt x="298" y="16"/>
                      <a:pt x="300" y="16"/>
                    </a:cubicBezTo>
                    <a:cubicBezTo>
                      <a:pt x="302" y="16"/>
                      <a:pt x="304" y="16"/>
                      <a:pt x="305" y="16"/>
                    </a:cubicBezTo>
                    <a:cubicBezTo>
                      <a:pt x="307" y="16"/>
                      <a:pt x="309" y="17"/>
                      <a:pt x="311" y="17"/>
                    </a:cubicBezTo>
                    <a:cubicBezTo>
                      <a:pt x="313" y="17"/>
                      <a:pt x="315" y="17"/>
                      <a:pt x="317" y="17"/>
                    </a:cubicBezTo>
                    <a:cubicBezTo>
                      <a:pt x="319" y="17"/>
                      <a:pt x="321" y="17"/>
                      <a:pt x="323" y="17"/>
                    </a:cubicBezTo>
                    <a:cubicBezTo>
                      <a:pt x="325" y="18"/>
                      <a:pt x="326" y="18"/>
                      <a:pt x="328" y="18"/>
                    </a:cubicBezTo>
                    <a:cubicBezTo>
                      <a:pt x="330" y="18"/>
                      <a:pt x="332" y="18"/>
                      <a:pt x="334" y="18"/>
                    </a:cubicBezTo>
                    <a:cubicBezTo>
                      <a:pt x="336" y="18"/>
                      <a:pt x="338" y="19"/>
                      <a:pt x="340" y="19"/>
                    </a:cubicBezTo>
                    <a:cubicBezTo>
                      <a:pt x="341" y="19"/>
                      <a:pt x="343" y="19"/>
                      <a:pt x="344" y="19"/>
                    </a:cubicBezTo>
                    <a:cubicBezTo>
                      <a:pt x="347" y="19"/>
                      <a:pt x="349" y="20"/>
                      <a:pt x="351" y="20"/>
                    </a:cubicBezTo>
                    <a:cubicBezTo>
                      <a:pt x="352" y="20"/>
                      <a:pt x="354" y="20"/>
                      <a:pt x="355" y="20"/>
                    </a:cubicBezTo>
                    <a:cubicBezTo>
                      <a:pt x="358" y="21"/>
                      <a:pt x="360" y="21"/>
                      <a:pt x="362" y="21"/>
                    </a:cubicBezTo>
                    <a:cubicBezTo>
                      <a:pt x="364" y="21"/>
                      <a:pt x="365" y="22"/>
                      <a:pt x="366" y="22"/>
                    </a:cubicBezTo>
                    <a:cubicBezTo>
                      <a:pt x="369" y="22"/>
                      <a:pt x="371" y="22"/>
                      <a:pt x="374" y="23"/>
                    </a:cubicBezTo>
                    <a:cubicBezTo>
                      <a:pt x="375" y="23"/>
                      <a:pt x="376" y="23"/>
                      <a:pt x="378" y="23"/>
                    </a:cubicBezTo>
                    <a:cubicBezTo>
                      <a:pt x="381" y="24"/>
                      <a:pt x="384" y="24"/>
                      <a:pt x="386" y="24"/>
                    </a:cubicBezTo>
                    <a:cubicBezTo>
                      <a:pt x="387" y="25"/>
                      <a:pt x="388" y="25"/>
                      <a:pt x="389" y="25"/>
                    </a:cubicBezTo>
                    <a:cubicBezTo>
                      <a:pt x="393" y="25"/>
                      <a:pt x="397" y="26"/>
                      <a:pt x="400" y="27"/>
                    </a:cubicBezTo>
                    <a:cubicBezTo>
                      <a:pt x="402" y="27"/>
                      <a:pt x="404" y="27"/>
                      <a:pt x="406" y="28"/>
                    </a:cubicBezTo>
                    <a:cubicBezTo>
                      <a:pt x="407" y="28"/>
                      <a:pt x="407" y="28"/>
                      <a:pt x="408" y="28"/>
                    </a:cubicBezTo>
                    <a:cubicBezTo>
                      <a:pt x="411" y="29"/>
                      <a:pt x="413" y="29"/>
                      <a:pt x="416" y="30"/>
                    </a:cubicBezTo>
                    <a:cubicBezTo>
                      <a:pt x="418" y="30"/>
                      <a:pt x="419" y="31"/>
                      <a:pt x="421" y="31"/>
                    </a:cubicBezTo>
                    <a:cubicBezTo>
                      <a:pt x="422" y="31"/>
                      <a:pt x="423" y="31"/>
                      <a:pt x="424" y="32"/>
                    </a:cubicBezTo>
                    <a:cubicBezTo>
                      <a:pt x="427" y="32"/>
                      <a:pt x="429" y="33"/>
                      <a:pt x="432" y="34"/>
                    </a:cubicBezTo>
                    <a:cubicBezTo>
                      <a:pt x="434" y="34"/>
                      <a:pt x="436" y="35"/>
                      <a:pt x="439" y="35"/>
                    </a:cubicBezTo>
                    <a:cubicBezTo>
                      <a:pt x="439" y="36"/>
                      <a:pt x="440" y="36"/>
                      <a:pt x="441" y="36"/>
                    </a:cubicBezTo>
                    <a:cubicBezTo>
                      <a:pt x="442" y="36"/>
                      <a:pt x="444" y="37"/>
                      <a:pt x="445" y="37"/>
                    </a:cubicBezTo>
                    <a:cubicBezTo>
                      <a:pt x="446" y="38"/>
                      <a:pt x="447" y="38"/>
                      <a:pt x="447" y="38"/>
                    </a:cubicBezTo>
                    <a:cubicBezTo>
                      <a:pt x="449" y="39"/>
                      <a:pt x="450" y="39"/>
                      <a:pt x="451" y="39"/>
                    </a:cubicBezTo>
                    <a:cubicBezTo>
                      <a:pt x="452" y="40"/>
                      <a:pt x="453" y="40"/>
                      <a:pt x="453" y="40"/>
                    </a:cubicBezTo>
                    <a:cubicBezTo>
                      <a:pt x="455" y="41"/>
                      <a:pt x="456" y="41"/>
                      <a:pt x="457" y="41"/>
                    </a:cubicBezTo>
                    <a:cubicBezTo>
                      <a:pt x="458" y="42"/>
                      <a:pt x="458" y="42"/>
                      <a:pt x="459" y="42"/>
                    </a:cubicBezTo>
                    <a:cubicBezTo>
                      <a:pt x="460" y="43"/>
                      <a:pt x="461" y="43"/>
                      <a:pt x="462" y="44"/>
                    </a:cubicBezTo>
                    <a:cubicBezTo>
                      <a:pt x="463" y="44"/>
                      <a:pt x="463" y="44"/>
                      <a:pt x="464" y="44"/>
                    </a:cubicBezTo>
                    <a:cubicBezTo>
                      <a:pt x="465" y="45"/>
                      <a:pt x="466" y="45"/>
                      <a:pt x="467" y="46"/>
                    </a:cubicBezTo>
                    <a:cubicBezTo>
                      <a:pt x="468" y="46"/>
                      <a:pt x="468" y="46"/>
                      <a:pt x="469" y="47"/>
                    </a:cubicBezTo>
                    <a:cubicBezTo>
                      <a:pt x="472" y="48"/>
                      <a:pt x="474" y="50"/>
                      <a:pt x="476" y="51"/>
                    </a:cubicBezTo>
                    <a:cubicBezTo>
                      <a:pt x="477" y="51"/>
                      <a:pt x="477" y="52"/>
                      <a:pt x="477" y="52"/>
                    </a:cubicBezTo>
                    <a:cubicBezTo>
                      <a:pt x="478" y="52"/>
                      <a:pt x="479" y="53"/>
                      <a:pt x="480" y="53"/>
                    </a:cubicBezTo>
                    <a:cubicBezTo>
                      <a:pt x="480" y="54"/>
                      <a:pt x="480" y="54"/>
                      <a:pt x="481" y="54"/>
                    </a:cubicBezTo>
                    <a:cubicBezTo>
                      <a:pt x="481" y="55"/>
                      <a:pt x="482" y="55"/>
                      <a:pt x="482" y="56"/>
                    </a:cubicBezTo>
                    <a:cubicBezTo>
                      <a:pt x="483" y="56"/>
                      <a:pt x="483" y="56"/>
                      <a:pt x="483" y="57"/>
                    </a:cubicBezTo>
                    <a:cubicBezTo>
                      <a:pt x="484" y="57"/>
                      <a:pt x="484" y="58"/>
                      <a:pt x="484" y="58"/>
                    </a:cubicBezTo>
                    <a:cubicBezTo>
                      <a:pt x="485" y="59"/>
                      <a:pt x="485" y="59"/>
                      <a:pt x="485" y="59"/>
                    </a:cubicBezTo>
                    <a:cubicBezTo>
                      <a:pt x="485" y="60"/>
                      <a:pt x="486" y="60"/>
                      <a:pt x="486" y="61"/>
                    </a:cubicBezTo>
                    <a:cubicBezTo>
                      <a:pt x="486" y="61"/>
                      <a:pt x="486" y="61"/>
                      <a:pt x="486" y="62"/>
                    </a:cubicBezTo>
                    <a:cubicBezTo>
                      <a:pt x="487" y="62"/>
                      <a:pt x="487" y="63"/>
                      <a:pt x="487" y="63"/>
                    </a:cubicBezTo>
                    <a:cubicBezTo>
                      <a:pt x="487" y="64"/>
                      <a:pt x="487" y="64"/>
                      <a:pt x="487" y="64"/>
                    </a:cubicBezTo>
                    <a:cubicBezTo>
                      <a:pt x="488" y="65"/>
                      <a:pt x="488" y="66"/>
                      <a:pt x="488" y="67"/>
                    </a:cubicBezTo>
                    <a:cubicBezTo>
                      <a:pt x="488" y="52"/>
                      <a:pt x="488" y="52"/>
                      <a:pt x="488" y="52"/>
                    </a:cubicBezTo>
                    <a:cubicBezTo>
                      <a:pt x="488" y="51"/>
                      <a:pt x="488" y="50"/>
                      <a:pt x="487" y="50"/>
                    </a:cubicBezTo>
                    <a:cubicBezTo>
                      <a:pt x="487" y="49"/>
                      <a:pt x="487" y="49"/>
                      <a:pt x="487" y="49"/>
                    </a:cubicBezTo>
                    <a:cubicBezTo>
                      <a:pt x="487" y="48"/>
                      <a:pt x="487" y="48"/>
                      <a:pt x="486" y="47"/>
                    </a:cubicBezTo>
                    <a:cubicBezTo>
                      <a:pt x="486" y="47"/>
                      <a:pt x="486" y="46"/>
                      <a:pt x="486" y="46"/>
                    </a:cubicBezTo>
                    <a:cubicBezTo>
                      <a:pt x="486" y="46"/>
                      <a:pt x="485" y="45"/>
                      <a:pt x="485" y="45"/>
                    </a:cubicBezTo>
                    <a:cubicBezTo>
                      <a:pt x="485" y="44"/>
                      <a:pt x="485" y="44"/>
                      <a:pt x="484" y="44"/>
                    </a:cubicBezTo>
                    <a:cubicBezTo>
                      <a:pt x="484" y="43"/>
                      <a:pt x="484" y="43"/>
                      <a:pt x="483" y="42"/>
                    </a:cubicBezTo>
                    <a:cubicBezTo>
                      <a:pt x="483" y="42"/>
                      <a:pt x="483" y="42"/>
                      <a:pt x="482" y="41"/>
                    </a:cubicBezTo>
                    <a:cubicBezTo>
                      <a:pt x="482" y="41"/>
                      <a:pt x="481" y="40"/>
                      <a:pt x="481" y="40"/>
                    </a:cubicBezTo>
                    <a:cubicBezTo>
                      <a:pt x="480" y="39"/>
                      <a:pt x="480" y="39"/>
                      <a:pt x="480" y="39"/>
                    </a:cubicBezTo>
                    <a:cubicBezTo>
                      <a:pt x="479" y="38"/>
                      <a:pt x="478" y="38"/>
                      <a:pt x="477" y="37"/>
                    </a:cubicBezTo>
                    <a:cubicBezTo>
                      <a:pt x="477" y="37"/>
                      <a:pt x="477" y="37"/>
                      <a:pt x="476" y="37"/>
                    </a:cubicBezTo>
                    <a:cubicBezTo>
                      <a:pt x="475" y="36"/>
                      <a:pt x="474" y="35"/>
                      <a:pt x="473" y="34"/>
                    </a:cubicBezTo>
                    <a:cubicBezTo>
                      <a:pt x="473" y="34"/>
                      <a:pt x="473" y="34"/>
                      <a:pt x="473" y="34"/>
                    </a:cubicBezTo>
                    <a:cubicBezTo>
                      <a:pt x="471" y="33"/>
                      <a:pt x="470" y="33"/>
                      <a:pt x="469" y="32"/>
                    </a:cubicBezTo>
                    <a:cubicBezTo>
                      <a:pt x="468" y="32"/>
                      <a:pt x="468" y="31"/>
                      <a:pt x="467" y="31"/>
                    </a:cubicBezTo>
                    <a:cubicBezTo>
                      <a:pt x="466" y="31"/>
                      <a:pt x="465" y="30"/>
                      <a:pt x="464" y="30"/>
                    </a:cubicBezTo>
                    <a:cubicBezTo>
                      <a:pt x="463" y="30"/>
                      <a:pt x="463" y="29"/>
                      <a:pt x="462" y="29"/>
                    </a:cubicBezTo>
                    <a:cubicBezTo>
                      <a:pt x="461" y="29"/>
                      <a:pt x="460" y="28"/>
                      <a:pt x="459" y="28"/>
                    </a:cubicBezTo>
                    <a:cubicBezTo>
                      <a:pt x="458" y="27"/>
                      <a:pt x="458" y="27"/>
                      <a:pt x="457" y="27"/>
                    </a:cubicBezTo>
                    <a:cubicBezTo>
                      <a:pt x="456" y="26"/>
                      <a:pt x="455" y="26"/>
                      <a:pt x="454" y="26"/>
                    </a:cubicBezTo>
                    <a:cubicBezTo>
                      <a:pt x="453" y="25"/>
                      <a:pt x="452" y="25"/>
                      <a:pt x="451" y="25"/>
                    </a:cubicBezTo>
                    <a:cubicBezTo>
                      <a:pt x="450" y="24"/>
                      <a:pt x="449" y="24"/>
                      <a:pt x="448" y="24"/>
                    </a:cubicBezTo>
                    <a:cubicBezTo>
                      <a:pt x="447" y="23"/>
                      <a:pt x="446" y="23"/>
                      <a:pt x="445" y="23"/>
                    </a:cubicBezTo>
                    <a:cubicBezTo>
                      <a:pt x="444" y="22"/>
                      <a:pt x="442" y="22"/>
                      <a:pt x="441" y="22"/>
                    </a:cubicBezTo>
                    <a:cubicBezTo>
                      <a:pt x="440" y="21"/>
                      <a:pt x="439" y="21"/>
                      <a:pt x="439" y="21"/>
                    </a:cubicBezTo>
                    <a:cubicBezTo>
                      <a:pt x="437" y="20"/>
                      <a:pt x="435" y="20"/>
                      <a:pt x="433" y="19"/>
                    </a:cubicBezTo>
                    <a:cubicBezTo>
                      <a:pt x="430" y="19"/>
                      <a:pt x="427" y="18"/>
                      <a:pt x="424" y="17"/>
                    </a:cubicBezTo>
                    <a:cubicBezTo>
                      <a:pt x="423" y="17"/>
                      <a:pt x="422" y="17"/>
                      <a:pt x="421" y="16"/>
                    </a:cubicBezTo>
                    <a:cubicBezTo>
                      <a:pt x="419" y="16"/>
                      <a:pt x="417" y="16"/>
                      <a:pt x="416" y="15"/>
                    </a:cubicBezTo>
                    <a:cubicBezTo>
                      <a:pt x="416" y="15"/>
                      <a:pt x="415" y="15"/>
                      <a:pt x="415" y="15"/>
                    </a:cubicBezTo>
                    <a:cubicBezTo>
                      <a:pt x="413" y="15"/>
                      <a:pt x="410" y="14"/>
                      <a:pt x="408" y="14"/>
                    </a:cubicBezTo>
                    <a:cubicBezTo>
                      <a:pt x="407" y="14"/>
                      <a:pt x="407" y="13"/>
                      <a:pt x="406" y="13"/>
                    </a:cubicBezTo>
                    <a:cubicBezTo>
                      <a:pt x="404" y="13"/>
                      <a:pt x="403" y="13"/>
                      <a:pt x="401" y="12"/>
                    </a:cubicBezTo>
                    <a:cubicBezTo>
                      <a:pt x="401" y="12"/>
                      <a:pt x="401" y="12"/>
                      <a:pt x="400" y="12"/>
                    </a:cubicBezTo>
                    <a:cubicBezTo>
                      <a:pt x="397" y="12"/>
                      <a:pt x="393" y="11"/>
                      <a:pt x="389" y="10"/>
                    </a:cubicBezTo>
                    <a:cubicBezTo>
                      <a:pt x="389" y="10"/>
                      <a:pt x="389" y="10"/>
                      <a:pt x="388" y="10"/>
                    </a:cubicBezTo>
                    <a:cubicBezTo>
                      <a:pt x="387" y="10"/>
                      <a:pt x="387" y="10"/>
                      <a:pt x="386" y="10"/>
                    </a:cubicBezTo>
                    <a:cubicBezTo>
                      <a:pt x="383" y="9"/>
                      <a:pt x="381" y="9"/>
                      <a:pt x="378" y="9"/>
                    </a:cubicBezTo>
                    <a:cubicBezTo>
                      <a:pt x="377" y="9"/>
                      <a:pt x="377" y="8"/>
                      <a:pt x="376" y="8"/>
                    </a:cubicBezTo>
                    <a:cubicBezTo>
                      <a:pt x="375" y="8"/>
                      <a:pt x="374" y="8"/>
                      <a:pt x="373" y="8"/>
                    </a:cubicBezTo>
                    <a:cubicBezTo>
                      <a:pt x="371" y="8"/>
                      <a:pt x="369" y="7"/>
                      <a:pt x="367" y="7"/>
                    </a:cubicBezTo>
                    <a:cubicBezTo>
                      <a:pt x="366" y="7"/>
                      <a:pt x="365" y="7"/>
                      <a:pt x="364" y="7"/>
                    </a:cubicBezTo>
                    <a:cubicBezTo>
                      <a:pt x="364" y="7"/>
                      <a:pt x="363" y="7"/>
                      <a:pt x="362" y="7"/>
                    </a:cubicBezTo>
                    <a:cubicBezTo>
                      <a:pt x="360" y="6"/>
                      <a:pt x="358" y="6"/>
                      <a:pt x="355" y="6"/>
                    </a:cubicBezTo>
                    <a:cubicBezTo>
                      <a:pt x="354" y="6"/>
                      <a:pt x="353" y="6"/>
                      <a:pt x="352" y="5"/>
                    </a:cubicBezTo>
                    <a:cubicBezTo>
                      <a:pt x="352" y="5"/>
                      <a:pt x="351" y="5"/>
                      <a:pt x="351" y="5"/>
                    </a:cubicBezTo>
                    <a:cubicBezTo>
                      <a:pt x="349" y="5"/>
                      <a:pt x="346" y="5"/>
                      <a:pt x="344" y="5"/>
                    </a:cubicBezTo>
                    <a:cubicBezTo>
                      <a:pt x="343" y="5"/>
                      <a:pt x="342" y="4"/>
                      <a:pt x="341" y="4"/>
                    </a:cubicBezTo>
                    <a:cubicBezTo>
                      <a:pt x="340" y="4"/>
                      <a:pt x="340" y="4"/>
                      <a:pt x="340" y="4"/>
                    </a:cubicBezTo>
                    <a:cubicBezTo>
                      <a:pt x="338" y="4"/>
                      <a:pt x="336" y="4"/>
                      <a:pt x="334" y="4"/>
                    </a:cubicBezTo>
                    <a:cubicBezTo>
                      <a:pt x="332" y="4"/>
                      <a:pt x="331" y="3"/>
                      <a:pt x="329" y="3"/>
                    </a:cubicBezTo>
                    <a:cubicBezTo>
                      <a:pt x="329" y="3"/>
                      <a:pt x="328" y="3"/>
                      <a:pt x="328" y="3"/>
                    </a:cubicBezTo>
                    <a:cubicBezTo>
                      <a:pt x="326" y="3"/>
                      <a:pt x="324" y="3"/>
                      <a:pt x="323" y="3"/>
                    </a:cubicBezTo>
                    <a:cubicBezTo>
                      <a:pt x="321" y="3"/>
                      <a:pt x="319" y="3"/>
                      <a:pt x="318" y="2"/>
                    </a:cubicBezTo>
                    <a:cubicBezTo>
                      <a:pt x="317" y="2"/>
                      <a:pt x="317" y="2"/>
                      <a:pt x="317" y="2"/>
                    </a:cubicBezTo>
                    <a:cubicBezTo>
                      <a:pt x="315" y="2"/>
                      <a:pt x="314" y="2"/>
                      <a:pt x="312" y="2"/>
                    </a:cubicBezTo>
                    <a:cubicBezTo>
                      <a:pt x="310" y="2"/>
                      <a:pt x="308" y="2"/>
                      <a:pt x="306" y="2"/>
                    </a:cubicBezTo>
                    <a:cubicBezTo>
                      <a:pt x="306" y="2"/>
                      <a:pt x="305" y="2"/>
                      <a:pt x="305" y="2"/>
                    </a:cubicBezTo>
                    <a:cubicBezTo>
                      <a:pt x="304" y="2"/>
                      <a:pt x="303" y="2"/>
                      <a:pt x="302" y="2"/>
                    </a:cubicBezTo>
                    <a:cubicBezTo>
                      <a:pt x="300" y="1"/>
                      <a:pt x="297" y="1"/>
                      <a:pt x="295" y="1"/>
                    </a:cubicBezTo>
                    <a:cubicBezTo>
                      <a:pt x="294" y="1"/>
                      <a:pt x="294" y="1"/>
                      <a:pt x="294" y="1"/>
                    </a:cubicBezTo>
                    <a:cubicBezTo>
                      <a:pt x="292" y="1"/>
                      <a:pt x="291" y="1"/>
                      <a:pt x="290" y="1"/>
                    </a:cubicBezTo>
                    <a:cubicBezTo>
                      <a:pt x="288" y="1"/>
                      <a:pt x="286" y="1"/>
                      <a:pt x="284" y="1"/>
                    </a:cubicBezTo>
                    <a:cubicBezTo>
                      <a:pt x="283" y="1"/>
                      <a:pt x="282" y="1"/>
                      <a:pt x="282" y="1"/>
                    </a:cubicBezTo>
                    <a:cubicBezTo>
                      <a:pt x="281" y="1"/>
                      <a:pt x="280" y="1"/>
                      <a:pt x="278" y="1"/>
                    </a:cubicBezTo>
                    <a:cubicBezTo>
                      <a:pt x="277" y="1"/>
                      <a:pt x="275" y="0"/>
                      <a:pt x="273" y="0"/>
                    </a:cubicBezTo>
                    <a:cubicBezTo>
                      <a:pt x="272" y="0"/>
                      <a:pt x="271" y="0"/>
                      <a:pt x="270" y="0"/>
                    </a:cubicBezTo>
                    <a:cubicBezTo>
                      <a:pt x="269" y="0"/>
                      <a:pt x="268" y="0"/>
                      <a:pt x="267" y="0"/>
                    </a:cubicBezTo>
                    <a:cubicBezTo>
                      <a:pt x="265" y="0"/>
                      <a:pt x="264" y="0"/>
                      <a:pt x="263" y="0"/>
                    </a:cubicBezTo>
                    <a:cubicBezTo>
                      <a:pt x="261" y="0"/>
                      <a:pt x="260" y="0"/>
                      <a:pt x="258" y="0"/>
                    </a:cubicBezTo>
                    <a:cubicBezTo>
                      <a:pt x="257" y="0"/>
                      <a:pt x="256" y="0"/>
                      <a:pt x="255" y="0"/>
                    </a:cubicBezTo>
                    <a:cubicBezTo>
                      <a:pt x="255" y="0"/>
                      <a:pt x="254" y="0"/>
                      <a:pt x="254" y="0"/>
                    </a:cubicBezTo>
                    <a:cubicBezTo>
                      <a:pt x="251" y="0"/>
                      <a:pt x="248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1" y="0"/>
                      <a:pt x="238" y="0"/>
                      <a:pt x="235" y="0"/>
                    </a:cubicBezTo>
                    <a:cubicBezTo>
                      <a:pt x="234" y="0"/>
                      <a:pt x="233" y="0"/>
                      <a:pt x="232" y="0"/>
                    </a:cubicBezTo>
                    <a:cubicBezTo>
                      <a:pt x="231" y="0"/>
                      <a:pt x="231" y="0"/>
                      <a:pt x="230" y="0"/>
                    </a:cubicBezTo>
                    <a:cubicBezTo>
                      <a:pt x="229" y="0"/>
                      <a:pt x="227" y="0"/>
                      <a:pt x="226" y="0"/>
                    </a:cubicBezTo>
                    <a:cubicBezTo>
                      <a:pt x="224" y="0"/>
                      <a:pt x="222" y="0"/>
                      <a:pt x="221" y="0"/>
                    </a:cubicBezTo>
                    <a:cubicBezTo>
                      <a:pt x="220" y="0"/>
                      <a:pt x="219" y="0"/>
                      <a:pt x="218" y="0"/>
                    </a:cubicBezTo>
                    <a:cubicBezTo>
                      <a:pt x="217" y="0"/>
                      <a:pt x="216" y="0"/>
                      <a:pt x="216" y="0"/>
                    </a:cubicBezTo>
                    <a:cubicBezTo>
                      <a:pt x="213" y="0"/>
                      <a:pt x="211" y="1"/>
                      <a:pt x="209" y="1"/>
                    </a:cubicBezTo>
                    <a:cubicBezTo>
                      <a:pt x="208" y="1"/>
                      <a:pt x="207" y="1"/>
                      <a:pt x="206" y="1"/>
                    </a:cubicBezTo>
                    <a:cubicBezTo>
                      <a:pt x="206" y="1"/>
                      <a:pt x="206" y="1"/>
                      <a:pt x="205" y="1"/>
                    </a:cubicBezTo>
                    <a:cubicBezTo>
                      <a:pt x="205" y="1"/>
                      <a:pt x="204" y="1"/>
                      <a:pt x="203" y="1"/>
                    </a:cubicBezTo>
                    <a:cubicBezTo>
                      <a:pt x="199" y="1"/>
                      <a:pt x="196" y="1"/>
                      <a:pt x="192" y="1"/>
                    </a:cubicBezTo>
                    <a:cubicBezTo>
                      <a:pt x="191" y="1"/>
                      <a:pt x="190" y="1"/>
                      <a:pt x="189" y="1"/>
                    </a:cubicBezTo>
                    <a:cubicBezTo>
                      <a:pt x="189" y="1"/>
                      <a:pt x="188" y="1"/>
                      <a:pt x="187" y="1"/>
                    </a:cubicBezTo>
                    <a:cubicBezTo>
                      <a:pt x="181" y="2"/>
                      <a:pt x="175" y="2"/>
                      <a:pt x="170" y="2"/>
                    </a:cubicBezTo>
                    <a:cubicBezTo>
                      <a:pt x="169" y="3"/>
                      <a:pt x="168" y="3"/>
                      <a:pt x="167" y="3"/>
                    </a:cubicBezTo>
                    <a:cubicBezTo>
                      <a:pt x="161" y="3"/>
                      <a:pt x="155" y="4"/>
                      <a:pt x="149" y="4"/>
                    </a:cubicBezTo>
                    <a:cubicBezTo>
                      <a:pt x="149" y="4"/>
                      <a:pt x="149" y="4"/>
                      <a:pt x="149" y="4"/>
                    </a:cubicBezTo>
                    <a:cubicBezTo>
                      <a:pt x="149" y="4"/>
                      <a:pt x="149" y="4"/>
                      <a:pt x="149" y="4"/>
                    </a:cubicBezTo>
                    <a:cubicBezTo>
                      <a:pt x="149" y="4"/>
                      <a:pt x="148" y="4"/>
                      <a:pt x="148" y="4"/>
                    </a:cubicBezTo>
                    <a:cubicBezTo>
                      <a:pt x="145" y="4"/>
                      <a:pt x="142" y="5"/>
                      <a:pt x="139" y="5"/>
                    </a:cubicBezTo>
                    <a:cubicBezTo>
                      <a:pt x="138" y="5"/>
                      <a:pt x="136" y="5"/>
                      <a:pt x="135" y="5"/>
                    </a:cubicBezTo>
                    <a:cubicBezTo>
                      <a:pt x="134" y="6"/>
                      <a:pt x="132" y="6"/>
                      <a:pt x="130" y="6"/>
                    </a:cubicBezTo>
                    <a:cubicBezTo>
                      <a:pt x="130" y="6"/>
                      <a:pt x="130" y="6"/>
                      <a:pt x="129" y="6"/>
                    </a:cubicBezTo>
                    <a:cubicBezTo>
                      <a:pt x="124" y="7"/>
                      <a:pt x="119" y="7"/>
                      <a:pt x="115" y="8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12" y="8"/>
                      <a:pt x="111" y="8"/>
                      <a:pt x="110" y="9"/>
                    </a:cubicBezTo>
                    <a:cubicBezTo>
                      <a:pt x="109" y="9"/>
                      <a:pt x="108" y="9"/>
                      <a:pt x="106" y="9"/>
                    </a:cubicBezTo>
                    <a:cubicBezTo>
                      <a:pt x="104" y="9"/>
                      <a:pt x="103" y="10"/>
                      <a:pt x="101" y="10"/>
                    </a:cubicBezTo>
                    <a:cubicBezTo>
                      <a:pt x="100" y="10"/>
                      <a:pt x="98" y="10"/>
                      <a:pt x="97" y="11"/>
                    </a:cubicBezTo>
                    <a:cubicBezTo>
                      <a:pt x="97" y="11"/>
                      <a:pt x="97" y="11"/>
                      <a:pt x="97" y="11"/>
                    </a:cubicBezTo>
                    <a:cubicBezTo>
                      <a:pt x="95" y="11"/>
                      <a:pt x="93" y="11"/>
                      <a:pt x="91" y="12"/>
                    </a:cubicBezTo>
                    <a:cubicBezTo>
                      <a:pt x="90" y="12"/>
                      <a:pt x="89" y="12"/>
                      <a:pt x="89" y="12"/>
                    </a:cubicBezTo>
                    <a:cubicBezTo>
                      <a:pt x="86" y="12"/>
                      <a:pt x="83" y="13"/>
                      <a:pt x="80" y="14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80" y="14"/>
                      <a:pt x="80" y="14"/>
                      <a:pt x="79" y="14"/>
                    </a:cubicBezTo>
                    <a:cubicBezTo>
                      <a:pt x="77" y="14"/>
                      <a:pt x="74" y="15"/>
                      <a:pt x="72" y="15"/>
                    </a:cubicBezTo>
                    <a:cubicBezTo>
                      <a:pt x="71" y="15"/>
                      <a:pt x="70" y="16"/>
                      <a:pt x="70" y="16"/>
                    </a:cubicBezTo>
                    <a:cubicBezTo>
                      <a:pt x="68" y="16"/>
                      <a:pt x="67" y="16"/>
                      <a:pt x="66" y="16"/>
                    </a:cubicBezTo>
                    <a:cubicBezTo>
                      <a:pt x="66" y="17"/>
                      <a:pt x="65" y="17"/>
                      <a:pt x="64" y="17"/>
                    </a:cubicBezTo>
                    <a:cubicBezTo>
                      <a:pt x="64" y="17"/>
                      <a:pt x="63" y="17"/>
                      <a:pt x="62" y="17"/>
                    </a:cubicBezTo>
                    <a:cubicBezTo>
                      <a:pt x="60" y="18"/>
                      <a:pt x="59" y="18"/>
                      <a:pt x="57" y="19"/>
                    </a:cubicBezTo>
                    <a:cubicBezTo>
                      <a:pt x="56" y="19"/>
                      <a:pt x="56" y="19"/>
                      <a:pt x="55" y="19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4" y="19"/>
                      <a:pt x="53" y="20"/>
                      <a:pt x="53" y="20"/>
                    </a:cubicBezTo>
                    <a:cubicBezTo>
                      <a:pt x="51" y="20"/>
                      <a:pt x="48" y="21"/>
                      <a:pt x="46" y="22"/>
                    </a:cubicBezTo>
                    <a:cubicBezTo>
                      <a:pt x="46" y="22"/>
                      <a:pt x="45" y="22"/>
                      <a:pt x="45" y="22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2" y="23"/>
                      <a:pt x="40" y="24"/>
                      <a:pt x="38" y="24"/>
                    </a:cubicBezTo>
                    <a:cubicBezTo>
                      <a:pt x="38" y="24"/>
                      <a:pt x="37" y="25"/>
                      <a:pt x="37" y="25"/>
                    </a:cubicBezTo>
                    <a:cubicBezTo>
                      <a:pt x="37" y="25"/>
                      <a:pt x="36" y="25"/>
                      <a:pt x="36" y="25"/>
                    </a:cubicBezTo>
                    <a:cubicBezTo>
                      <a:pt x="34" y="26"/>
                      <a:pt x="33" y="26"/>
                      <a:pt x="31" y="27"/>
                    </a:cubicBezTo>
                    <a:cubicBezTo>
                      <a:pt x="31" y="27"/>
                      <a:pt x="30" y="27"/>
                      <a:pt x="30" y="27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28" y="28"/>
                      <a:pt x="26" y="29"/>
                      <a:pt x="24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0"/>
                      <a:pt x="23" y="30"/>
                      <a:pt x="23" y="30"/>
                    </a:cubicBezTo>
                    <a:cubicBezTo>
                      <a:pt x="22" y="31"/>
                      <a:pt x="20" y="31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8" y="33"/>
                      <a:pt x="18" y="33"/>
                      <a:pt x="17" y="33"/>
                    </a:cubicBezTo>
                    <a:cubicBezTo>
                      <a:pt x="16" y="34"/>
                      <a:pt x="15" y="34"/>
                      <a:pt x="15" y="34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3" y="35"/>
                      <a:pt x="13" y="36"/>
                    </a:cubicBezTo>
                    <a:cubicBezTo>
                      <a:pt x="12" y="36"/>
                      <a:pt x="11" y="37"/>
                      <a:pt x="11" y="37"/>
                    </a:cubicBezTo>
                    <a:cubicBezTo>
                      <a:pt x="11" y="37"/>
                      <a:pt x="10" y="37"/>
                      <a:pt x="10" y="37"/>
                    </a:cubicBezTo>
                    <a:cubicBezTo>
                      <a:pt x="10" y="38"/>
                      <a:pt x="10" y="38"/>
                      <a:pt x="9" y="38"/>
                    </a:cubicBezTo>
                    <a:cubicBezTo>
                      <a:pt x="9" y="39"/>
                      <a:pt x="8" y="39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7" y="40"/>
                      <a:pt x="6" y="41"/>
                    </a:cubicBezTo>
                    <a:cubicBezTo>
                      <a:pt x="6" y="41"/>
                      <a:pt x="5" y="42"/>
                      <a:pt x="5" y="42"/>
                    </a:cubicBezTo>
                    <a:cubicBezTo>
                      <a:pt x="5" y="42"/>
                      <a:pt x="4" y="42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3" y="45"/>
                      <a:pt x="2" y="45"/>
                      <a:pt x="2" y="45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2" y="47"/>
                      <a:pt x="1" y="47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1" y="49"/>
                      <a:pt x="1" y="50"/>
                      <a:pt x="1" y="50"/>
                    </a:cubicBezTo>
                    <a:cubicBezTo>
                      <a:pt x="0" y="50"/>
                      <a:pt x="0" y="51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6"/>
                      <a:pt x="0" y="65"/>
                      <a:pt x="1" y="64"/>
                    </a:cubicBezTo>
                    <a:cubicBezTo>
                      <a:pt x="1" y="64"/>
                      <a:pt x="1" y="64"/>
                      <a:pt x="1" y="6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2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2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6" name="Freeform 6"/>
              <p:cNvSpPr>
                <a:spLocks/>
              </p:cNvSpPr>
              <p:nvPr/>
            </p:nvSpPr>
            <p:spPr bwMode="auto">
              <a:xfrm>
                <a:off x="3333750" y="3541712"/>
                <a:ext cx="2473325" cy="325438"/>
              </a:xfrm>
              <a:custGeom>
                <a:avLst/>
                <a:gdLst/>
                <a:ahLst/>
                <a:cxnLst>
                  <a:cxn ang="0">
                    <a:pos x="652" y="11"/>
                  </a:cxn>
                  <a:cxn ang="0">
                    <a:pos x="644" y="19"/>
                  </a:cxn>
                  <a:cxn ang="0">
                    <a:pos x="631" y="27"/>
                  </a:cxn>
                  <a:cxn ang="0">
                    <a:pos x="608" y="37"/>
                  </a:cxn>
                  <a:cxn ang="0">
                    <a:pos x="582" y="45"/>
                  </a:cxn>
                  <a:cxn ang="0">
                    <a:pos x="559" y="50"/>
                  </a:cxn>
                  <a:cxn ang="0">
                    <a:pos x="525" y="56"/>
                  </a:cxn>
                  <a:cxn ang="0">
                    <a:pos x="496" y="60"/>
                  </a:cxn>
                  <a:cxn ang="0">
                    <a:pos x="459" y="65"/>
                  </a:cxn>
                  <a:cxn ang="0">
                    <a:pos x="428" y="67"/>
                  </a:cxn>
                  <a:cxn ang="0">
                    <a:pos x="383" y="69"/>
                  </a:cxn>
                  <a:cxn ang="0">
                    <a:pos x="348" y="70"/>
                  </a:cxn>
                  <a:cxn ang="0">
                    <a:pos x="298" y="70"/>
                  </a:cxn>
                  <a:cxn ang="0">
                    <a:pos x="261" y="69"/>
                  </a:cxn>
                  <a:cxn ang="0">
                    <a:pos x="224" y="67"/>
                  </a:cxn>
                  <a:cxn ang="0">
                    <a:pos x="184" y="63"/>
                  </a:cxn>
                  <a:cxn ang="0">
                    <a:pos x="148" y="59"/>
                  </a:cxn>
                  <a:cxn ang="0">
                    <a:pos x="118" y="54"/>
                  </a:cxn>
                  <a:cxn ang="0">
                    <a:pos x="86" y="47"/>
                  </a:cxn>
                  <a:cxn ang="0">
                    <a:pos x="54" y="39"/>
                  </a:cxn>
                  <a:cxn ang="0">
                    <a:pos x="34" y="31"/>
                  </a:cxn>
                  <a:cxn ang="0">
                    <a:pos x="20" y="24"/>
                  </a:cxn>
                  <a:cxn ang="0">
                    <a:pos x="7" y="15"/>
                  </a:cxn>
                  <a:cxn ang="0">
                    <a:pos x="2" y="7"/>
                  </a:cxn>
                  <a:cxn ang="0">
                    <a:pos x="0" y="18"/>
                  </a:cxn>
                  <a:cxn ang="0">
                    <a:pos x="5" y="26"/>
                  </a:cxn>
                  <a:cxn ang="0">
                    <a:pos x="14" y="35"/>
                  </a:cxn>
                  <a:cxn ang="0">
                    <a:pos x="28" y="43"/>
                  </a:cxn>
                  <a:cxn ang="0">
                    <a:pos x="46" y="50"/>
                  </a:cxn>
                  <a:cxn ang="0">
                    <a:pos x="66" y="57"/>
                  </a:cxn>
                  <a:cxn ang="0">
                    <a:pos x="97" y="65"/>
                  </a:cxn>
                  <a:cxn ang="0">
                    <a:pos x="122" y="69"/>
                  </a:cxn>
                  <a:cxn ang="0">
                    <a:pos x="134" y="71"/>
                  </a:cxn>
                  <a:cxn ang="0">
                    <a:pos x="154" y="74"/>
                  </a:cxn>
                  <a:cxn ang="0">
                    <a:pos x="182" y="78"/>
                  </a:cxn>
                  <a:cxn ang="0">
                    <a:pos x="207" y="80"/>
                  </a:cxn>
                  <a:cxn ang="0">
                    <a:pos x="230" y="82"/>
                  </a:cxn>
                  <a:cxn ang="0">
                    <a:pos x="260" y="83"/>
                  </a:cxn>
                  <a:cxn ang="0">
                    <a:pos x="282" y="84"/>
                  </a:cxn>
                  <a:cxn ang="0">
                    <a:pos x="309" y="85"/>
                  </a:cxn>
                  <a:cxn ang="0">
                    <a:pos x="340" y="85"/>
                  </a:cxn>
                  <a:cxn ang="0">
                    <a:pos x="364" y="84"/>
                  </a:cxn>
                  <a:cxn ang="0">
                    <a:pos x="383" y="84"/>
                  </a:cxn>
                  <a:cxn ang="0">
                    <a:pos x="423" y="82"/>
                  </a:cxn>
                  <a:cxn ang="0">
                    <a:pos x="470" y="78"/>
                  </a:cxn>
                  <a:cxn ang="0">
                    <a:pos x="496" y="75"/>
                  </a:cxn>
                  <a:cxn ang="0">
                    <a:pos x="521" y="71"/>
                  </a:cxn>
                  <a:cxn ang="0">
                    <a:pos x="548" y="67"/>
                  </a:cxn>
                  <a:cxn ang="0">
                    <a:pos x="567" y="63"/>
                  </a:cxn>
                  <a:cxn ang="0">
                    <a:pos x="583" y="59"/>
                  </a:cxn>
                  <a:cxn ang="0">
                    <a:pos x="601" y="54"/>
                  </a:cxn>
                  <a:cxn ang="0">
                    <a:pos x="616" y="48"/>
                  </a:cxn>
                  <a:cxn ang="0">
                    <a:pos x="631" y="42"/>
                  </a:cxn>
                  <a:cxn ang="0">
                    <a:pos x="642" y="35"/>
                  </a:cxn>
                  <a:cxn ang="0">
                    <a:pos x="648" y="30"/>
                  </a:cxn>
                  <a:cxn ang="0">
                    <a:pos x="653" y="24"/>
                  </a:cxn>
                  <a:cxn ang="0">
                    <a:pos x="656" y="18"/>
                  </a:cxn>
                </a:cxnLst>
                <a:rect l="0" t="0" r="r" b="b"/>
                <a:pathLst>
                  <a:path w="656" h="85">
                    <a:moveTo>
                      <a:pt x="656" y="4"/>
                    </a:moveTo>
                    <a:cubicBezTo>
                      <a:pt x="656" y="4"/>
                      <a:pt x="656" y="4"/>
                      <a:pt x="655" y="4"/>
                    </a:cubicBezTo>
                    <a:cubicBezTo>
                      <a:pt x="655" y="5"/>
                      <a:pt x="655" y="6"/>
                      <a:pt x="654" y="7"/>
                    </a:cubicBezTo>
                    <a:cubicBezTo>
                      <a:pt x="654" y="7"/>
                      <a:pt x="654" y="7"/>
                      <a:pt x="654" y="7"/>
                    </a:cubicBezTo>
                    <a:cubicBezTo>
                      <a:pt x="654" y="9"/>
                      <a:pt x="653" y="10"/>
                      <a:pt x="652" y="11"/>
                    </a:cubicBezTo>
                    <a:cubicBezTo>
                      <a:pt x="652" y="11"/>
                      <a:pt x="652" y="11"/>
                      <a:pt x="652" y="11"/>
                    </a:cubicBezTo>
                    <a:cubicBezTo>
                      <a:pt x="652" y="12"/>
                      <a:pt x="651" y="13"/>
                      <a:pt x="650" y="14"/>
                    </a:cubicBezTo>
                    <a:cubicBezTo>
                      <a:pt x="649" y="14"/>
                      <a:pt x="649" y="15"/>
                      <a:pt x="648" y="16"/>
                    </a:cubicBezTo>
                    <a:cubicBezTo>
                      <a:pt x="648" y="16"/>
                      <a:pt x="647" y="17"/>
                      <a:pt x="646" y="17"/>
                    </a:cubicBezTo>
                    <a:cubicBezTo>
                      <a:pt x="646" y="18"/>
                      <a:pt x="645" y="18"/>
                      <a:pt x="644" y="19"/>
                    </a:cubicBezTo>
                    <a:cubicBezTo>
                      <a:pt x="643" y="20"/>
                      <a:pt x="643" y="20"/>
                      <a:pt x="642" y="21"/>
                    </a:cubicBezTo>
                    <a:cubicBezTo>
                      <a:pt x="641" y="21"/>
                      <a:pt x="640" y="22"/>
                      <a:pt x="639" y="22"/>
                    </a:cubicBezTo>
                    <a:cubicBezTo>
                      <a:pt x="638" y="23"/>
                      <a:pt x="638" y="23"/>
                      <a:pt x="637" y="24"/>
                    </a:cubicBezTo>
                    <a:cubicBezTo>
                      <a:pt x="636" y="25"/>
                      <a:pt x="635" y="25"/>
                      <a:pt x="634" y="26"/>
                    </a:cubicBezTo>
                    <a:cubicBezTo>
                      <a:pt x="633" y="26"/>
                      <a:pt x="632" y="27"/>
                      <a:pt x="631" y="27"/>
                    </a:cubicBezTo>
                    <a:cubicBezTo>
                      <a:pt x="629" y="28"/>
                      <a:pt x="628" y="29"/>
                      <a:pt x="626" y="29"/>
                    </a:cubicBezTo>
                    <a:cubicBezTo>
                      <a:pt x="626" y="30"/>
                      <a:pt x="625" y="30"/>
                      <a:pt x="624" y="30"/>
                    </a:cubicBezTo>
                    <a:cubicBezTo>
                      <a:pt x="622" y="32"/>
                      <a:pt x="619" y="33"/>
                      <a:pt x="616" y="34"/>
                    </a:cubicBezTo>
                    <a:cubicBezTo>
                      <a:pt x="616" y="34"/>
                      <a:pt x="615" y="34"/>
                      <a:pt x="615" y="34"/>
                    </a:cubicBezTo>
                    <a:cubicBezTo>
                      <a:pt x="613" y="35"/>
                      <a:pt x="610" y="36"/>
                      <a:pt x="608" y="37"/>
                    </a:cubicBezTo>
                    <a:cubicBezTo>
                      <a:pt x="606" y="38"/>
                      <a:pt x="603" y="38"/>
                      <a:pt x="601" y="39"/>
                    </a:cubicBezTo>
                    <a:cubicBezTo>
                      <a:pt x="600" y="39"/>
                      <a:pt x="600" y="40"/>
                      <a:pt x="599" y="40"/>
                    </a:cubicBezTo>
                    <a:cubicBezTo>
                      <a:pt x="597" y="40"/>
                      <a:pt x="595" y="41"/>
                      <a:pt x="592" y="42"/>
                    </a:cubicBezTo>
                    <a:cubicBezTo>
                      <a:pt x="592" y="42"/>
                      <a:pt x="591" y="42"/>
                      <a:pt x="591" y="42"/>
                    </a:cubicBezTo>
                    <a:cubicBezTo>
                      <a:pt x="588" y="43"/>
                      <a:pt x="585" y="44"/>
                      <a:pt x="582" y="45"/>
                    </a:cubicBezTo>
                    <a:cubicBezTo>
                      <a:pt x="581" y="45"/>
                      <a:pt x="580" y="45"/>
                      <a:pt x="580" y="45"/>
                    </a:cubicBezTo>
                    <a:cubicBezTo>
                      <a:pt x="577" y="46"/>
                      <a:pt x="575" y="46"/>
                      <a:pt x="573" y="47"/>
                    </a:cubicBezTo>
                    <a:cubicBezTo>
                      <a:pt x="572" y="47"/>
                      <a:pt x="571" y="47"/>
                      <a:pt x="570" y="48"/>
                    </a:cubicBezTo>
                    <a:cubicBezTo>
                      <a:pt x="567" y="48"/>
                      <a:pt x="565" y="49"/>
                      <a:pt x="563" y="49"/>
                    </a:cubicBezTo>
                    <a:cubicBezTo>
                      <a:pt x="561" y="49"/>
                      <a:pt x="560" y="50"/>
                      <a:pt x="559" y="50"/>
                    </a:cubicBezTo>
                    <a:cubicBezTo>
                      <a:pt x="556" y="51"/>
                      <a:pt x="553" y="51"/>
                      <a:pt x="550" y="52"/>
                    </a:cubicBezTo>
                    <a:cubicBezTo>
                      <a:pt x="550" y="52"/>
                      <a:pt x="549" y="52"/>
                      <a:pt x="549" y="52"/>
                    </a:cubicBezTo>
                    <a:cubicBezTo>
                      <a:pt x="545" y="53"/>
                      <a:pt x="541" y="54"/>
                      <a:pt x="537" y="54"/>
                    </a:cubicBezTo>
                    <a:cubicBezTo>
                      <a:pt x="536" y="54"/>
                      <a:pt x="535" y="55"/>
                      <a:pt x="534" y="55"/>
                    </a:cubicBezTo>
                    <a:cubicBezTo>
                      <a:pt x="531" y="55"/>
                      <a:pt x="528" y="56"/>
                      <a:pt x="525" y="56"/>
                    </a:cubicBezTo>
                    <a:cubicBezTo>
                      <a:pt x="524" y="56"/>
                      <a:pt x="523" y="57"/>
                      <a:pt x="521" y="57"/>
                    </a:cubicBezTo>
                    <a:cubicBezTo>
                      <a:pt x="519" y="57"/>
                      <a:pt x="516" y="58"/>
                      <a:pt x="513" y="58"/>
                    </a:cubicBezTo>
                    <a:cubicBezTo>
                      <a:pt x="512" y="58"/>
                      <a:pt x="510" y="59"/>
                      <a:pt x="508" y="59"/>
                    </a:cubicBezTo>
                    <a:cubicBezTo>
                      <a:pt x="506" y="59"/>
                      <a:pt x="503" y="60"/>
                      <a:pt x="501" y="60"/>
                    </a:cubicBezTo>
                    <a:cubicBezTo>
                      <a:pt x="499" y="60"/>
                      <a:pt x="498" y="60"/>
                      <a:pt x="496" y="60"/>
                    </a:cubicBezTo>
                    <a:cubicBezTo>
                      <a:pt x="493" y="61"/>
                      <a:pt x="490" y="61"/>
                      <a:pt x="487" y="62"/>
                    </a:cubicBezTo>
                    <a:cubicBezTo>
                      <a:pt x="486" y="62"/>
                      <a:pt x="485" y="62"/>
                      <a:pt x="483" y="62"/>
                    </a:cubicBezTo>
                    <a:cubicBezTo>
                      <a:pt x="480" y="62"/>
                      <a:pt x="477" y="63"/>
                      <a:pt x="474" y="63"/>
                    </a:cubicBezTo>
                    <a:cubicBezTo>
                      <a:pt x="472" y="63"/>
                      <a:pt x="471" y="63"/>
                      <a:pt x="470" y="63"/>
                    </a:cubicBezTo>
                    <a:cubicBezTo>
                      <a:pt x="466" y="64"/>
                      <a:pt x="462" y="64"/>
                      <a:pt x="459" y="65"/>
                    </a:cubicBezTo>
                    <a:cubicBezTo>
                      <a:pt x="458" y="65"/>
                      <a:pt x="457" y="65"/>
                      <a:pt x="456" y="65"/>
                    </a:cubicBezTo>
                    <a:cubicBezTo>
                      <a:pt x="455" y="65"/>
                      <a:pt x="455" y="65"/>
                      <a:pt x="454" y="65"/>
                    </a:cubicBezTo>
                    <a:cubicBezTo>
                      <a:pt x="450" y="65"/>
                      <a:pt x="446" y="66"/>
                      <a:pt x="442" y="66"/>
                    </a:cubicBezTo>
                    <a:cubicBezTo>
                      <a:pt x="440" y="66"/>
                      <a:pt x="439" y="66"/>
                      <a:pt x="437" y="66"/>
                    </a:cubicBezTo>
                    <a:cubicBezTo>
                      <a:pt x="434" y="67"/>
                      <a:pt x="431" y="67"/>
                      <a:pt x="428" y="67"/>
                    </a:cubicBezTo>
                    <a:cubicBezTo>
                      <a:pt x="426" y="67"/>
                      <a:pt x="424" y="67"/>
                      <a:pt x="422" y="67"/>
                    </a:cubicBezTo>
                    <a:cubicBezTo>
                      <a:pt x="419" y="68"/>
                      <a:pt x="416" y="68"/>
                      <a:pt x="413" y="68"/>
                    </a:cubicBezTo>
                    <a:cubicBezTo>
                      <a:pt x="411" y="68"/>
                      <a:pt x="409" y="68"/>
                      <a:pt x="407" y="68"/>
                    </a:cubicBezTo>
                    <a:cubicBezTo>
                      <a:pt x="404" y="68"/>
                      <a:pt x="401" y="69"/>
                      <a:pt x="399" y="69"/>
                    </a:cubicBezTo>
                    <a:cubicBezTo>
                      <a:pt x="394" y="69"/>
                      <a:pt x="389" y="69"/>
                      <a:pt x="383" y="69"/>
                    </a:cubicBezTo>
                    <a:cubicBezTo>
                      <a:pt x="382" y="69"/>
                      <a:pt x="381" y="69"/>
                      <a:pt x="379" y="69"/>
                    </a:cubicBezTo>
                    <a:cubicBezTo>
                      <a:pt x="378" y="70"/>
                      <a:pt x="377" y="70"/>
                      <a:pt x="375" y="70"/>
                    </a:cubicBezTo>
                    <a:cubicBezTo>
                      <a:pt x="371" y="70"/>
                      <a:pt x="368" y="70"/>
                      <a:pt x="364" y="70"/>
                    </a:cubicBezTo>
                    <a:cubicBezTo>
                      <a:pt x="362" y="70"/>
                      <a:pt x="360" y="70"/>
                      <a:pt x="359" y="70"/>
                    </a:cubicBezTo>
                    <a:cubicBezTo>
                      <a:pt x="355" y="70"/>
                      <a:pt x="351" y="70"/>
                      <a:pt x="348" y="70"/>
                    </a:cubicBezTo>
                    <a:cubicBezTo>
                      <a:pt x="346" y="70"/>
                      <a:pt x="345" y="70"/>
                      <a:pt x="343" y="70"/>
                    </a:cubicBezTo>
                    <a:cubicBezTo>
                      <a:pt x="338" y="70"/>
                      <a:pt x="333" y="70"/>
                      <a:pt x="328" y="70"/>
                    </a:cubicBezTo>
                    <a:cubicBezTo>
                      <a:pt x="323" y="70"/>
                      <a:pt x="318" y="70"/>
                      <a:pt x="313" y="70"/>
                    </a:cubicBezTo>
                    <a:cubicBezTo>
                      <a:pt x="311" y="70"/>
                      <a:pt x="310" y="70"/>
                      <a:pt x="309" y="70"/>
                    </a:cubicBezTo>
                    <a:cubicBezTo>
                      <a:pt x="305" y="70"/>
                      <a:pt x="302" y="70"/>
                      <a:pt x="298" y="70"/>
                    </a:cubicBezTo>
                    <a:cubicBezTo>
                      <a:pt x="296" y="70"/>
                      <a:pt x="294" y="70"/>
                      <a:pt x="292" y="70"/>
                    </a:cubicBezTo>
                    <a:cubicBezTo>
                      <a:pt x="289" y="70"/>
                      <a:pt x="286" y="70"/>
                      <a:pt x="282" y="70"/>
                    </a:cubicBezTo>
                    <a:cubicBezTo>
                      <a:pt x="280" y="70"/>
                      <a:pt x="279" y="70"/>
                      <a:pt x="277" y="69"/>
                    </a:cubicBezTo>
                    <a:cubicBezTo>
                      <a:pt x="274" y="69"/>
                      <a:pt x="271" y="69"/>
                      <a:pt x="268" y="69"/>
                    </a:cubicBezTo>
                    <a:cubicBezTo>
                      <a:pt x="265" y="69"/>
                      <a:pt x="263" y="69"/>
                      <a:pt x="261" y="69"/>
                    </a:cubicBezTo>
                    <a:cubicBezTo>
                      <a:pt x="258" y="69"/>
                      <a:pt x="255" y="69"/>
                      <a:pt x="252" y="68"/>
                    </a:cubicBezTo>
                    <a:cubicBezTo>
                      <a:pt x="250" y="68"/>
                      <a:pt x="248" y="68"/>
                      <a:pt x="245" y="68"/>
                    </a:cubicBezTo>
                    <a:cubicBezTo>
                      <a:pt x="243" y="68"/>
                      <a:pt x="241" y="68"/>
                      <a:pt x="239" y="68"/>
                    </a:cubicBezTo>
                    <a:cubicBezTo>
                      <a:pt x="236" y="67"/>
                      <a:pt x="233" y="67"/>
                      <a:pt x="230" y="67"/>
                    </a:cubicBezTo>
                    <a:cubicBezTo>
                      <a:pt x="228" y="67"/>
                      <a:pt x="226" y="67"/>
                      <a:pt x="224" y="67"/>
                    </a:cubicBezTo>
                    <a:cubicBezTo>
                      <a:pt x="221" y="66"/>
                      <a:pt x="218" y="66"/>
                      <a:pt x="214" y="66"/>
                    </a:cubicBezTo>
                    <a:cubicBezTo>
                      <a:pt x="212" y="66"/>
                      <a:pt x="210" y="66"/>
                      <a:pt x="208" y="65"/>
                    </a:cubicBezTo>
                    <a:cubicBezTo>
                      <a:pt x="205" y="65"/>
                      <a:pt x="202" y="65"/>
                      <a:pt x="199" y="65"/>
                    </a:cubicBezTo>
                    <a:cubicBezTo>
                      <a:pt x="197" y="64"/>
                      <a:pt x="195" y="64"/>
                      <a:pt x="193" y="64"/>
                    </a:cubicBezTo>
                    <a:cubicBezTo>
                      <a:pt x="190" y="64"/>
                      <a:pt x="187" y="63"/>
                      <a:pt x="184" y="63"/>
                    </a:cubicBezTo>
                    <a:cubicBezTo>
                      <a:pt x="182" y="63"/>
                      <a:pt x="180" y="63"/>
                      <a:pt x="178" y="63"/>
                    </a:cubicBezTo>
                    <a:cubicBezTo>
                      <a:pt x="175" y="62"/>
                      <a:pt x="172" y="62"/>
                      <a:pt x="169" y="61"/>
                    </a:cubicBezTo>
                    <a:cubicBezTo>
                      <a:pt x="167" y="61"/>
                      <a:pt x="165" y="61"/>
                      <a:pt x="163" y="61"/>
                    </a:cubicBezTo>
                    <a:cubicBezTo>
                      <a:pt x="160" y="60"/>
                      <a:pt x="157" y="60"/>
                      <a:pt x="153" y="59"/>
                    </a:cubicBezTo>
                    <a:cubicBezTo>
                      <a:pt x="152" y="59"/>
                      <a:pt x="150" y="59"/>
                      <a:pt x="148" y="59"/>
                    </a:cubicBezTo>
                    <a:cubicBezTo>
                      <a:pt x="144" y="58"/>
                      <a:pt x="140" y="58"/>
                      <a:pt x="136" y="57"/>
                    </a:cubicBezTo>
                    <a:cubicBezTo>
                      <a:pt x="135" y="57"/>
                      <a:pt x="134" y="57"/>
                      <a:pt x="133" y="56"/>
                    </a:cubicBezTo>
                    <a:cubicBezTo>
                      <a:pt x="132" y="56"/>
                      <a:pt x="131" y="56"/>
                      <a:pt x="131" y="56"/>
                    </a:cubicBezTo>
                    <a:cubicBezTo>
                      <a:pt x="127" y="56"/>
                      <a:pt x="124" y="55"/>
                      <a:pt x="121" y="55"/>
                    </a:cubicBezTo>
                    <a:cubicBezTo>
                      <a:pt x="120" y="54"/>
                      <a:pt x="119" y="54"/>
                      <a:pt x="118" y="54"/>
                    </a:cubicBezTo>
                    <a:cubicBezTo>
                      <a:pt x="116" y="54"/>
                      <a:pt x="113" y="53"/>
                      <a:pt x="110" y="53"/>
                    </a:cubicBezTo>
                    <a:cubicBezTo>
                      <a:pt x="109" y="52"/>
                      <a:pt x="108" y="52"/>
                      <a:pt x="107" y="52"/>
                    </a:cubicBezTo>
                    <a:cubicBezTo>
                      <a:pt x="104" y="51"/>
                      <a:pt x="100" y="51"/>
                      <a:pt x="97" y="50"/>
                    </a:cubicBezTo>
                    <a:cubicBezTo>
                      <a:pt x="94" y="49"/>
                      <a:pt x="92" y="49"/>
                      <a:pt x="90" y="48"/>
                    </a:cubicBezTo>
                    <a:cubicBezTo>
                      <a:pt x="89" y="48"/>
                      <a:pt x="87" y="48"/>
                      <a:pt x="86" y="47"/>
                    </a:cubicBezTo>
                    <a:cubicBezTo>
                      <a:pt x="82" y="47"/>
                      <a:pt x="79" y="46"/>
                      <a:pt x="75" y="45"/>
                    </a:cubicBezTo>
                    <a:cubicBezTo>
                      <a:pt x="72" y="44"/>
                      <a:pt x="69" y="43"/>
                      <a:pt x="66" y="42"/>
                    </a:cubicBezTo>
                    <a:cubicBezTo>
                      <a:pt x="65" y="42"/>
                      <a:pt x="64" y="42"/>
                      <a:pt x="63" y="41"/>
                    </a:cubicBezTo>
                    <a:cubicBezTo>
                      <a:pt x="61" y="41"/>
                      <a:pt x="59" y="40"/>
                      <a:pt x="57" y="40"/>
                    </a:cubicBezTo>
                    <a:cubicBezTo>
                      <a:pt x="56" y="39"/>
                      <a:pt x="55" y="39"/>
                      <a:pt x="54" y="39"/>
                    </a:cubicBezTo>
                    <a:cubicBezTo>
                      <a:pt x="52" y="38"/>
                      <a:pt x="51" y="38"/>
                      <a:pt x="49" y="37"/>
                    </a:cubicBezTo>
                    <a:cubicBezTo>
                      <a:pt x="48" y="37"/>
                      <a:pt x="47" y="36"/>
                      <a:pt x="46" y="36"/>
                    </a:cubicBezTo>
                    <a:cubicBezTo>
                      <a:pt x="44" y="35"/>
                      <a:pt x="43" y="35"/>
                      <a:pt x="42" y="34"/>
                    </a:cubicBezTo>
                    <a:cubicBezTo>
                      <a:pt x="41" y="34"/>
                      <a:pt x="40" y="33"/>
                      <a:pt x="39" y="33"/>
                    </a:cubicBezTo>
                    <a:cubicBezTo>
                      <a:pt x="37" y="33"/>
                      <a:pt x="36" y="32"/>
                      <a:pt x="34" y="31"/>
                    </a:cubicBezTo>
                    <a:cubicBezTo>
                      <a:pt x="33" y="31"/>
                      <a:pt x="33" y="31"/>
                      <a:pt x="32" y="30"/>
                    </a:cubicBezTo>
                    <a:cubicBezTo>
                      <a:pt x="30" y="30"/>
                      <a:pt x="29" y="29"/>
                      <a:pt x="28" y="28"/>
                    </a:cubicBezTo>
                    <a:cubicBezTo>
                      <a:pt x="27" y="28"/>
                      <a:pt x="26" y="28"/>
                      <a:pt x="26" y="27"/>
                    </a:cubicBezTo>
                    <a:cubicBezTo>
                      <a:pt x="24" y="26"/>
                      <a:pt x="22" y="25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8" y="23"/>
                      <a:pt x="17" y="22"/>
                      <a:pt x="15" y="21"/>
                    </a:cubicBezTo>
                    <a:cubicBezTo>
                      <a:pt x="15" y="21"/>
                      <a:pt x="14" y="21"/>
                      <a:pt x="14" y="20"/>
                    </a:cubicBezTo>
                    <a:cubicBezTo>
                      <a:pt x="13" y="20"/>
                      <a:pt x="12" y="19"/>
                      <a:pt x="11" y="18"/>
                    </a:cubicBezTo>
                    <a:cubicBezTo>
                      <a:pt x="10" y="18"/>
                      <a:pt x="10" y="17"/>
                      <a:pt x="10" y="17"/>
                    </a:cubicBezTo>
                    <a:cubicBezTo>
                      <a:pt x="9" y="16"/>
                      <a:pt x="8" y="16"/>
                      <a:pt x="7" y="15"/>
                    </a:cubicBezTo>
                    <a:cubicBezTo>
                      <a:pt x="7" y="14"/>
                      <a:pt x="7" y="14"/>
                      <a:pt x="6" y="14"/>
                    </a:cubicBezTo>
                    <a:cubicBezTo>
                      <a:pt x="6" y="13"/>
                      <a:pt x="5" y="12"/>
                      <a:pt x="4" y="12"/>
                    </a:cubicBezTo>
                    <a:cubicBezTo>
                      <a:pt x="4" y="11"/>
                      <a:pt x="4" y="11"/>
                      <a:pt x="4" y="10"/>
                    </a:cubicBezTo>
                    <a:cubicBezTo>
                      <a:pt x="3" y="10"/>
                      <a:pt x="3" y="9"/>
                      <a:pt x="2" y="8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1" y="6"/>
                      <a:pt x="1" y="5"/>
                      <a:pt x="1" y="5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7"/>
                      <a:pt x="0" y="18"/>
                    </a:cubicBezTo>
                    <a:cubicBezTo>
                      <a:pt x="1" y="18"/>
                      <a:pt x="1" y="19"/>
                      <a:pt x="1" y="19"/>
                    </a:cubicBezTo>
                    <a:cubicBezTo>
                      <a:pt x="1" y="20"/>
                      <a:pt x="1" y="21"/>
                      <a:pt x="2" y="21"/>
                    </a:cubicBezTo>
                    <a:cubicBezTo>
                      <a:pt x="2" y="22"/>
                      <a:pt x="2" y="22"/>
                      <a:pt x="2" y="23"/>
                    </a:cubicBezTo>
                    <a:cubicBezTo>
                      <a:pt x="3" y="23"/>
                      <a:pt x="3" y="24"/>
                      <a:pt x="4" y="25"/>
                    </a:cubicBezTo>
                    <a:cubicBezTo>
                      <a:pt x="4" y="25"/>
                      <a:pt x="4" y="26"/>
                      <a:pt x="5" y="26"/>
                    </a:cubicBezTo>
                    <a:cubicBezTo>
                      <a:pt x="5" y="27"/>
                      <a:pt x="6" y="27"/>
                      <a:pt x="6" y="28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8" y="30"/>
                      <a:pt x="9" y="31"/>
                      <a:pt x="10" y="31"/>
                    </a:cubicBezTo>
                    <a:cubicBezTo>
                      <a:pt x="10" y="32"/>
                      <a:pt x="10" y="32"/>
                      <a:pt x="11" y="33"/>
                    </a:cubicBezTo>
                    <a:cubicBezTo>
                      <a:pt x="12" y="33"/>
                      <a:pt x="13" y="34"/>
                      <a:pt x="14" y="35"/>
                    </a:cubicBezTo>
                    <a:cubicBezTo>
                      <a:pt x="14" y="35"/>
                      <a:pt x="15" y="35"/>
                      <a:pt x="15" y="36"/>
                    </a:cubicBezTo>
                    <a:cubicBezTo>
                      <a:pt x="17" y="37"/>
                      <a:pt x="18" y="38"/>
                      <a:pt x="20" y="39"/>
                    </a:cubicBezTo>
                    <a:cubicBezTo>
                      <a:pt x="20" y="39"/>
                      <a:pt x="20" y="39"/>
                      <a:pt x="21" y="39"/>
                    </a:cubicBezTo>
                    <a:cubicBezTo>
                      <a:pt x="22" y="40"/>
                      <a:pt x="24" y="41"/>
                      <a:pt x="26" y="42"/>
                    </a:cubicBezTo>
                    <a:cubicBezTo>
                      <a:pt x="26" y="42"/>
                      <a:pt x="27" y="43"/>
                      <a:pt x="28" y="43"/>
                    </a:cubicBezTo>
                    <a:cubicBezTo>
                      <a:pt x="29" y="44"/>
                      <a:pt x="30" y="44"/>
                      <a:pt x="32" y="45"/>
                    </a:cubicBezTo>
                    <a:cubicBezTo>
                      <a:pt x="33" y="45"/>
                      <a:pt x="34" y="46"/>
                      <a:pt x="34" y="46"/>
                    </a:cubicBezTo>
                    <a:cubicBezTo>
                      <a:pt x="36" y="47"/>
                      <a:pt x="37" y="47"/>
                      <a:pt x="39" y="48"/>
                    </a:cubicBezTo>
                    <a:cubicBezTo>
                      <a:pt x="40" y="48"/>
                      <a:pt x="41" y="48"/>
                      <a:pt x="42" y="49"/>
                    </a:cubicBezTo>
                    <a:cubicBezTo>
                      <a:pt x="43" y="49"/>
                      <a:pt x="44" y="50"/>
                      <a:pt x="46" y="50"/>
                    </a:cubicBezTo>
                    <a:cubicBezTo>
                      <a:pt x="47" y="51"/>
                      <a:pt x="48" y="51"/>
                      <a:pt x="49" y="52"/>
                    </a:cubicBezTo>
                    <a:cubicBezTo>
                      <a:pt x="51" y="52"/>
                      <a:pt x="52" y="53"/>
                      <a:pt x="54" y="53"/>
                    </a:cubicBezTo>
                    <a:cubicBezTo>
                      <a:pt x="55" y="54"/>
                      <a:pt x="56" y="54"/>
                      <a:pt x="57" y="54"/>
                    </a:cubicBezTo>
                    <a:cubicBezTo>
                      <a:pt x="59" y="55"/>
                      <a:pt x="61" y="55"/>
                      <a:pt x="63" y="56"/>
                    </a:cubicBezTo>
                    <a:cubicBezTo>
                      <a:pt x="64" y="56"/>
                      <a:pt x="65" y="57"/>
                      <a:pt x="66" y="57"/>
                    </a:cubicBezTo>
                    <a:cubicBezTo>
                      <a:pt x="69" y="58"/>
                      <a:pt x="72" y="59"/>
                      <a:pt x="75" y="59"/>
                    </a:cubicBezTo>
                    <a:cubicBezTo>
                      <a:pt x="79" y="60"/>
                      <a:pt x="82" y="61"/>
                      <a:pt x="86" y="62"/>
                    </a:cubicBezTo>
                    <a:cubicBezTo>
                      <a:pt x="87" y="62"/>
                      <a:pt x="89" y="63"/>
                      <a:pt x="90" y="63"/>
                    </a:cubicBezTo>
                    <a:cubicBezTo>
                      <a:pt x="92" y="63"/>
                      <a:pt x="95" y="64"/>
                      <a:pt x="97" y="64"/>
                    </a:cubicBezTo>
                    <a:cubicBezTo>
                      <a:pt x="97" y="64"/>
                      <a:pt x="97" y="65"/>
                      <a:pt x="97" y="65"/>
                    </a:cubicBezTo>
                    <a:cubicBezTo>
                      <a:pt x="101" y="65"/>
                      <a:pt x="104" y="66"/>
                      <a:pt x="107" y="67"/>
                    </a:cubicBezTo>
                    <a:cubicBezTo>
                      <a:pt x="108" y="67"/>
                      <a:pt x="109" y="67"/>
                      <a:pt x="110" y="67"/>
                    </a:cubicBezTo>
                    <a:cubicBezTo>
                      <a:pt x="112" y="67"/>
                      <a:pt x="114" y="68"/>
                      <a:pt x="116" y="68"/>
                    </a:cubicBezTo>
                    <a:cubicBezTo>
                      <a:pt x="117" y="68"/>
                      <a:pt x="118" y="68"/>
                      <a:pt x="118" y="69"/>
                    </a:cubicBezTo>
                    <a:cubicBezTo>
                      <a:pt x="119" y="69"/>
                      <a:pt x="120" y="69"/>
                      <a:pt x="122" y="69"/>
                    </a:cubicBezTo>
                    <a:cubicBezTo>
                      <a:pt x="124" y="70"/>
                      <a:pt x="127" y="70"/>
                      <a:pt x="130" y="71"/>
                    </a:cubicBezTo>
                    <a:cubicBezTo>
                      <a:pt x="131" y="71"/>
                      <a:pt x="132" y="71"/>
                      <a:pt x="133" y="71"/>
                    </a:cubicBezTo>
                    <a:cubicBezTo>
                      <a:pt x="133" y="71"/>
                      <a:pt x="133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5" y="71"/>
                      <a:pt x="136" y="71"/>
                      <a:pt x="137" y="72"/>
                    </a:cubicBezTo>
                    <a:cubicBezTo>
                      <a:pt x="140" y="72"/>
                      <a:pt x="144" y="73"/>
                      <a:pt x="148" y="73"/>
                    </a:cubicBezTo>
                    <a:cubicBezTo>
                      <a:pt x="149" y="73"/>
                      <a:pt x="149" y="74"/>
                      <a:pt x="150" y="74"/>
                    </a:cubicBezTo>
                    <a:cubicBezTo>
                      <a:pt x="151" y="74"/>
                      <a:pt x="153" y="74"/>
                      <a:pt x="154" y="74"/>
                    </a:cubicBezTo>
                    <a:cubicBezTo>
                      <a:pt x="157" y="75"/>
                      <a:pt x="160" y="75"/>
                      <a:pt x="163" y="75"/>
                    </a:cubicBezTo>
                    <a:cubicBezTo>
                      <a:pt x="164" y="75"/>
                      <a:pt x="165" y="76"/>
                      <a:pt x="166" y="76"/>
                    </a:cubicBezTo>
                    <a:cubicBezTo>
                      <a:pt x="167" y="76"/>
                      <a:pt x="168" y="76"/>
                      <a:pt x="169" y="76"/>
                    </a:cubicBezTo>
                    <a:cubicBezTo>
                      <a:pt x="172" y="76"/>
                      <a:pt x="175" y="77"/>
                      <a:pt x="177" y="77"/>
                    </a:cubicBezTo>
                    <a:cubicBezTo>
                      <a:pt x="179" y="77"/>
                      <a:pt x="181" y="77"/>
                      <a:pt x="182" y="78"/>
                    </a:cubicBezTo>
                    <a:cubicBezTo>
                      <a:pt x="183" y="78"/>
                      <a:pt x="184" y="78"/>
                      <a:pt x="184" y="78"/>
                    </a:cubicBezTo>
                    <a:cubicBezTo>
                      <a:pt x="187" y="78"/>
                      <a:pt x="190" y="78"/>
                      <a:pt x="192" y="79"/>
                    </a:cubicBezTo>
                    <a:cubicBezTo>
                      <a:pt x="194" y="79"/>
                      <a:pt x="196" y="79"/>
                      <a:pt x="198" y="79"/>
                    </a:cubicBezTo>
                    <a:cubicBezTo>
                      <a:pt x="198" y="79"/>
                      <a:pt x="199" y="79"/>
                      <a:pt x="199" y="79"/>
                    </a:cubicBezTo>
                    <a:cubicBezTo>
                      <a:pt x="202" y="79"/>
                      <a:pt x="204" y="80"/>
                      <a:pt x="207" y="80"/>
                    </a:cubicBezTo>
                    <a:cubicBezTo>
                      <a:pt x="209" y="80"/>
                      <a:pt x="211" y="80"/>
                      <a:pt x="213" y="80"/>
                    </a:cubicBezTo>
                    <a:cubicBezTo>
                      <a:pt x="214" y="80"/>
                      <a:pt x="214" y="81"/>
                      <a:pt x="215" y="81"/>
                    </a:cubicBezTo>
                    <a:cubicBezTo>
                      <a:pt x="217" y="81"/>
                      <a:pt x="219" y="81"/>
                      <a:pt x="221" y="81"/>
                    </a:cubicBezTo>
                    <a:cubicBezTo>
                      <a:pt x="224" y="81"/>
                      <a:pt x="226" y="81"/>
                      <a:pt x="229" y="82"/>
                    </a:cubicBezTo>
                    <a:cubicBezTo>
                      <a:pt x="229" y="82"/>
                      <a:pt x="230" y="82"/>
                      <a:pt x="230" y="82"/>
                    </a:cubicBezTo>
                    <a:cubicBezTo>
                      <a:pt x="232" y="82"/>
                      <a:pt x="234" y="82"/>
                      <a:pt x="235" y="82"/>
                    </a:cubicBezTo>
                    <a:cubicBezTo>
                      <a:pt x="238" y="82"/>
                      <a:pt x="241" y="82"/>
                      <a:pt x="245" y="83"/>
                    </a:cubicBezTo>
                    <a:cubicBezTo>
                      <a:pt x="245" y="83"/>
                      <a:pt x="245" y="83"/>
                      <a:pt x="246" y="83"/>
                    </a:cubicBezTo>
                    <a:cubicBezTo>
                      <a:pt x="247" y="83"/>
                      <a:pt x="249" y="83"/>
                      <a:pt x="251" y="83"/>
                    </a:cubicBezTo>
                    <a:cubicBezTo>
                      <a:pt x="254" y="83"/>
                      <a:pt x="257" y="83"/>
                      <a:pt x="260" y="83"/>
                    </a:cubicBezTo>
                    <a:cubicBezTo>
                      <a:pt x="260" y="83"/>
                      <a:pt x="261" y="83"/>
                      <a:pt x="261" y="83"/>
                    </a:cubicBezTo>
                    <a:cubicBezTo>
                      <a:pt x="263" y="83"/>
                      <a:pt x="265" y="84"/>
                      <a:pt x="267" y="84"/>
                    </a:cubicBezTo>
                    <a:cubicBezTo>
                      <a:pt x="269" y="84"/>
                      <a:pt x="272" y="84"/>
                      <a:pt x="275" y="84"/>
                    </a:cubicBezTo>
                    <a:cubicBezTo>
                      <a:pt x="275" y="84"/>
                      <a:pt x="276" y="84"/>
                      <a:pt x="277" y="84"/>
                    </a:cubicBezTo>
                    <a:cubicBezTo>
                      <a:pt x="279" y="84"/>
                      <a:pt x="280" y="84"/>
                      <a:pt x="282" y="84"/>
                    </a:cubicBezTo>
                    <a:cubicBezTo>
                      <a:pt x="284" y="84"/>
                      <a:pt x="286" y="84"/>
                      <a:pt x="288" y="84"/>
                    </a:cubicBezTo>
                    <a:cubicBezTo>
                      <a:pt x="290" y="84"/>
                      <a:pt x="291" y="84"/>
                      <a:pt x="292" y="84"/>
                    </a:cubicBezTo>
                    <a:cubicBezTo>
                      <a:pt x="294" y="84"/>
                      <a:pt x="296" y="85"/>
                      <a:pt x="298" y="85"/>
                    </a:cubicBezTo>
                    <a:cubicBezTo>
                      <a:pt x="299" y="85"/>
                      <a:pt x="301" y="85"/>
                      <a:pt x="302" y="85"/>
                    </a:cubicBezTo>
                    <a:cubicBezTo>
                      <a:pt x="304" y="85"/>
                      <a:pt x="307" y="85"/>
                      <a:pt x="309" y="85"/>
                    </a:cubicBezTo>
                    <a:cubicBezTo>
                      <a:pt x="310" y="85"/>
                      <a:pt x="311" y="85"/>
                      <a:pt x="313" y="85"/>
                    </a:cubicBezTo>
                    <a:cubicBezTo>
                      <a:pt x="313" y="85"/>
                      <a:pt x="314" y="85"/>
                      <a:pt x="315" y="85"/>
                    </a:cubicBezTo>
                    <a:cubicBezTo>
                      <a:pt x="319" y="85"/>
                      <a:pt x="323" y="85"/>
                      <a:pt x="328" y="85"/>
                    </a:cubicBezTo>
                    <a:cubicBezTo>
                      <a:pt x="328" y="85"/>
                      <a:pt x="328" y="85"/>
                      <a:pt x="328" y="85"/>
                    </a:cubicBezTo>
                    <a:cubicBezTo>
                      <a:pt x="332" y="85"/>
                      <a:pt x="336" y="85"/>
                      <a:pt x="340" y="85"/>
                    </a:cubicBezTo>
                    <a:cubicBezTo>
                      <a:pt x="341" y="85"/>
                      <a:pt x="342" y="85"/>
                      <a:pt x="343" y="85"/>
                    </a:cubicBezTo>
                    <a:cubicBezTo>
                      <a:pt x="345" y="85"/>
                      <a:pt x="346" y="85"/>
                      <a:pt x="348" y="85"/>
                    </a:cubicBezTo>
                    <a:cubicBezTo>
                      <a:pt x="349" y="85"/>
                      <a:pt x="351" y="85"/>
                      <a:pt x="352" y="85"/>
                    </a:cubicBezTo>
                    <a:cubicBezTo>
                      <a:pt x="355" y="85"/>
                      <a:pt x="357" y="85"/>
                      <a:pt x="359" y="85"/>
                    </a:cubicBezTo>
                    <a:cubicBezTo>
                      <a:pt x="360" y="85"/>
                      <a:pt x="362" y="85"/>
                      <a:pt x="364" y="84"/>
                    </a:cubicBezTo>
                    <a:cubicBezTo>
                      <a:pt x="364" y="84"/>
                      <a:pt x="365" y="84"/>
                      <a:pt x="366" y="84"/>
                    </a:cubicBezTo>
                    <a:cubicBezTo>
                      <a:pt x="369" y="84"/>
                      <a:pt x="372" y="84"/>
                      <a:pt x="375" y="84"/>
                    </a:cubicBezTo>
                    <a:cubicBezTo>
                      <a:pt x="377" y="84"/>
                      <a:pt x="378" y="84"/>
                      <a:pt x="379" y="84"/>
                    </a:cubicBezTo>
                    <a:cubicBezTo>
                      <a:pt x="379" y="84"/>
                      <a:pt x="380" y="84"/>
                      <a:pt x="380" y="84"/>
                    </a:cubicBezTo>
                    <a:cubicBezTo>
                      <a:pt x="381" y="84"/>
                      <a:pt x="382" y="84"/>
                      <a:pt x="383" y="84"/>
                    </a:cubicBezTo>
                    <a:cubicBezTo>
                      <a:pt x="388" y="84"/>
                      <a:pt x="394" y="83"/>
                      <a:pt x="399" y="83"/>
                    </a:cubicBezTo>
                    <a:cubicBezTo>
                      <a:pt x="400" y="83"/>
                      <a:pt x="401" y="83"/>
                      <a:pt x="402" y="83"/>
                    </a:cubicBezTo>
                    <a:cubicBezTo>
                      <a:pt x="404" y="83"/>
                      <a:pt x="405" y="83"/>
                      <a:pt x="407" y="83"/>
                    </a:cubicBezTo>
                    <a:cubicBezTo>
                      <a:pt x="409" y="83"/>
                      <a:pt x="411" y="83"/>
                      <a:pt x="412" y="83"/>
                    </a:cubicBezTo>
                    <a:cubicBezTo>
                      <a:pt x="416" y="82"/>
                      <a:pt x="419" y="82"/>
                      <a:pt x="423" y="82"/>
                    </a:cubicBezTo>
                    <a:cubicBezTo>
                      <a:pt x="424" y="82"/>
                      <a:pt x="426" y="82"/>
                      <a:pt x="427" y="82"/>
                    </a:cubicBezTo>
                    <a:cubicBezTo>
                      <a:pt x="431" y="81"/>
                      <a:pt x="435" y="81"/>
                      <a:pt x="439" y="81"/>
                    </a:cubicBezTo>
                    <a:cubicBezTo>
                      <a:pt x="440" y="81"/>
                      <a:pt x="441" y="81"/>
                      <a:pt x="442" y="81"/>
                    </a:cubicBezTo>
                    <a:cubicBezTo>
                      <a:pt x="446" y="80"/>
                      <a:pt x="451" y="80"/>
                      <a:pt x="456" y="79"/>
                    </a:cubicBezTo>
                    <a:cubicBezTo>
                      <a:pt x="461" y="79"/>
                      <a:pt x="465" y="78"/>
                      <a:pt x="470" y="78"/>
                    </a:cubicBezTo>
                    <a:cubicBezTo>
                      <a:pt x="471" y="78"/>
                      <a:pt x="472" y="78"/>
                      <a:pt x="473" y="78"/>
                    </a:cubicBezTo>
                    <a:cubicBezTo>
                      <a:pt x="476" y="77"/>
                      <a:pt x="479" y="77"/>
                      <a:pt x="481" y="77"/>
                    </a:cubicBezTo>
                    <a:cubicBezTo>
                      <a:pt x="482" y="77"/>
                      <a:pt x="483" y="77"/>
                      <a:pt x="483" y="77"/>
                    </a:cubicBezTo>
                    <a:cubicBezTo>
                      <a:pt x="485" y="76"/>
                      <a:pt x="486" y="76"/>
                      <a:pt x="487" y="76"/>
                    </a:cubicBezTo>
                    <a:cubicBezTo>
                      <a:pt x="490" y="76"/>
                      <a:pt x="493" y="75"/>
                      <a:pt x="496" y="75"/>
                    </a:cubicBezTo>
                    <a:cubicBezTo>
                      <a:pt x="498" y="75"/>
                      <a:pt x="499" y="75"/>
                      <a:pt x="501" y="74"/>
                    </a:cubicBezTo>
                    <a:cubicBezTo>
                      <a:pt x="502" y="74"/>
                      <a:pt x="503" y="74"/>
                      <a:pt x="504" y="74"/>
                    </a:cubicBezTo>
                    <a:cubicBezTo>
                      <a:pt x="505" y="74"/>
                      <a:pt x="507" y="74"/>
                      <a:pt x="508" y="73"/>
                    </a:cubicBezTo>
                    <a:cubicBezTo>
                      <a:pt x="510" y="73"/>
                      <a:pt x="512" y="73"/>
                      <a:pt x="513" y="73"/>
                    </a:cubicBezTo>
                    <a:cubicBezTo>
                      <a:pt x="516" y="72"/>
                      <a:pt x="519" y="72"/>
                      <a:pt x="521" y="71"/>
                    </a:cubicBezTo>
                    <a:cubicBezTo>
                      <a:pt x="523" y="71"/>
                      <a:pt x="524" y="71"/>
                      <a:pt x="525" y="71"/>
                    </a:cubicBezTo>
                    <a:cubicBezTo>
                      <a:pt x="526" y="71"/>
                      <a:pt x="526" y="71"/>
                      <a:pt x="526" y="71"/>
                    </a:cubicBezTo>
                    <a:cubicBezTo>
                      <a:pt x="529" y="70"/>
                      <a:pt x="532" y="70"/>
                      <a:pt x="535" y="69"/>
                    </a:cubicBezTo>
                    <a:cubicBezTo>
                      <a:pt x="536" y="69"/>
                      <a:pt x="536" y="69"/>
                      <a:pt x="537" y="69"/>
                    </a:cubicBezTo>
                    <a:cubicBezTo>
                      <a:pt x="541" y="68"/>
                      <a:pt x="545" y="67"/>
                      <a:pt x="548" y="67"/>
                    </a:cubicBezTo>
                    <a:cubicBezTo>
                      <a:pt x="549" y="67"/>
                      <a:pt x="549" y="67"/>
                      <a:pt x="549" y="67"/>
                    </a:cubicBezTo>
                    <a:cubicBezTo>
                      <a:pt x="549" y="67"/>
                      <a:pt x="550" y="66"/>
                      <a:pt x="551" y="66"/>
                    </a:cubicBezTo>
                    <a:cubicBezTo>
                      <a:pt x="554" y="66"/>
                      <a:pt x="556" y="65"/>
                      <a:pt x="559" y="65"/>
                    </a:cubicBezTo>
                    <a:cubicBezTo>
                      <a:pt x="560" y="64"/>
                      <a:pt x="562" y="64"/>
                      <a:pt x="563" y="64"/>
                    </a:cubicBezTo>
                    <a:cubicBezTo>
                      <a:pt x="564" y="63"/>
                      <a:pt x="566" y="63"/>
                      <a:pt x="567" y="63"/>
                    </a:cubicBezTo>
                    <a:cubicBezTo>
                      <a:pt x="568" y="63"/>
                      <a:pt x="569" y="62"/>
                      <a:pt x="570" y="62"/>
                    </a:cubicBezTo>
                    <a:cubicBezTo>
                      <a:pt x="571" y="62"/>
                      <a:pt x="572" y="62"/>
                      <a:pt x="573" y="62"/>
                    </a:cubicBezTo>
                    <a:cubicBezTo>
                      <a:pt x="575" y="61"/>
                      <a:pt x="577" y="60"/>
                      <a:pt x="580" y="60"/>
                    </a:cubicBezTo>
                    <a:cubicBezTo>
                      <a:pt x="581" y="60"/>
                      <a:pt x="581" y="59"/>
                      <a:pt x="582" y="59"/>
                    </a:cubicBezTo>
                    <a:cubicBezTo>
                      <a:pt x="582" y="59"/>
                      <a:pt x="583" y="59"/>
                      <a:pt x="583" y="59"/>
                    </a:cubicBezTo>
                    <a:cubicBezTo>
                      <a:pt x="586" y="58"/>
                      <a:pt x="588" y="58"/>
                      <a:pt x="591" y="57"/>
                    </a:cubicBezTo>
                    <a:cubicBezTo>
                      <a:pt x="591" y="57"/>
                      <a:pt x="592" y="57"/>
                      <a:pt x="592" y="56"/>
                    </a:cubicBezTo>
                    <a:cubicBezTo>
                      <a:pt x="593" y="56"/>
                      <a:pt x="595" y="56"/>
                      <a:pt x="596" y="55"/>
                    </a:cubicBezTo>
                    <a:cubicBezTo>
                      <a:pt x="597" y="55"/>
                      <a:pt x="598" y="55"/>
                      <a:pt x="599" y="54"/>
                    </a:cubicBezTo>
                    <a:cubicBezTo>
                      <a:pt x="600" y="54"/>
                      <a:pt x="600" y="54"/>
                      <a:pt x="601" y="54"/>
                    </a:cubicBezTo>
                    <a:cubicBezTo>
                      <a:pt x="603" y="53"/>
                      <a:pt x="605" y="52"/>
                      <a:pt x="607" y="52"/>
                    </a:cubicBezTo>
                    <a:cubicBezTo>
                      <a:pt x="607" y="52"/>
                      <a:pt x="607" y="52"/>
                      <a:pt x="608" y="51"/>
                    </a:cubicBezTo>
                    <a:cubicBezTo>
                      <a:pt x="610" y="51"/>
                      <a:pt x="613" y="50"/>
                      <a:pt x="615" y="49"/>
                    </a:cubicBezTo>
                    <a:cubicBezTo>
                      <a:pt x="615" y="49"/>
                      <a:pt x="616" y="48"/>
                      <a:pt x="616" y="48"/>
                    </a:cubicBezTo>
                    <a:cubicBezTo>
                      <a:pt x="616" y="48"/>
                      <a:pt x="616" y="48"/>
                      <a:pt x="616" y="48"/>
                    </a:cubicBezTo>
                    <a:cubicBezTo>
                      <a:pt x="619" y="47"/>
                      <a:pt x="622" y="46"/>
                      <a:pt x="624" y="45"/>
                    </a:cubicBezTo>
                    <a:cubicBezTo>
                      <a:pt x="624" y="45"/>
                      <a:pt x="624" y="45"/>
                      <a:pt x="624" y="45"/>
                    </a:cubicBezTo>
                    <a:cubicBezTo>
                      <a:pt x="625" y="45"/>
                      <a:pt x="625" y="44"/>
                      <a:pt x="626" y="44"/>
                    </a:cubicBezTo>
                    <a:cubicBezTo>
                      <a:pt x="628" y="43"/>
                      <a:pt x="629" y="43"/>
                      <a:pt x="631" y="42"/>
                    </a:cubicBezTo>
                    <a:cubicBezTo>
                      <a:pt x="631" y="42"/>
                      <a:pt x="631" y="42"/>
                      <a:pt x="631" y="42"/>
                    </a:cubicBezTo>
                    <a:cubicBezTo>
                      <a:pt x="632" y="41"/>
                      <a:pt x="633" y="41"/>
                      <a:pt x="633" y="40"/>
                    </a:cubicBezTo>
                    <a:cubicBezTo>
                      <a:pt x="635" y="40"/>
                      <a:pt x="636" y="39"/>
                      <a:pt x="637" y="38"/>
                    </a:cubicBezTo>
                    <a:cubicBezTo>
                      <a:pt x="637" y="38"/>
                      <a:pt x="637" y="38"/>
                      <a:pt x="637" y="38"/>
                    </a:cubicBezTo>
                    <a:cubicBezTo>
                      <a:pt x="638" y="38"/>
                      <a:pt x="638" y="37"/>
                      <a:pt x="639" y="37"/>
                    </a:cubicBezTo>
                    <a:cubicBezTo>
                      <a:pt x="640" y="36"/>
                      <a:pt x="641" y="36"/>
                      <a:pt x="642" y="35"/>
                    </a:cubicBezTo>
                    <a:cubicBezTo>
                      <a:pt x="642" y="35"/>
                      <a:pt x="642" y="35"/>
                      <a:pt x="643" y="35"/>
                    </a:cubicBezTo>
                    <a:cubicBezTo>
                      <a:pt x="643" y="34"/>
                      <a:pt x="644" y="34"/>
                      <a:pt x="644" y="34"/>
                    </a:cubicBezTo>
                    <a:cubicBezTo>
                      <a:pt x="645" y="33"/>
                      <a:pt x="646" y="32"/>
                      <a:pt x="646" y="32"/>
                    </a:cubicBezTo>
                    <a:cubicBezTo>
                      <a:pt x="647" y="32"/>
                      <a:pt x="647" y="31"/>
                      <a:pt x="647" y="31"/>
                    </a:cubicBezTo>
                    <a:cubicBezTo>
                      <a:pt x="647" y="31"/>
                      <a:pt x="648" y="31"/>
                      <a:pt x="648" y="30"/>
                    </a:cubicBezTo>
                    <a:cubicBezTo>
                      <a:pt x="649" y="30"/>
                      <a:pt x="649" y="29"/>
                      <a:pt x="650" y="28"/>
                    </a:cubicBezTo>
                    <a:cubicBezTo>
                      <a:pt x="650" y="28"/>
                      <a:pt x="650" y="28"/>
                      <a:pt x="651" y="28"/>
                    </a:cubicBezTo>
                    <a:cubicBezTo>
                      <a:pt x="651" y="27"/>
                      <a:pt x="652" y="26"/>
                      <a:pt x="652" y="26"/>
                    </a:cubicBezTo>
                    <a:cubicBezTo>
                      <a:pt x="652" y="25"/>
                      <a:pt x="652" y="25"/>
                      <a:pt x="652" y="25"/>
                    </a:cubicBezTo>
                    <a:cubicBezTo>
                      <a:pt x="653" y="25"/>
                      <a:pt x="653" y="24"/>
                      <a:pt x="653" y="24"/>
                    </a:cubicBezTo>
                    <a:cubicBezTo>
                      <a:pt x="654" y="23"/>
                      <a:pt x="654" y="23"/>
                      <a:pt x="654" y="22"/>
                    </a:cubicBezTo>
                    <a:cubicBezTo>
                      <a:pt x="654" y="22"/>
                      <a:pt x="654" y="22"/>
                      <a:pt x="654" y="22"/>
                    </a:cubicBezTo>
                    <a:cubicBezTo>
                      <a:pt x="655" y="21"/>
                      <a:pt x="655" y="20"/>
                      <a:pt x="655" y="20"/>
                    </a:cubicBezTo>
                    <a:cubicBezTo>
                      <a:pt x="655" y="19"/>
                      <a:pt x="655" y="19"/>
                      <a:pt x="655" y="19"/>
                    </a:cubicBezTo>
                    <a:cubicBezTo>
                      <a:pt x="656" y="18"/>
                      <a:pt x="656" y="18"/>
                      <a:pt x="656" y="18"/>
                    </a:cubicBezTo>
                    <a:cubicBezTo>
                      <a:pt x="656" y="17"/>
                      <a:pt x="656" y="16"/>
                      <a:pt x="656" y="15"/>
                    </a:cubicBezTo>
                    <a:cubicBezTo>
                      <a:pt x="656" y="15"/>
                      <a:pt x="656" y="15"/>
                      <a:pt x="656" y="15"/>
                    </a:cubicBezTo>
                    <a:cubicBezTo>
                      <a:pt x="656" y="0"/>
                      <a:pt x="656" y="0"/>
                      <a:pt x="656" y="0"/>
                    </a:cubicBezTo>
                    <a:cubicBezTo>
                      <a:pt x="656" y="1"/>
                      <a:pt x="656" y="2"/>
                      <a:pt x="656" y="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2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2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7" name="Freeform 7"/>
              <p:cNvSpPr>
                <a:spLocks noEditPoints="1"/>
              </p:cNvSpPr>
              <p:nvPr/>
            </p:nvSpPr>
            <p:spPr bwMode="auto">
              <a:xfrm>
                <a:off x="3333750" y="3273424"/>
                <a:ext cx="2473325" cy="536575"/>
              </a:xfrm>
              <a:custGeom>
                <a:avLst/>
                <a:gdLst/>
                <a:ahLst/>
                <a:cxnLst>
                  <a:cxn ang="0">
                    <a:pos x="328" y="0"/>
                  </a:cxn>
                  <a:cxn ang="0">
                    <a:pos x="656" y="70"/>
                  </a:cxn>
                  <a:cxn ang="0">
                    <a:pos x="328" y="140"/>
                  </a:cxn>
                  <a:cxn ang="0">
                    <a:pos x="0" y="70"/>
                  </a:cxn>
                  <a:cxn ang="0">
                    <a:pos x="328" y="0"/>
                  </a:cxn>
                  <a:cxn ang="0">
                    <a:pos x="328" y="122"/>
                  </a:cxn>
                  <a:cxn ang="0">
                    <a:pos x="572" y="70"/>
                  </a:cxn>
                  <a:cxn ang="0">
                    <a:pos x="328" y="18"/>
                  </a:cxn>
                  <a:cxn ang="0">
                    <a:pos x="84" y="70"/>
                  </a:cxn>
                  <a:cxn ang="0">
                    <a:pos x="328" y="122"/>
                  </a:cxn>
                </a:cxnLst>
                <a:rect l="0" t="0" r="r" b="b"/>
                <a:pathLst>
                  <a:path w="656" h="140">
                    <a:moveTo>
                      <a:pt x="328" y="0"/>
                    </a:moveTo>
                    <a:cubicBezTo>
                      <a:pt x="509" y="0"/>
                      <a:pt x="656" y="31"/>
                      <a:pt x="656" y="70"/>
                    </a:cubicBezTo>
                    <a:cubicBezTo>
                      <a:pt x="656" y="109"/>
                      <a:pt x="510" y="140"/>
                      <a:pt x="328" y="140"/>
                    </a:cubicBezTo>
                    <a:cubicBezTo>
                      <a:pt x="147" y="140"/>
                      <a:pt x="0" y="109"/>
                      <a:pt x="0" y="70"/>
                    </a:cubicBezTo>
                    <a:cubicBezTo>
                      <a:pt x="0" y="31"/>
                      <a:pt x="146" y="0"/>
                      <a:pt x="328" y="0"/>
                    </a:cubicBezTo>
                    <a:close/>
                    <a:moveTo>
                      <a:pt x="328" y="122"/>
                    </a:moveTo>
                    <a:cubicBezTo>
                      <a:pt x="463" y="122"/>
                      <a:pt x="572" y="99"/>
                      <a:pt x="572" y="70"/>
                    </a:cubicBezTo>
                    <a:cubicBezTo>
                      <a:pt x="571" y="41"/>
                      <a:pt x="462" y="18"/>
                      <a:pt x="328" y="18"/>
                    </a:cubicBezTo>
                    <a:cubicBezTo>
                      <a:pt x="193" y="18"/>
                      <a:pt x="84" y="41"/>
                      <a:pt x="84" y="70"/>
                    </a:cubicBezTo>
                    <a:cubicBezTo>
                      <a:pt x="85" y="99"/>
                      <a:pt x="194" y="122"/>
                      <a:pt x="328" y="122"/>
                    </a:cubicBez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8" name="Freeform 8"/>
              <p:cNvSpPr>
                <a:spLocks/>
              </p:cNvSpPr>
              <p:nvPr/>
            </p:nvSpPr>
            <p:spPr bwMode="auto">
              <a:xfrm>
                <a:off x="4373563" y="3495674"/>
                <a:ext cx="407988" cy="100013"/>
              </a:xfrm>
              <a:custGeom>
                <a:avLst/>
                <a:gdLst/>
                <a:ahLst/>
                <a:cxnLst>
                  <a:cxn ang="0">
                    <a:pos x="107" y="2"/>
                  </a:cxn>
                  <a:cxn ang="0">
                    <a:pos x="106" y="4"/>
                  </a:cxn>
                  <a:cxn ang="0">
                    <a:pos x="102" y="5"/>
                  </a:cxn>
                  <a:cxn ang="0">
                    <a:pos x="99" y="7"/>
                  </a:cxn>
                  <a:cxn ang="0">
                    <a:pos x="93" y="8"/>
                  </a:cxn>
                  <a:cxn ang="0">
                    <a:pos x="88" y="9"/>
                  </a:cxn>
                  <a:cxn ang="0">
                    <a:pos x="81" y="10"/>
                  </a:cxn>
                  <a:cxn ang="0">
                    <a:pos x="67" y="11"/>
                  </a:cxn>
                  <a:cxn ang="0">
                    <a:pos x="60" y="12"/>
                  </a:cxn>
                  <a:cxn ang="0">
                    <a:pos x="48" y="12"/>
                  </a:cxn>
                  <a:cxn ang="0">
                    <a:pos x="38" y="11"/>
                  </a:cxn>
                  <a:cxn ang="0">
                    <a:pos x="28" y="10"/>
                  </a:cxn>
                  <a:cxn ang="0">
                    <a:pos x="23" y="10"/>
                  </a:cxn>
                  <a:cxn ang="0">
                    <a:pos x="16" y="8"/>
                  </a:cxn>
                  <a:cxn ang="0">
                    <a:pos x="12" y="7"/>
                  </a:cxn>
                  <a:cxn ang="0">
                    <a:pos x="6" y="6"/>
                  </a:cxn>
                  <a:cxn ang="0">
                    <a:pos x="3" y="4"/>
                  </a:cxn>
                  <a:cxn ang="0">
                    <a:pos x="1" y="3"/>
                  </a:cxn>
                  <a:cxn ang="0">
                    <a:pos x="0" y="1"/>
                  </a:cxn>
                  <a:cxn ang="0">
                    <a:pos x="0" y="16"/>
                  </a:cxn>
                  <a:cxn ang="0">
                    <a:pos x="1" y="17"/>
                  </a:cxn>
                  <a:cxn ang="0">
                    <a:pos x="3" y="19"/>
                  </a:cxn>
                  <a:cxn ang="0">
                    <a:pos x="7" y="20"/>
                  </a:cxn>
                  <a:cxn ang="0">
                    <a:pos x="12" y="22"/>
                  </a:cxn>
                  <a:cxn ang="0">
                    <a:pos x="12" y="22"/>
                  </a:cxn>
                  <a:cxn ang="0">
                    <a:pos x="19" y="23"/>
                  </a:cxn>
                  <a:cxn ang="0">
                    <a:pos x="22" y="24"/>
                  </a:cxn>
                  <a:cxn ang="0">
                    <a:pos x="25" y="24"/>
                  </a:cxn>
                  <a:cxn ang="0">
                    <a:pos x="29" y="25"/>
                  </a:cxn>
                  <a:cxn ang="0">
                    <a:pos x="33" y="25"/>
                  </a:cxn>
                  <a:cxn ang="0">
                    <a:pos x="38" y="26"/>
                  </a:cxn>
                  <a:cxn ang="0">
                    <a:pos x="40" y="26"/>
                  </a:cxn>
                  <a:cxn ang="0">
                    <a:pos x="43" y="26"/>
                  </a:cxn>
                  <a:cxn ang="0">
                    <a:pos x="48" y="26"/>
                  </a:cxn>
                  <a:cxn ang="0">
                    <a:pos x="52" y="26"/>
                  </a:cxn>
                  <a:cxn ang="0">
                    <a:pos x="56" y="26"/>
                  </a:cxn>
                  <a:cxn ang="0">
                    <a:pos x="60" y="26"/>
                  </a:cxn>
                  <a:cxn ang="0">
                    <a:pos x="64" y="26"/>
                  </a:cxn>
                  <a:cxn ang="0">
                    <a:pos x="67" y="26"/>
                  </a:cxn>
                  <a:cxn ang="0">
                    <a:pos x="80" y="25"/>
                  </a:cxn>
                  <a:cxn ang="0">
                    <a:pos x="84" y="24"/>
                  </a:cxn>
                  <a:cxn ang="0">
                    <a:pos x="88" y="24"/>
                  </a:cxn>
                  <a:cxn ang="0">
                    <a:pos x="92" y="23"/>
                  </a:cxn>
                  <a:cxn ang="0">
                    <a:pos x="96" y="22"/>
                  </a:cxn>
                  <a:cxn ang="0">
                    <a:pos x="98" y="21"/>
                  </a:cxn>
                  <a:cxn ang="0">
                    <a:pos x="100" y="21"/>
                  </a:cxn>
                  <a:cxn ang="0">
                    <a:pos x="102" y="20"/>
                  </a:cxn>
                  <a:cxn ang="0">
                    <a:pos x="104" y="19"/>
                  </a:cxn>
                  <a:cxn ang="0">
                    <a:pos x="106" y="18"/>
                  </a:cxn>
                  <a:cxn ang="0">
                    <a:pos x="107" y="17"/>
                  </a:cxn>
                  <a:cxn ang="0">
                    <a:pos x="107" y="17"/>
                  </a:cxn>
                  <a:cxn ang="0">
                    <a:pos x="108" y="16"/>
                  </a:cxn>
                  <a:cxn ang="0">
                    <a:pos x="108" y="15"/>
                  </a:cxn>
                </a:cxnLst>
                <a:rect l="0" t="0" r="r" b="b"/>
                <a:pathLst>
                  <a:path w="108" h="26">
                    <a:moveTo>
                      <a:pt x="108" y="1"/>
                    </a:move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2"/>
                      <a:pt x="108" y="2"/>
                      <a:pt x="107" y="2"/>
                    </a:cubicBezTo>
                    <a:cubicBezTo>
                      <a:pt x="107" y="2"/>
                      <a:pt x="107" y="2"/>
                      <a:pt x="107" y="2"/>
                    </a:cubicBezTo>
                    <a:cubicBezTo>
                      <a:pt x="107" y="3"/>
                      <a:pt x="106" y="3"/>
                      <a:pt x="106" y="3"/>
                    </a:cubicBezTo>
                    <a:cubicBezTo>
                      <a:pt x="106" y="3"/>
                      <a:pt x="106" y="3"/>
                      <a:pt x="106" y="4"/>
                    </a:cubicBezTo>
                    <a:cubicBezTo>
                      <a:pt x="105" y="4"/>
                      <a:pt x="105" y="4"/>
                      <a:pt x="104" y="4"/>
                    </a:cubicBezTo>
                    <a:cubicBezTo>
                      <a:pt x="104" y="4"/>
                      <a:pt x="104" y="5"/>
                      <a:pt x="104" y="5"/>
                    </a:cubicBezTo>
                    <a:cubicBezTo>
                      <a:pt x="103" y="5"/>
                      <a:pt x="103" y="5"/>
                      <a:pt x="102" y="5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101" y="6"/>
                      <a:pt x="100" y="6"/>
                      <a:pt x="99" y="6"/>
                    </a:cubicBezTo>
                    <a:cubicBezTo>
                      <a:pt x="99" y="6"/>
                      <a:pt x="99" y="6"/>
                      <a:pt x="99" y="7"/>
                    </a:cubicBezTo>
                    <a:cubicBezTo>
                      <a:pt x="98" y="7"/>
                      <a:pt x="97" y="7"/>
                      <a:pt x="96" y="7"/>
                    </a:cubicBezTo>
                    <a:cubicBezTo>
                      <a:pt x="96" y="7"/>
                      <a:pt x="96" y="7"/>
                      <a:pt x="95" y="8"/>
                    </a:cubicBezTo>
                    <a:cubicBezTo>
                      <a:pt x="95" y="8"/>
                      <a:pt x="94" y="8"/>
                      <a:pt x="93" y="8"/>
                    </a:cubicBezTo>
                    <a:cubicBezTo>
                      <a:pt x="93" y="8"/>
                      <a:pt x="92" y="8"/>
                      <a:pt x="92" y="8"/>
                    </a:cubicBezTo>
                    <a:cubicBezTo>
                      <a:pt x="91" y="9"/>
                      <a:pt x="90" y="9"/>
                      <a:pt x="90" y="9"/>
                    </a:cubicBezTo>
                    <a:cubicBezTo>
                      <a:pt x="89" y="9"/>
                      <a:pt x="88" y="9"/>
                      <a:pt x="88" y="9"/>
                    </a:cubicBezTo>
                    <a:cubicBezTo>
                      <a:pt x="87" y="9"/>
                      <a:pt x="86" y="9"/>
                      <a:pt x="86" y="9"/>
                    </a:cubicBezTo>
                    <a:cubicBezTo>
                      <a:pt x="85" y="10"/>
                      <a:pt x="84" y="10"/>
                      <a:pt x="84" y="10"/>
                    </a:cubicBezTo>
                    <a:cubicBezTo>
                      <a:pt x="83" y="10"/>
                      <a:pt x="82" y="10"/>
                      <a:pt x="81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78" y="10"/>
                      <a:pt x="77" y="11"/>
                      <a:pt x="75" y="11"/>
                    </a:cubicBezTo>
                    <a:cubicBezTo>
                      <a:pt x="73" y="11"/>
                      <a:pt x="70" y="11"/>
                      <a:pt x="67" y="11"/>
                    </a:cubicBezTo>
                    <a:cubicBezTo>
                      <a:pt x="66" y="11"/>
                      <a:pt x="66" y="11"/>
                      <a:pt x="65" y="11"/>
                    </a:cubicBezTo>
                    <a:cubicBezTo>
                      <a:pt x="65" y="11"/>
                      <a:pt x="65" y="11"/>
                      <a:pt x="64" y="11"/>
                    </a:cubicBezTo>
                    <a:cubicBezTo>
                      <a:pt x="63" y="11"/>
                      <a:pt x="61" y="12"/>
                      <a:pt x="60" y="12"/>
                    </a:cubicBezTo>
                    <a:cubicBezTo>
                      <a:pt x="60" y="12"/>
                      <a:pt x="60" y="12"/>
                      <a:pt x="59" y="12"/>
                    </a:cubicBezTo>
                    <a:cubicBezTo>
                      <a:pt x="58" y="12"/>
                      <a:pt x="56" y="12"/>
                      <a:pt x="54" y="12"/>
                    </a:cubicBezTo>
                    <a:cubicBezTo>
                      <a:pt x="52" y="12"/>
                      <a:pt x="50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5" y="11"/>
                      <a:pt x="41" y="11"/>
                      <a:pt x="38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6" y="11"/>
                      <a:pt x="35" y="11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1" y="11"/>
                      <a:pt x="30" y="10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6" y="10"/>
                      <a:pt x="25" y="10"/>
                      <a:pt x="24" y="10"/>
                    </a:cubicBezTo>
                    <a:cubicBezTo>
                      <a:pt x="24" y="10"/>
                      <a:pt x="23" y="10"/>
                      <a:pt x="23" y="10"/>
                    </a:cubicBezTo>
                    <a:cubicBezTo>
                      <a:pt x="22" y="9"/>
                      <a:pt x="21" y="9"/>
                      <a:pt x="20" y="9"/>
                    </a:cubicBezTo>
                    <a:cubicBezTo>
                      <a:pt x="20" y="9"/>
                      <a:pt x="19" y="9"/>
                      <a:pt x="19" y="9"/>
                    </a:cubicBezTo>
                    <a:cubicBezTo>
                      <a:pt x="18" y="9"/>
                      <a:pt x="17" y="8"/>
                      <a:pt x="16" y="8"/>
                    </a:cubicBezTo>
                    <a:cubicBezTo>
                      <a:pt x="15" y="8"/>
                      <a:pt x="14" y="8"/>
                      <a:pt x="13" y="8"/>
                    </a:cubicBezTo>
                    <a:cubicBezTo>
                      <a:pt x="13" y="8"/>
                      <a:pt x="12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7"/>
                      <a:pt x="10" y="7"/>
                      <a:pt x="9" y="7"/>
                    </a:cubicBez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7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4" y="5"/>
                      <a:pt x="4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20"/>
                      <a:pt x="6" y="20"/>
                    </a:cubicBezTo>
                    <a:cubicBezTo>
                      <a:pt x="6" y="20"/>
                      <a:pt x="6" y="20"/>
                      <a:pt x="7" y="20"/>
                    </a:cubicBezTo>
                    <a:cubicBezTo>
                      <a:pt x="7" y="20"/>
                      <a:pt x="8" y="21"/>
                      <a:pt x="8" y="21"/>
                    </a:cubicBezTo>
                    <a:cubicBezTo>
                      <a:pt x="8" y="21"/>
                      <a:pt x="9" y="21"/>
                      <a:pt x="9" y="21"/>
                    </a:cubicBezTo>
                    <a:cubicBezTo>
                      <a:pt x="10" y="21"/>
                      <a:pt x="11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3" y="22"/>
                      <a:pt x="14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2" y="24"/>
                    </a:cubicBezTo>
                    <a:cubicBezTo>
                      <a:pt x="22" y="24"/>
                      <a:pt x="23" y="24"/>
                      <a:pt x="23" y="24"/>
                    </a:cubicBezTo>
                    <a:cubicBezTo>
                      <a:pt x="23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6" y="25"/>
                      <a:pt x="27" y="25"/>
                    </a:cubicBezTo>
                    <a:cubicBezTo>
                      <a:pt x="27" y="25"/>
                      <a:pt x="27" y="25"/>
                      <a:pt x="28" y="25"/>
                    </a:cubicBezTo>
                    <a:cubicBezTo>
                      <a:pt x="28" y="25"/>
                      <a:pt x="28" y="25"/>
                      <a:pt x="29" y="25"/>
                    </a:cubicBezTo>
                    <a:cubicBezTo>
                      <a:pt x="29" y="25"/>
                      <a:pt x="29" y="25"/>
                      <a:pt x="30" y="25"/>
                    </a:cubicBezTo>
                    <a:cubicBezTo>
                      <a:pt x="31" y="25"/>
                      <a:pt x="32" y="25"/>
                      <a:pt x="32" y="25"/>
                    </a:cubicBezTo>
                    <a:cubicBezTo>
                      <a:pt x="32" y="25"/>
                      <a:pt x="33" y="25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4" y="25"/>
                      <a:pt x="34" y="25"/>
                      <a:pt x="35" y="25"/>
                    </a:cubicBezTo>
                    <a:cubicBezTo>
                      <a:pt x="36" y="25"/>
                      <a:pt x="37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9" y="26"/>
                      <a:pt x="39" y="26"/>
                      <a:pt x="40" y="26"/>
                    </a:cubicBezTo>
                    <a:cubicBezTo>
                      <a:pt x="41" y="26"/>
                      <a:pt x="42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4" y="26"/>
                      <a:pt x="45" y="26"/>
                      <a:pt x="45" y="26"/>
                    </a:cubicBezTo>
                    <a:cubicBezTo>
                      <a:pt x="46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50" y="26"/>
                    </a:cubicBezTo>
                    <a:cubicBezTo>
                      <a:pt x="50" y="26"/>
                      <a:pt x="51" y="26"/>
                      <a:pt x="52" y="26"/>
                    </a:cubicBezTo>
                    <a:cubicBezTo>
                      <a:pt x="53" y="26"/>
                      <a:pt x="53" y="26"/>
                      <a:pt x="54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5" y="26"/>
                      <a:pt x="55" y="26"/>
                      <a:pt x="56" y="26"/>
                    </a:cubicBezTo>
                    <a:cubicBezTo>
                      <a:pt x="57" y="26"/>
                      <a:pt x="57" y="26"/>
                      <a:pt x="58" y="26"/>
                    </a:cubicBezTo>
                    <a:cubicBezTo>
                      <a:pt x="58" y="26"/>
                      <a:pt x="59" y="26"/>
                      <a:pt x="59" y="26"/>
                    </a:cubicBezTo>
                    <a:cubicBezTo>
                      <a:pt x="59" y="26"/>
                      <a:pt x="60" y="26"/>
                      <a:pt x="60" y="26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61" y="26"/>
                      <a:pt x="62" y="26"/>
                      <a:pt x="63" y="26"/>
                    </a:cubicBezTo>
                    <a:cubicBezTo>
                      <a:pt x="63" y="26"/>
                      <a:pt x="64" y="26"/>
                      <a:pt x="64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6" y="26"/>
                      <a:pt x="67" y="26"/>
                      <a:pt x="67" y="26"/>
                    </a:cubicBezTo>
                    <a:cubicBezTo>
                      <a:pt x="70" y="26"/>
                      <a:pt x="74" y="25"/>
                      <a:pt x="77" y="25"/>
                    </a:cubicBezTo>
                    <a:cubicBezTo>
                      <a:pt x="78" y="25"/>
                      <a:pt x="79" y="25"/>
                      <a:pt x="79" y="25"/>
                    </a:cubicBezTo>
                    <a:cubicBezTo>
                      <a:pt x="79" y="25"/>
                      <a:pt x="80" y="25"/>
                      <a:pt x="80" y="25"/>
                    </a:cubicBezTo>
                    <a:cubicBezTo>
                      <a:pt x="80" y="25"/>
                      <a:pt x="81" y="25"/>
                      <a:pt x="81" y="25"/>
                    </a:cubicBezTo>
                    <a:cubicBezTo>
                      <a:pt x="82" y="25"/>
                      <a:pt x="83" y="24"/>
                      <a:pt x="83" y="24"/>
                    </a:cubicBezTo>
                    <a:cubicBezTo>
                      <a:pt x="83" y="24"/>
                      <a:pt x="84" y="24"/>
                      <a:pt x="84" y="24"/>
                    </a:cubicBezTo>
                    <a:cubicBezTo>
                      <a:pt x="84" y="24"/>
                      <a:pt x="85" y="24"/>
                      <a:pt x="86" y="24"/>
                    </a:cubicBezTo>
                    <a:cubicBezTo>
                      <a:pt x="86" y="24"/>
                      <a:pt x="86" y="24"/>
                      <a:pt x="87" y="24"/>
                    </a:cubicBezTo>
                    <a:cubicBezTo>
                      <a:pt x="87" y="24"/>
                      <a:pt x="88" y="24"/>
                      <a:pt x="88" y="24"/>
                    </a:cubicBezTo>
                    <a:cubicBezTo>
                      <a:pt x="88" y="24"/>
                      <a:pt x="89" y="23"/>
                      <a:pt x="89" y="23"/>
                    </a:cubicBezTo>
                    <a:cubicBezTo>
                      <a:pt x="90" y="23"/>
                      <a:pt x="90" y="23"/>
                      <a:pt x="91" y="23"/>
                    </a:cubicBezTo>
                    <a:cubicBezTo>
                      <a:pt x="91" y="23"/>
                      <a:pt x="91" y="23"/>
                      <a:pt x="92" y="23"/>
                    </a:cubicBezTo>
                    <a:cubicBezTo>
                      <a:pt x="92" y="23"/>
                      <a:pt x="93" y="23"/>
                      <a:pt x="93" y="23"/>
                    </a:cubicBezTo>
                    <a:cubicBezTo>
                      <a:pt x="93" y="23"/>
                      <a:pt x="93" y="23"/>
                      <a:pt x="94" y="22"/>
                    </a:cubicBezTo>
                    <a:cubicBezTo>
                      <a:pt x="94" y="22"/>
                      <a:pt x="95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7" y="22"/>
                      <a:pt x="98" y="21"/>
                      <a:pt x="98" y="21"/>
                    </a:cubicBezTo>
                    <a:cubicBezTo>
                      <a:pt x="99" y="21"/>
                      <a:pt x="99" y="21"/>
                      <a:pt x="99" y="21"/>
                    </a:cubicBezTo>
                    <a:cubicBezTo>
                      <a:pt x="99" y="21"/>
                      <a:pt x="99" y="21"/>
                      <a:pt x="99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1" y="20"/>
                      <a:pt x="101" y="20"/>
                      <a:pt x="102" y="20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20"/>
                      <a:pt x="103" y="20"/>
                      <a:pt x="103" y="20"/>
                    </a:cubicBezTo>
                    <a:cubicBezTo>
                      <a:pt x="103" y="19"/>
                      <a:pt x="104" y="19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5" y="19"/>
                      <a:pt x="105" y="19"/>
                      <a:pt x="105" y="18"/>
                    </a:cubicBezTo>
                    <a:cubicBezTo>
                      <a:pt x="105" y="18"/>
                      <a:pt x="106" y="18"/>
                      <a:pt x="106" y="18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6" y="18"/>
                      <a:pt x="107" y="17"/>
                      <a:pt x="107" y="17"/>
                    </a:cubicBezTo>
                    <a:cubicBezTo>
                      <a:pt x="107" y="17"/>
                      <a:pt x="107" y="17"/>
                      <a:pt x="107" y="17"/>
                    </a:cubicBezTo>
                    <a:cubicBezTo>
                      <a:pt x="107" y="17"/>
                      <a:pt x="107" y="17"/>
                      <a:pt x="107" y="17"/>
                    </a:cubicBezTo>
                    <a:cubicBezTo>
                      <a:pt x="107" y="17"/>
                      <a:pt x="107" y="17"/>
                      <a:pt x="107" y="17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08" y="16"/>
                      <a:pt x="108" y="15"/>
                      <a:pt x="108" y="15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08" y="1"/>
                      <a:pt x="108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50000"/>
                      <a:lumOff val="50000"/>
                      <a:tint val="66000"/>
                      <a:satMod val="160000"/>
                    </a:schemeClr>
                  </a:gs>
                  <a:gs pos="50000">
                    <a:schemeClr val="tx2">
                      <a:lumMod val="50000"/>
                      <a:lumOff val="50000"/>
                      <a:tint val="44500"/>
                      <a:satMod val="160000"/>
                    </a:schemeClr>
                  </a:gs>
                  <a:gs pos="100000">
                    <a:schemeClr val="tx2">
                      <a:lumMod val="50000"/>
                      <a:lumOff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9" name="Oval 9"/>
              <p:cNvSpPr>
                <a:spLocks noChangeArrowheads="1"/>
              </p:cNvSpPr>
              <p:nvPr/>
            </p:nvSpPr>
            <p:spPr bwMode="auto">
              <a:xfrm>
                <a:off x="4373563" y="3449637"/>
                <a:ext cx="407988" cy="92075"/>
              </a:xfrm>
              <a:prstGeom prst="ellipse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10" name="Group 164"/>
            <p:cNvGrpSpPr/>
            <p:nvPr/>
          </p:nvGrpSpPr>
          <p:grpSpPr>
            <a:xfrm rot="20242856" flipH="1">
              <a:off x="6251299" y="1718690"/>
              <a:ext cx="1165503" cy="1095697"/>
              <a:chOff x="1768475" y="1136650"/>
              <a:chExt cx="2093912" cy="19685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grpSp>
            <p:nvGrpSpPr>
              <p:cNvPr id="111" name="Group 81"/>
              <p:cNvGrpSpPr/>
              <p:nvPr/>
            </p:nvGrpSpPr>
            <p:grpSpPr>
              <a:xfrm>
                <a:off x="3028950" y="2316163"/>
                <a:ext cx="246063" cy="249237"/>
                <a:chOff x="3028950" y="2316163"/>
                <a:chExt cx="246063" cy="249237"/>
              </a:xfrm>
              <a:solidFill>
                <a:schemeClr val="tx2">
                  <a:lumMod val="50000"/>
                  <a:lumOff val="50000"/>
                </a:schemeClr>
              </a:solidFill>
            </p:grpSpPr>
            <p:sp>
              <p:nvSpPr>
                <p:cNvPr id="165" name="Freeform 63"/>
                <p:cNvSpPr>
                  <a:spLocks/>
                </p:cNvSpPr>
                <p:nvPr/>
              </p:nvSpPr>
              <p:spPr bwMode="auto">
                <a:xfrm>
                  <a:off x="3060700" y="2344738"/>
                  <a:ext cx="147638" cy="157163"/>
                </a:xfrm>
                <a:custGeom>
                  <a:avLst/>
                  <a:gdLst/>
                  <a:ahLst/>
                  <a:cxnLst>
                    <a:cxn ang="0">
                      <a:pos x="79" y="83"/>
                    </a:cxn>
                    <a:cxn ang="0">
                      <a:pos x="141" y="1"/>
                    </a:cxn>
                    <a:cxn ang="0">
                      <a:pos x="141" y="1"/>
                    </a:cxn>
                    <a:cxn ang="0">
                      <a:pos x="128" y="8"/>
                    </a:cxn>
                    <a:cxn ang="0">
                      <a:pos x="71" y="75"/>
                    </a:cxn>
                    <a:cxn ang="0">
                      <a:pos x="7" y="136"/>
                    </a:cxn>
                    <a:cxn ang="0">
                      <a:pos x="1" y="150"/>
                    </a:cxn>
                    <a:cxn ang="0">
                      <a:pos x="2" y="150"/>
                    </a:cxn>
                    <a:cxn ang="0">
                      <a:pos x="79" y="83"/>
                    </a:cxn>
                  </a:cxnLst>
                  <a:rect l="0" t="0" r="r" b="b"/>
                  <a:pathLst>
                    <a:path w="145" h="154">
                      <a:moveTo>
                        <a:pt x="79" y="83"/>
                      </a:moveTo>
                      <a:cubicBezTo>
                        <a:pt x="117" y="42"/>
                        <a:pt x="145" y="5"/>
                        <a:pt x="141" y="1"/>
                      </a:cubicBezTo>
                      <a:cubicBezTo>
                        <a:pt x="141" y="1"/>
                        <a:pt x="141" y="1"/>
                        <a:pt x="141" y="1"/>
                      </a:cubicBezTo>
                      <a:cubicBezTo>
                        <a:pt x="139" y="0"/>
                        <a:pt x="135" y="2"/>
                        <a:pt x="128" y="8"/>
                      </a:cubicBezTo>
                      <a:cubicBezTo>
                        <a:pt x="118" y="22"/>
                        <a:pt x="97" y="48"/>
                        <a:pt x="71" y="75"/>
                      </a:cubicBezTo>
                      <a:cubicBezTo>
                        <a:pt x="45" y="103"/>
                        <a:pt x="21" y="126"/>
                        <a:pt x="7" y="136"/>
                      </a:cubicBezTo>
                      <a:cubicBezTo>
                        <a:pt x="2" y="144"/>
                        <a:pt x="0" y="148"/>
                        <a:pt x="1" y="150"/>
                      </a:cubicBezTo>
                      <a:cubicBezTo>
                        <a:pt x="1" y="150"/>
                        <a:pt x="2" y="150"/>
                        <a:pt x="2" y="150"/>
                      </a:cubicBezTo>
                      <a:cubicBezTo>
                        <a:pt x="6" y="154"/>
                        <a:pt x="41" y="124"/>
                        <a:pt x="79" y="83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66" name="Freeform 64"/>
                <p:cNvSpPr>
                  <a:spLocks/>
                </p:cNvSpPr>
                <p:nvPr/>
              </p:nvSpPr>
              <p:spPr bwMode="auto">
                <a:xfrm>
                  <a:off x="3106737" y="2386013"/>
                  <a:ext cx="150813" cy="163513"/>
                </a:xfrm>
                <a:custGeom>
                  <a:avLst/>
                  <a:gdLst/>
                  <a:ahLst/>
                  <a:cxnLst>
                    <a:cxn ang="0">
                      <a:pos x="81" y="86"/>
                    </a:cxn>
                    <a:cxn ang="0">
                      <a:pos x="146" y="2"/>
                    </a:cxn>
                    <a:cxn ang="0">
                      <a:pos x="145" y="1"/>
                    </a:cxn>
                    <a:cxn ang="0">
                      <a:pos x="132" y="8"/>
                    </a:cxn>
                    <a:cxn ang="0">
                      <a:pos x="73" y="79"/>
                    </a:cxn>
                    <a:cxn ang="0">
                      <a:pos x="7" y="142"/>
                    </a:cxn>
                    <a:cxn ang="0">
                      <a:pos x="1" y="156"/>
                    </a:cxn>
                    <a:cxn ang="0">
                      <a:pos x="1" y="156"/>
                    </a:cxn>
                    <a:cxn ang="0">
                      <a:pos x="81" y="86"/>
                    </a:cxn>
                  </a:cxnLst>
                  <a:rect l="0" t="0" r="r" b="b"/>
                  <a:pathLst>
                    <a:path w="149" h="159">
                      <a:moveTo>
                        <a:pt x="81" y="86"/>
                      </a:moveTo>
                      <a:cubicBezTo>
                        <a:pt x="121" y="44"/>
                        <a:pt x="149" y="7"/>
                        <a:pt x="146" y="2"/>
                      </a:cubicBezTo>
                      <a:cubicBezTo>
                        <a:pt x="146" y="1"/>
                        <a:pt x="145" y="1"/>
                        <a:pt x="145" y="1"/>
                      </a:cubicBezTo>
                      <a:cubicBezTo>
                        <a:pt x="143" y="0"/>
                        <a:pt x="139" y="3"/>
                        <a:pt x="132" y="8"/>
                      </a:cubicBezTo>
                      <a:cubicBezTo>
                        <a:pt x="122" y="24"/>
                        <a:pt x="100" y="50"/>
                        <a:pt x="73" y="79"/>
                      </a:cubicBezTo>
                      <a:cubicBezTo>
                        <a:pt x="47" y="107"/>
                        <a:pt x="22" y="131"/>
                        <a:pt x="7" y="142"/>
                      </a:cubicBezTo>
                      <a:cubicBezTo>
                        <a:pt x="2" y="149"/>
                        <a:pt x="0" y="154"/>
                        <a:pt x="1" y="156"/>
                      </a:cubicBezTo>
                      <a:cubicBezTo>
                        <a:pt x="1" y="156"/>
                        <a:pt x="1" y="156"/>
                        <a:pt x="1" y="156"/>
                      </a:cubicBezTo>
                      <a:cubicBezTo>
                        <a:pt x="7" y="159"/>
                        <a:pt x="42" y="128"/>
                        <a:pt x="81" y="86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69" name="Freeform 65"/>
                <p:cNvSpPr>
                  <a:spLocks/>
                </p:cNvSpPr>
                <p:nvPr/>
              </p:nvSpPr>
              <p:spPr bwMode="auto">
                <a:xfrm>
                  <a:off x="3086100" y="2368550"/>
                  <a:ext cx="149225" cy="158750"/>
                </a:xfrm>
                <a:custGeom>
                  <a:avLst/>
                  <a:gdLst/>
                  <a:ahLst/>
                  <a:cxnLst>
                    <a:cxn ang="0">
                      <a:pos x="81" y="85"/>
                    </a:cxn>
                    <a:cxn ang="0">
                      <a:pos x="144" y="1"/>
                    </a:cxn>
                    <a:cxn ang="0">
                      <a:pos x="143" y="1"/>
                    </a:cxn>
                    <a:cxn ang="0">
                      <a:pos x="130" y="8"/>
                    </a:cxn>
                    <a:cxn ang="0">
                      <a:pos x="73" y="77"/>
                    </a:cxn>
                    <a:cxn ang="0">
                      <a:pos x="7" y="139"/>
                    </a:cxn>
                    <a:cxn ang="0">
                      <a:pos x="1" y="153"/>
                    </a:cxn>
                    <a:cxn ang="0">
                      <a:pos x="2" y="154"/>
                    </a:cxn>
                    <a:cxn ang="0">
                      <a:pos x="81" y="85"/>
                    </a:cxn>
                  </a:cxnLst>
                  <a:rect l="0" t="0" r="r" b="b"/>
                  <a:pathLst>
                    <a:path w="147" h="156">
                      <a:moveTo>
                        <a:pt x="81" y="85"/>
                      </a:moveTo>
                      <a:cubicBezTo>
                        <a:pt x="119" y="43"/>
                        <a:pt x="147" y="6"/>
                        <a:pt x="144" y="1"/>
                      </a:cubicBezTo>
                      <a:cubicBezTo>
                        <a:pt x="144" y="1"/>
                        <a:pt x="144" y="1"/>
                        <a:pt x="143" y="1"/>
                      </a:cubicBezTo>
                      <a:cubicBezTo>
                        <a:pt x="142" y="0"/>
                        <a:pt x="137" y="3"/>
                        <a:pt x="130" y="8"/>
                      </a:cubicBezTo>
                      <a:cubicBezTo>
                        <a:pt x="120" y="23"/>
                        <a:pt x="99" y="49"/>
                        <a:pt x="73" y="77"/>
                      </a:cubicBezTo>
                      <a:cubicBezTo>
                        <a:pt x="46" y="105"/>
                        <a:pt x="22" y="128"/>
                        <a:pt x="7" y="139"/>
                      </a:cubicBezTo>
                      <a:cubicBezTo>
                        <a:pt x="3" y="146"/>
                        <a:pt x="0" y="151"/>
                        <a:pt x="1" y="153"/>
                      </a:cubicBezTo>
                      <a:cubicBezTo>
                        <a:pt x="1" y="153"/>
                        <a:pt x="2" y="153"/>
                        <a:pt x="2" y="154"/>
                      </a:cubicBezTo>
                      <a:cubicBezTo>
                        <a:pt x="7" y="156"/>
                        <a:pt x="42" y="126"/>
                        <a:pt x="81" y="85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76" name="Freeform 66"/>
                <p:cNvSpPr>
                  <a:spLocks/>
                </p:cNvSpPr>
                <p:nvPr/>
              </p:nvSpPr>
              <p:spPr bwMode="auto">
                <a:xfrm>
                  <a:off x="3121025" y="2400300"/>
                  <a:ext cx="153988" cy="165100"/>
                </a:xfrm>
                <a:custGeom>
                  <a:avLst/>
                  <a:gdLst/>
                  <a:ahLst/>
                  <a:cxnLst>
                    <a:cxn ang="0">
                      <a:pos x="83" y="87"/>
                    </a:cxn>
                    <a:cxn ang="0">
                      <a:pos x="148" y="2"/>
                    </a:cxn>
                    <a:cxn ang="0">
                      <a:pos x="147" y="1"/>
                    </a:cxn>
                    <a:cxn ang="0">
                      <a:pos x="134" y="8"/>
                    </a:cxn>
                    <a:cxn ang="0">
                      <a:pos x="75" y="80"/>
                    </a:cxn>
                    <a:cxn ang="0">
                      <a:pos x="7" y="143"/>
                    </a:cxn>
                    <a:cxn ang="0">
                      <a:pos x="1" y="158"/>
                    </a:cxn>
                    <a:cxn ang="0">
                      <a:pos x="2" y="158"/>
                    </a:cxn>
                    <a:cxn ang="0">
                      <a:pos x="83" y="87"/>
                    </a:cxn>
                  </a:cxnLst>
                  <a:rect l="0" t="0" r="r" b="b"/>
                  <a:pathLst>
                    <a:path w="151" h="161">
                      <a:moveTo>
                        <a:pt x="83" y="87"/>
                      </a:moveTo>
                      <a:cubicBezTo>
                        <a:pt x="123" y="45"/>
                        <a:pt x="151" y="7"/>
                        <a:pt x="148" y="2"/>
                      </a:cubicBezTo>
                      <a:cubicBezTo>
                        <a:pt x="148" y="2"/>
                        <a:pt x="148" y="2"/>
                        <a:pt x="147" y="1"/>
                      </a:cubicBezTo>
                      <a:cubicBezTo>
                        <a:pt x="146" y="0"/>
                        <a:pt x="141" y="3"/>
                        <a:pt x="134" y="8"/>
                      </a:cubicBezTo>
                      <a:cubicBezTo>
                        <a:pt x="123" y="24"/>
                        <a:pt x="102" y="51"/>
                        <a:pt x="75" y="80"/>
                      </a:cubicBezTo>
                      <a:cubicBezTo>
                        <a:pt x="48" y="109"/>
                        <a:pt x="22" y="132"/>
                        <a:pt x="7" y="143"/>
                      </a:cubicBezTo>
                      <a:cubicBezTo>
                        <a:pt x="3" y="151"/>
                        <a:pt x="0" y="156"/>
                        <a:pt x="1" y="158"/>
                      </a:cubicBezTo>
                      <a:cubicBezTo>
                        <a:pt x="1" y="158"/>
                        <a:pt x="2" y="158"/>
                        <a:pt x="2" y="158"/>
                      </a:cubicBezTo>
                      <a:cubicBezTo>
                        <a:pt x="7" y="161"/>
                        <a:pt x="43" y="130"/>
                        <a:pt x="83" y="87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92" name="Freeform 67"/>
                <p:cNvSpPr>
                  <a:spLocks/>
                </p:cNvSpPr>
                <p:nvPr/>
              </p:nvSpPr>
              <p:spPr bwMode="auto">
                <a:xfrm>
                  <a:off x="3028950" y="2316163"/>
                  <a:ext cx="144463" cy="152400"/>
                </a:xfrm>
                <a:custGeom>
                  <a:avLst/>
                  <a:gdLst/>
                  <a:ahLst/>
                  <a:cxnLst>
                    <a:cxn ang="0">
                      <a:pos x="77" y="81"/>
                    </a:cxn>
                    <a:cxn ang="0">
                      <a:pos x="138" y="1"/>
                    </a:cxn>
                    <a:cxn ang="0">
                      <a:pos x="137" y="1"/>
                    </a:cxn>
                    <a:cxn ang="0">
                      <a:pos x="124" y="8"/>
                    </a:cxn>
                    <a:cxn ang="0">
                      <a:pos x="69" y="74"/>
                    </a:cxn>
                    <a:cxn ang="0">
                      <a:pos x="7" y="133"/>
                    </a:cxn>
                    <a:cxn ang="0">
                      <a:pos x="1" y="147"/>
                    </a:cxn>
                    <a:cxn ang="0">
                      <a:pos x="2" y="147"/>
                    </a:cxn>
                    <a:cxn ang="0">
                      <a:pos x="77" y="81"/>
                    </a:cxn>
                  </a:cxnLst>
                  <a:rect l="0" t="0" r="r" b="b"/>
                  <a:pathLst>
                    <a:path w="141" h="150">
                      <a:moveTo>
                        <a:pt x="77" y="81"/>
                      </a:moveTo>
                      <a:cubicBezTo>
                        <a:pt x="114" y="41"/>
                        <a:pt x="141" y="6"/>
                        <a:pt x="138" y="1"/>
                      </a:cubicBezTo>
                      <a:cubicBezTo>
                        <a:pt x="137" y="1"/>
                        <a:pt x="137" y="1"/>
                        <a:pt x="137" y="1"/>
                      </a:cubicBezTo>
                      <a:cubicBezTo>
                        <a:pt x="136" y="0"/>
                        <a:pt x="131" y="3"/>
                        <a:pt x="124" y="8"/>
                      </a:cubicBezTo>
                      <a:cubicBezTo>
                        <a:pt x="115" y="22"/>
                        <a:pt x="95" y="47"/>
                        <a:pt x="69" y="74"/>
                      </a:cubicBezTo>
                      <a:cubicBezTo>
                        <a:pt x="44" y="101"/>
                        <a:pt x="21" y="123"/>
                        <a:pt x="7" y="133"/>
                      </a:cubicBezTo>
                      <a:cubicBezTo>
                        <a:pt x="2" y="140"/>
                        <a:pt x="0" y="145"/>
                        <a:pt x="1" y="147"/>
                      </a:cubicBezTo>
                      <a:cubicBezTo>
                        <a:pt x="1" y="147"/>
                        <a:pt x="2" y="147"/>
                        <a:pt x="2" y="147"/>
                      </a:cubicBezTo>
                      <a:cubicBezTo>
                        <a:pt x="6" y="150"/>
                        <a:pt x="40" y="121"/>
                        <a:pt x="77" y="81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sp>
            <p:nvSpPr>
              <p:cNvPr id="112" name="Freeform 9"/>
              <p:cNvSpPr>
                <a:spLocks/>
              </p:cNvSpPr>
              <p:nvPr/>
            </p:nvSpPr>
            <p:spPr bwMode="auto">
              <a:xfrm>
                <a:off x="1768475" y="1274763"/>
                <a:ext cx="654050" cy="498475"/>
              </a:xfrm>
              <a:custGeom>
                <a:avLst/>
                <a:gdLst/>
                <a:ahLst/>
                <a:cxnLst>
                  <a:cxn ang="0">
                    <a:pos x="37" y="191"/>
                  </a:cxn>
                  <a:cxn ang="0">
                    <a:pos x="44" y="334"/>
                  </a:cxn>
                  <a:cxn ang="0">
                    <a:pos x="192" y="471"/>
                  </a:cxn>
                  <a:cxn ang="0">
                    <a:pos x="248" y="488"/>
                  </a:cxn>
                  <a:cxn ang="0">
                    <a:pos x="642" y="472"/>
                  </a:cxn>
                  <a:cxn ang="0">
                    <a:pos x="129" y="0"/>
                  </a:cxn>
                  <a:cxn ang="0">
                    <a:pos x="37" y="191"/>
                  </a:cxn>
                </a:cxnLst>
                <a:rect l="0" t="0" r="r" b="b"/>
                <a:pathLst>
                  <a:path w="642" h="489">
                    <a:moveTo>
                      <a:pt x="37" y="191"/>
                    </a:moveTo>
                    <a:cubicBezTo>
                      <a:pt x="24" y="218"/>
                      <a:pt x="0" y="284"/>
                      <a:pt x="44" y="334"/>
                    </a:cubicBezTo>
                    <a:cubicBezTo>
                      <a:pt x="88" y="383"/>
                      <a:pt x="179" y="462"/>
                      <a:pt x="192" y="471"/>
                    </a:cubicBezTo>
                    <a:cubicBezTo>
                      <a:pt x="205" y="481"/>
                      <a:pt x="216" y="489"/>
                      <a:pt x="248" y="488"/>
                    </a:cubicBezTo>
                    <a:cubicBezTo>
                      <a:pt x="279" y="487"/>
                      <a:pt x="642" y="472"/>
                      <a:pt x="642" y="47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0"/>
                      <a:pt x="50" y="164"/>
                      <a:pt x="37" y="191"/>
                    </a:cubicBezTo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3" name="Freeform 41"/>
              <p:cNvSpPr>
                <a:spLocks/>
              </p:cNvSpPr>
              <p:nvPr/>
            </p:nvSpPr>
            <p:spPr bwMode="auto">
              <a:xfrm>
                <a:off x="1898650" y="1270000"/>
                <a:ext cx="1060450" cy="9953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218" y="243"/>
                  </a:cxn>
                  <a:cxn ang="0">
                    <a:pos x="317" y="376"/>
                  </a:cxn>
                  <a:cxn ang="0">
                    <a:pos x="376" y="426"/>
                  </a:cxn>
                  <a:cxn ang="0">
                    <a:pos x="439" y="475"/>
                  </a:cxn>
                  <a:cxn ang="0">
                    <a:pos x="560" y="588"/>
                  </a:cxn>
                  <a:cxn ang="0">
                    <a:pos x="785" y="799"/>
                  </a:cxn>
                  <a:cxn ang="0">
                    <a:pos x="821" y="838"/>
                  </a:cxn>
                  <a:cxn ang="0">
                    <a:pos x="870" y="889"/>
                  </a:cxn>
                  <a:cxn ang="0">
                    <a:pos x="890" y="921"/>
                  </a:cxn>
                  <a:cxn ang="0">
                    <a:pos x="921" y="962"/>
                  </a:cxn>
                  <a:cxn ang="0">
                    <a:pos x="935" y="975"/>
                  </a:cxn>
                  <a:cxn ang="0">
                    <a:pos x="989" y="922"/>
                  </a:cxn>
                  <a:cxn ang="0">
                    <a:pos x="1038" y="864"/>
                  </a:cxn>
                  <a:cxn ang="0">
                    <a:pos x="1024" y="852"/>
                  </a:cxn>
                  <a:cxn ang="0">
                    <a:pos x="981" y="824"/>
                  </a:cxn>
                  <a:cxn ang="0">
                    <a:pos x="948" y="806"/>
                  </a:cxn>
                  <a:cxn ang="0">
                    <a:pos x="894" y="760"/>
                  </a:cxn>
                  <a:cxn ang="0">
                    <a:pos x="853" y="727"/>
                  </a:cxn>
                  <a:cxn ang="0">
                    <a:pos x="627" y="517"/>
                  </a:cxn>
                  <a:cxn ang="0">
                    <a:pos x="506" y="403"/>
                  </a:cxn>
                  <a:cxn ang="0">
                    <a:pos x="453" y="344"/>
                  </a:cxn>
                  <a:cxn ang="0">
                    <a:pos x="399" y="289"/>
                  </a:cxn>
                  <a:cxn ang="0">
                    <a:pos x="260" y="199"/>
                  </a:cxn>
                  <a:cxn ang="0">
                    <a:pos x="5" y="0"/>
                  </a:cxn>
                  <a:cxn ang="0">
                    <a:pos x="0" y="5"/>
                  </a:cxn>
                </a:cxnLst>
                <a:rect l="0" t="0" r="r" b="b"/>
                <a:pathLst>
                  <a:path w="1039" h="976">
                    <a:moveTo>
                      <a:pt x="0" y="5"/>
                    </a:moveTo>
                    <a:cubicBezTo>
                      <a:pt x="218" y="243"/>
                      <a:pt x="218" y="243"/>
                      <a:pt x="218" y="243"/>
                    </a:cubicBezTo>
                    <a:cubicBezTo>
                      <a:pt x="218" y="243"/>
                      <a:pt x="301" y="360"/>
                      <a:pt x="317" y="376"/>
                    </a:cubicBezTo>
                    <a:cubicBezTo>
                      <a:pt x="333" y="393"/>
                      <a:pt x="339" y="399"/>
                      <a:pt x="376" y="426"/>
                    </a:cubicBezTo>
                    <a:cubicBezTo>
                      <a:pt x="412" y="454"/>
                      <a:pt x="422" y="461"/>
                      <a:pt x="439" y="475"/>
                    </a:cubicBezTo>
                    <a:cubicBezTo>
                      <a:pt x="456" y="490"/>
                      <a:pt x="550" y="580"/>
                      <a:pt x="560" y="588"/>
                    </a:cubicBezTo>
                    <a:cubicBezTo>
                      <a:pt x="569" y="597"/>
                      <a:pt x="778" y="792"/>
                      <a:pt x="785" y="799"/>
                    </a:cubicBezTo>
                    <a:cubicBezTo>
                      <a:pt x="793" y="806"/>
                      <a:pt x="798" y="812"/>
                      <a:pt x="821" y="838"/>
                    </a:cubicBezTo>
                    <a:cubicBezTo>
                      <a:pt x="843" y="864"/>
                      <a:pt x="854" y="880"/>
                      <a:pt x="870" y="889"/>
                    </a:cubicBezTo>
                    <a:cubicBezTo>
                      <a:pt x="887" y="898"/>
                      <a:pt x="887" y="904"/>
                      <a:pt x="890" y="921"/>
                    </a:cubicBezTo>
                    <a:cubicBezTo>
                      <a:pt x="894" y="938"/>
                      <a:pt x="910" y="952"/>
                      <a:pt x="921" y="962"/>
                    </a:cubicBezTo>
                    <a:cubicBezTo>
                      <a:pt x="932" y="972"/>
                      <a:pt x="935" y="975"/>
                      <a:pt x="935" y="975"/>
                    </a:cubicBezTo>
                    <a:cubicBezTo>
                      <a:pt x="936" y="976"/>
                      <a:pt x="960" y="952"/>
                      <a:pt x="989" y="922"/>
                    </a:cubicBezTo>
                    <a:cubicBezTo>
                      <a:pt x="1017" y="891"/>
                      <a:pt x="1039" y="866"/>
                      <a:pt x="1038" y="864"/>
                    </a:cubicBezTo>
                    <a:cubicBezTo>
                      <a:pt x="1038" y="864"/>
                      <a:pt x="1035" y="861"/>
                      <a:pt x="1024" y="852"/>
                    </a:cubicBezTo>
                    <a:cubicBezTo>
                      <a:pt x="1013" y="842"/>
                      <a:pt x="998" y="826"/>
                      <a:pt x="981" y="824"/>
                    </a:cubicBezTo>
                    <a:cubicBezTo>
                      <a:pt x="964" y="821"/>
                      <a:pt x="958" y="822"/>
                      <a:pt x="948" y="806"/>
                    </a:cubicBezTo>
                    <a:cubicBezTo>
                      <a:pt x="938" y="790"/>
                      <a:pt x="921" y="780"/>
                      <a:pt x="894" y="760"/>
                    </a:cubicBezTo>
                    <a:cubicBezTo>
                      <a:pt x="866" y="739"/>
                      <a:pt x="860" y="735"/>
                      <a:pt x="853" y="727"/>
                    </a:cubicBezTo>
                    <a:cubicBezTo>
                      <a:pt x="845" y="720"/>
                      <a:pt x="637" y="526"/>
                      <a:pt x="627" y="517"/>
                    </a:cubicBezTo>
                    <a:cubicBezTo>
                      <a:pt x="617" y="508"/>
                      <a:pt x="521" y="419"/>
                      <a:pt x="506" y="403"/>
                    </a:cubicBezTo>
                    <a:cubicBezTo>
                      <a:pt x="490" y="388"/>
                      <a:pt x="482" y="379"/>
                      <a:pt x="453" y="344"/>
                    </a:cubicBezTo>
                    <a:cubicBezTo>
                      <a:pt x="423" y="309"/>
                      <a:pt x="417" y="303"/>
                      <a:pt x="399" y="289"/>
                    </a:cubicBezTo>
                    <a:cubicBezTo>
                      <a:pt x="381" y="274"/>
                      <a:pt x="260" y="199"/>
                      <a:pt x="260" y="199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50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114" name="Group 113"/>
              <p:cNvGrpSpPr/>
              <p:nvPr/>
            </p:nvGrpSpPr>
            <p:grpSpPr>
              <a:xfrm>
                <a:off x="2536825" y="1858963"/>
                <a:ext cx="187325" cy="185737"/>
                <a:chOff x="2536825" y="1858963"/>
                <a:chExt cx="187325" cy="185737"/>
              </a:xfrm>
              <a:gradFill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16200000" scaled="1"/>
              </a:gradFill>
            </p:grpSpPr>
            <p:sp>
              <p:nvSpPr>
                <p:cNvPr id="131" name="Freeform 43"/>
                <p:cNvSpPr>
                  <a:spLocks/>
                </p:cNvSpPr>
                <p:nvPr/>
              </p:nvSpPr>
              <p:spPr bwMode="auto">
                <a:xfrm>
                  <a:off x="2536825" y="1858963"/>
                  <a:ext cx="88900" cy="92075"/>
                </a:xfrm>
                <a:custGeom>
                  <a:avLst/>
                  <a:gdLst/>
                  <a:ahLst/>
                  <a:cxnLst>
                    <a:cxn ang="0">
                      <a:pos x="0" y="47"/>
                    </a:cxn>
                    <a:cxn ang="0">
                      <a:pos x="13" y="58"/>
                    </a:cxn>
                    <a:cxn ang="0">
                      <a:pos x="56" y="12"/>
                    </a:cxn>
                    <a:cxn ang="0">
                      <a:pos x="43" y="0"/>
                    </a:cxn>
                    <a:cxn ang="0">
                      <a:pos x="0" y="47"/>
                    </a:cxn>
                  </a:cxnLst>
                  <a:rect l="0" t="0" r="r" b="b"/>
                  <a:pathLst>
                    <a:path w="56" h="58">
                      <a:moveTo>
                        <a:pt x="0" y="47"/>
                      </a:moveTo>
                      <a:lnTo>
                        <a:pt x="13" y="58"/>
                      </a:lnTo>
                      <a:lnTo>
                        <a:pt x="56" y="12"/>
                      </a:lnTo>
                      <a:lnTo>
                        <a:pt x="43" y="0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32" name="Freeform 45"/>
                <p:cNvSpPr>
                  <a:spLocks/>
                </p:cNvSpPr>
                <p:nvPr/>
              </p:nvSpPr>
              <p:spPr bwMode="auto">
                <a:xfrm>
                  <a:off x="2568575" y="1889125"/>
                  <a:ext cx="77788" cy="80963"/>
                </a:xfrm>
                <a:custGeom>
                  <a:avLst/>
                  <a:gdLst/>
                  <a:ahLst/>
                  <a:cxnLst>
                    <a:cxn ang="0">
                      <a:pos x="0" y="46"/>
                    </a:cxn>
                    <a:cxn ang="0">
                      <a:pos x="5" y="51"/>
                    </a:cxn>
                    <a:cxn ang="0">
                      <a:pos x="49" y="5"/>
                    </a:cxn>
                    <a:cxn ang="0">
                      <a:pos x="43" y="0"/>
                    </a:cxn>
                    <a:cxn ang="0">
                      <a:pos x="0" y="46"/>
                    </a:cxn>
                  </a:cxnLst>
                  <a:rect l="0" t="0" r="r" b="b"/>
                  <a:pathLst>
                    <a:path w="49" h="51">
                      <a:moveTo>
                        <a:pt x="0" y="46"/>
                      </a:moveTo>
                      <a:lnTo>
                        <a:pt x="5" y="51"/>
                      </a:lnTo>
                      <a:lnTo>
                        <a:pt x="49" y="5"/>
                      </a:lnTo>
                      <a:lnTo>
                        <a:pt x="43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33" name="Freeform 47"/>
                <p:cNvSpPr>
                  <a:spLocks/>
                </p:cNvSpPr>
                <p:nvPr/>
              </p:nvSpPr>
              <p:spPr bwMode="auto">
                <a:xfrm>
                  <a:off x="2587625" y="1906588"/>
                  <a:ext cx="77788" cy="82550"/>
                </a:xfrm>
                <a:custGeom>
                  <a:avLst/>
                  <a:gdLst/>
                  <a:ahLst/>
                  <a:cxnLst>
                    <a:cxn ang="0">
                      <a:pos x="0" y="46"/>
                    </a:cxn>
                    <a:cxn ang="0">
                      <a:pos x="6" y="52"/>
                    </a:cxn>
                    <a:cxn ang="0">
                      <a:pos x="49" y="6"/>
                    </a:cxn>
                    <a:cxn ang="0">
                      <a:pos x="43" y="0"/>
                    </a:cxn>
                    <a:cxn ang="0">
                      <a:pos x="0" y="46"/>
                    </a:cxn>
                  </a:cxnLst>
                  <a:rect l="0" t="0" r="r" b="b"/>
                  <a:pathLst>
                    <a:path w="49" h="52">
                      <a:moveTo>
                        <a:pt x="0" y="46"/>
                      </a:moveTo>
                      <a:lnTo>
                        <a:pt x="6" y="52"/>
                      </a:lnTo>
                      <a:lnTo>
                        <a:pt x="49" y="6"/>
                      </a:lnTo>
                      <a:lnTo>
                        <a:pt x="43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36" name="Freeform 49"/>
                <p:cNvSpPr>
                  <a:spLocks/>
                </p:cNvSpPr>
                <p:nvPr/>
              </p:nvSpPr>
              <p:spPr bwMode="auto">
                <a:xfrm>
                  <a:off x="2606675" y="1925638"/>
                  <a:ext cx="79375" cy="82550"/>
                </a:xfrm>
                <a:custGeom>
                  <a:avLst/>
                  <a:gdLst/>
                  <a:ahLst/>
                  <a:cxnLst>
                    <a:cxn ang="0">
                      <a:pos x="0" y="46"/>
                    </a:cxn>
                    <a:cxn ang="0">
                      <a:pos x="7" y="52"/>
                    </a:cxn>
                    <a:cxn ang="0">
                      <a:pos x="50" y="5"/>
                    </a:cxn>
                    <a:cxn ang="0">
                      <a:pos x="44" y="0"/>
                    </a:cxn>
                    <a:cxn ang="0">
                      <a:pos x="0" y="46"/>
                    </a:cxn>
                  </a:cxnLst>
                  <a:rect l="0" t="0" r="r" b="b"/>
                  <a:pathLst>
                    <a:path w="50" h="52">
                      <a:moveTo>
                        <a:pt x="0" y="46"/>
                      </a:moveTo>
                      <a:lnTo>
                        <a:pt x="7" y="52"/>
                      </a:lnTo>
                      <a:lnTo>
                        <a:pt x="50" y="5"/>
                      </a:lnTo>
                      <a:lnTo>
                        <a:pt x="44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43" name="Freeform 51"/>
                <p:cNvSpPr>
                  <a:spLocks/>
                </p:cNvSpPr>
                <p:nvPr/>
              </p:nvSpPr>
              <p:spPr bwMode="auto">
                <a:xfrm>
                  <a:off x="2627312" y="1943100"/>
                  <a:ext cx="77788" cy="82550"/>
                </a:xfrm>
                <a:custGeom>
                  <a:avLst/>
                  <a:gdLst/>
                  <a:ahLst/>
                  <a:cxnLst>
                    <a:cxn ang="0">
                      <a:pos x="0" y="46"/>
                    </a:cxn>
                    <a:cxn ang="0">
                      <a:pos x="6" y="52"/>
                    </a:cxn>
                    <a:cxn ang="0">
                      <a:pos x="49" y="6"/>
                    </a:cxn>
                    <a:cxn ang="0">
                      <a:pos x="43" y="0"/>
                    </a:cxn>
                    <a:cxn ang="0">
                      <a:pos x="0" y="46"/>
                    </a:cxn>
                  </a:cxnLst>
                  <a:rect l="0" t="0" r="r" b="b"/>
                  <a:pathLst>
                    <a:path w="49" h="52">
                      <a:moveTo>
                        <a:pt x="0" y="46"/>
                      </a:moveTo>
                      <a:lnTo>
                        <a:pt x="6" y="52"/>
                      </a:lnTo>
                      <a:lnTo>
                        <a:pt x="49" y="6"/>
                      </a:lnTo>
                      <a:lnTo>
                        <a:pt x="43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59" name="Freeform 53"/>
                <p:cNvSpPr>
                  <a:spLocks/>
                </p:cNvSpPr>
                <p:nvPr/>
              </p:nvSpPr>
              <p:spPr bwMode="auto">
                <a:xfrm>
                  <a:off x="2646362" y="1962150"/>
                  <a:ext cx="77788" cy="82550"/>
                </a:xfrm>
                <a:custGeom>
                  <a:avLst/>
                  <a:gdLst/>
                  <a:ahLst/>
                  <a:cxnLst>
                    <a:cxn ang="0">
                      <a:pos x="0" y="46"/>
                    </a:cxn>
                    <a:cxn ang="0">
                      <a:pos x="6" y="52"/>
                    </a:cxn>
                    <a:cxn ang="0">
                      <a:pos x="49" y="5"/>
                    </a:cxn>
                    <a:cxn ang="0">
                      <a:pos x="43" y="0"/>
                    </a:cxn>
                    <a:cxn ang="0">
                      <a:pos x="0" y="46"/>
                    </a:cxn>
                  </a:cxnLst>
                  <a:rect l="0" t="0" r="r" b="b"/>
                  <a:pathLst>
                    <a:path w="49" h="52">
                      <a:moveTo>
                        <a:pt x="0" y="46"/>
                      </a:moveTo>
                      <a:lnTo>
                        <a:pt x="6" y="52"/>
                      </a:lnTo>
                      <a:lnTo>
                        <a:pt x="49" y="5"/>
                      </a:lnTo>
                      <a:lnTo>
                        <a:pt x="43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sp>
            <p:nvSpPr>
              <p:cNvPr id="115" name="Freeform 55"/>
              <p:cNvSpPr>
                <a:spLocks/>
              </p:cNvSpPr>
              <p:nvPr/>
            </p:nvSpPr>
            <p:spPr bwMode="auto">
              <a:xfrm>
                <a:off x="3452812" y="2717800"/>
                <a:ext cx="409575" cy="387350"/>
              </a:xfrm>
              <a:custGeom>
                <a:avLst/>
                <a:gdLst/>
                <a:ahLst/>
                <a:cxnLst>
                  <a:cxn ang="0">
                    <a:pos x="25" y="26"/>
                  </a:cxn>
                  <a:cxn ang="0">
                    <a:pos x="25" y="26"/>
                  </a:cxn>
                  <a:cxn ang="0">
                    <a:pos x="0" y="52"/>
                  </a:cxn>
                  <a:cxn ang="0">
                    <a:pos x="225" y="262"/>
                  </a:cxn>
                  <a:cxn ang="0">
                    <a:pos x="390" y="380"/>
                  </a:cxn>
                  <a:cxn ang="0">
                    <a:pos x="394" y="376"/>
                  </a:cxn>
                  <a:cxn ang="0">
                    <a:pos x="396" y="373"/>
                  </a:cxn>
                  <a:cxn ang="0">
                    <a:pos x="396" y="373"/>
                  </a:cxn>
                  <a:cxn ang="0">
                    <a:pos x="399" y="370"/>
                  </a:cxn>
                  <a:cxn ang="0">
                    <a:pos x="402" y="366"/>
                  </a:cxn>
                  <a:cxn ang="0">
                    <a:pos x="274" y="210"/>
                  </a:cxn>
                  <a:cxn ang="0">
                    <a:pos x="49" y="0"/>
                  </a:cxn>
                  <a:cxn ang="0">
                    <a:pos x="25" y="26"/>
                  </a:cxn>
                </a:cxnLst>
                <a:rect l="0" t="0" r="r" b="b"/>
                <a:pathLst>
                  <a:path w="402" h="380">
                    <a:moveTo>
                      <a:pt x="25" y="26"/>
                    </a:moveTo>
                    <a:cubicBezTo>
                      <a:pt x="25" y="26"/>
                      <a:pt x="25" y="26"/>
                      <a:pt x="25" y="2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24" y="74"/>
                      <a:pt x="184" y="228"/>
                      <a:pt x="225" y="262"/>
                    </a:cubicBezTo>
                    <a:cubicBezTo>
                      <a:pt x="266" y="296"/>
                      <a:pt x="390" y="380"/>
                      <a:pt x="390" y="380"/>
                    </a:cubicBezTo>
                    <a:cubicBezTo>
                      <a:pt x="394" y="376"/>
                      <a:pt x="394" y="376"/>
                      <a:pt x="394" y="376"/>
                    </a:cubicBezTo>
                    <a:cubicBezTo>
                      <a:pt x="396" y="373"/>
                      <a:pt x="396" y="373"/>
                      <a:pt x="396" y="373"/>
                    </a:cubicBezTo>
                    <a:cubicBezTo>
                      <a:pt x="396" y="373"/>
                      <a:pt x="396" y="373"/>
                      <a:pt x="396" y="373"/>
                    </a:cubicBezTo>
                    <a:cubicBezTo>
                      <a:pt x="399" y="370"/>
                      <a:pt x="399" y="370"/>
                      <a:pt x="399" y="370"/>
                    </a:cubicBezTo>
                    <a:cubicBezTo>
                      <a:pt x="402" y="366"/>
                      <a:pt x="402" y="366"/>
                      <a:pt x="402" y="366"/>
                    </a:cubicBezTo>
                    <a:cubicBezTo>
                      <a:pt x="402" y="366"/>
                      <a:pt x="311" y="248"/>
                      <a:pt x="274" y="210"/>
                    </a:cubicBezTo>
                    <a:cubicBezTo>
                      <a:pt x="237" y="171"/>
                      <a:pt x="73" y="22"/>
                      <a:pt x="49" y="0"/>
                    </a:cubicBezTo>
                    <a:lnTo>
                      <a:pt x="25" y="26"/>
                    </a:lnTo>
                    <a:close/>
                  </a:path>
                </a:pathLst>
              </a:custGeom>
              <a:gradFill>
                <a:gsLst>
                  <a:gs pos="35000">
                    <a:schemeClr val="tx2">
                      <a:lumMod val="75000"/>
                      <a:lumOff val="25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69000">
                    <a:schemeClr val="tx2">
                      <a:lumMod val="90000"/>
                      <a:lumOff val="10000"/>
                    </a:schemeClr>
                  </a:gs>
                </a:gsLst>
                <a:lin ang="7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6" name="Freeform 57"/>
              <p:cNvSpPr>
                <a:spLocks/>
              </p:cNvSpPr>
              <p:nvPr/>
            </p:nvSpPr>
            <p:spPr bwMode="auto">
              <a:xfrm>
                <a:off x="3124200" y="2403475"/>
                <a:ext cx="385763" cy="376238"/>
              </a:xfrm>
              <a:custGeom>
                <a:avLst/>
                <a:gdLst/>
                <a:ahLst/>
                <a:cxnLst>
                  <a:cxn ang="0">
                    <a:pos x="81" y="85"/>
                  </a:cxn>
                  <a:cxn ang="0">
                    <a:pos x="0" y="156"/>
                  </a:cxn>
                  <a:cxn ang="0">
                    <a:pos x="42" y="199"/>
                  </a:cxn>
                  <a:cxn ang="0">
                    <a:pos x="189" y="328"/>
                  </a:cxn>
                  <a:cxn ang="0">
                    <a:pos x="300" y="369"/>
                  </a:cxn>
                  <a:cxn ang="0">
                    <a:pos x="307" y="369"/>
                  </a:cxn>
                  <a:cxn ang="0">
                    <a:pos x="312" y="368"/>
                  </a:cxn>
                  <a:cxn ang="0">
                    <a:pos x="317" y="365"/>
                  </a:cxn>
                  <a:cxn ang="0">
                    <a:pos x="349" y="336"/>
                  </a:cxn>
                  <a:cxn ang="0">
                    <a:pos x="376" y="302"/>
                  </a:cxn>
                  <a:cxn ang="0">
                    <a:pos x="378" y="297"/>
                  </a:cxn>
                  <a:cxn ang="0">
                    <a:pos x="379" y="292"/>
                  </a:cxn>
                  <a:cxn ang="0">
                    <a:pos x="379" y="285"/>
                  </a:cxn>
                  <a:cxn ang="0">
                    <a:pos x="330" y="176"/>
                  </a:cxn>
                  <a:cxn ang="0">
                    <a:pos x="192" y="39"/>
                  </a:cxn>
                  <a:cxn ang="0">
                    <a:pos x="146" y="0"/>
                  </a:cxn>
                  <a:cxn ang="0">
                    <a:pos x="81" y="85"/>
                  </a:cxn>
                </a:cxnLst>
                <a:rect l="0" t="0" r="r" b="b"/>
                <a:pathLst>
                  <a:path w="379" h="370">
                    <a:moveTo>
                      <a:pt x="81" y="85"/>
                    </a:moveTo>
                    <a:cubicBezTo>
                      <a:pt x="41" y="128"/>
                      <a:pt x="5" y="159"/>
                      <a:pt x="0" y="156"/>
                    </a:cubicBezTo>
                    <a:cubicBezTo>
                      <a:pt x="19" y="176"/>
                      <a:pt x="34" y="192"/>
                      <a:pt x="42" y="199"/>
                    </a:cubicBezTo>
                    <a:cubicBezTo>
                      <a:pt x="85" y="243"/>
                      <a:pt x="143" y="305"/>
                      <a:pt x="189" y="328"/>
                    </a:cubicBezTo>
                    <a:cubicBezTo>
                      <a:pt x="234" y="351"/>
                      <a:pt x="287" y="368"/>
                      <a:pt x="300" y="369"/>
                    </a:cubicBezTo>
                    <a:cubicBezTo>
                      <a:pt x="303" y="370"/>
                      <a:pt x="305" y="369"/>
                      <a:pt x="307" y="369"/>
                    </a:cubicBezTo>
                    <a:cubicBezTo>
                      <a:pt x="308" y="369"/>
                      <a:pt x="310" y="369"/>
                      <a:pt x="312" y="368"/>
                    </a:cubicBezTo>
                    <a:cubicBezTo>
                      <a:pt x="314" y="367"/>
                      <a:pt x="316" y="366"/>
                      <a:pt x="317" y="365"/>
                    </a:cubicBezTo>
                    <a:cubicBezTo>
                      <a:pt x="325" y="360"/>
                      <a:pt x="337" y="349"/>
                      <a:pt x="349" y="336"/>
                    </a:cubicBezTo>
                    <a:cubicBezTo>
                      <a:pt x="361" y="323"/>
                      <a:pt x="371" y="311"/>
                      <a:pt x="376" y="302"/>
                    </a:cubicBezTo>
                    <a:cubicBezTo>
                      <a:pt x="377" y="301"/>
                      <a:pt x="377" y="299"/>
                      <a:pt x="378" y="297"/>
                    </a:cubicBezTo>
                    <a:cubicBezTo>
                      <a:pt x="379" y="295"/>
                      <a:pt x="379" y="293"/>
                      <a:pt x="379" y="292"/>
                    </a:cubicBezTo>
                    <a:cubicBezTo>
                      <a:pt x="379" y="290"/>
                      <a:pt x="379" y="288"/>
                      <a:pt x="379" y="285"/>
                    </a:cubicBezTo>
                    <a:cubicBezTo>
                      <a:pt x="376" y="272"/>
                      <a:pt x="356" y="220"/>
                      <a:pt x="330" y="176"/>
                    </a:cubicBezTo>
                    <a:cubicBezTo>
                      <a:pt x="304" y="133"/>
                      <a:pt x="239" y="79"/>
                      <a:pt x="192" y="39"/>
                    </a:cubicBezTo>
                    <a:cubicBezTo>
                      <a:pt x="184" y="32"/>
                      <a:pt x="167" y="18"/>
                      <a:pt x="146" y="0"/>
                    </a:cubicBezTo>
                    <a:cubicBezTo>
                      <a:pt x="149" y="5"/>
                      <a:pt x="121" y="43"/>
                      <a:pt x="81" y="85"/>
                    </a:cubicBezTo>
                  </a:path>
                </a:pathLst>
              </a:custGeom>
              <a:gradFill flip="none" rotWithShape="1">
                <a:gsLst>
                  <a:gs pos="3500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69000">
                    <a:schemeClr val="tx1">
                      <a:lumMod val="50000"/>
                      <a:lumOff val="50000"/>
                    </a:schemeClr>
                  </a:gs>
                </a:gsLst>
                <a:lin ang="78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7" name="Freeform 59"/>
              <p:cNvSpPr>
                <a:spLocks/>
              </p:cNvSpPr>
              <p:nvPr/>
            </p:nvSpPr>
            <p:spPr bwMode="auto">
              <a:xfrm>
                <a:off x="1905000" y="1136650"/>
                <a:ext cx="509588" cy="581025"/>
              </a:xfrm>
              <a:custGeom>
                <a:avLst/>
                <a:gdLst/>
                <a:ahLst/>
                <a:cxnLst>
                  <a:cxn ang="0">
                    <a:pos x="187" y="24"/>
                  </a:cxn>
                  <a:cxn ang="0">
                    <a:pos x="0" y="131"/>
                  </a:cxn>
                  <a:cxn ang="0">
                    <a:pos x="501" y="570"/>
                  </a:cxn>
                  <a:cxn ang="0">
                    <a:pos x="497" y="214"/>
                  </a:cxn>
                  <a:cxn ang="0">
                    <a:pos x="477" y="159"/>
                  </a:cxn>
                  <a:cxn ang="0">
                    <a:pos x="329" y="21"/>
                  </a:cxn>
                  <a:cxn ang="0">
                    <a:pos x="267" y="0"/>
                  </a:cxn>
                  <a:cxn ang="0">
                    <a:pos x="187" y="24"/>
                  </a:cxn>
                </a:cxnLst>
                <a:rect l="0" t="0" r="r" b="b"/>
                <a:pathLst>
                  <a:path w="501" h="570">
                    <a:moveTo>
                      <a:pt x="187" y="24"/>
                    </a:moveTo>
                    <a:cubicBezTo>
                      <a:pt x="161" y="38"/>
                      <a:pt x="0" y="131"/>
                      <a:pt x="0" y="131"/>
                    </a:cubicBezTo>
                    <a:cubicBezTo>
                      <a:pt x="501" y="570"/>
                      <a:pt x="501" y="570"/>
                      <a:pt x="501" y="570"/>
                    </a:cubicBezTo>
                    <a:cubicBezTo>
                      <a:pt x="501" y="570"/>
                      <a:pt x="499" y="245"/>
                      <a:pt x="497" y="214"/>
                    </a:cubicBezTo>
                    <a:cubicBezTo>
                      <a:pt x="496" y="182"/>
                      <a:pt x="487" y="171"/>
                      <a:pt x="477" y="159"/>
                    </a:cubicBezTo>
                    <a:cubicBezTo>
                      <a:pt x="466" y="147"/>
                      <a:pt x="382" y="62"/>
                      <a:pt x="329" y="21"/>
                    </a:cubicBezTo>
                    <a:cubicBezTo>
                      <a:pt x="309" y="6"/>
                      <a:pt x="288" y="0"/>
                      <a:pt x="267" y="0"/>
                    </a:cubicBezTo>
                    <a:cubicBezTo>
                      <a:pt x="234" y="0"/>
                      <a:pt x="203" y="14"/>
                      <a:pt x="187" y="24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" name="Freeform 61"/>
              <p:cNvSpPr>
                <a:spLocks/>
              </p:cNvSpPr>
              <p:nvPr/>
            </p:nvSpPr>
            <p:spPr bwMode="auto">
              <a:xfrm>
                <a:off x="1806575" y="1273175"/>
                <a:ext cx="571500" cy="495300"/>
              </a:xfrm>
              <a:custGeom>
                <a:avLst/>
                <a:gdLst/>
                <a:ahLst/>
                <a:cxnLst>
                  <a:cxn ang="0">
                    <a:pos x="33" y="196"/>
                  </a:cxn>
                  <a:cxn ang="0">
                    <a:pos x="42" y="337"/>
                  </a:cxn>
                  <a:cxn ang="0">
                    <a:pos x="183" y="468"/>
                  </a:cxn>
                  <a:cxn ang="0">
                    <a:pos x="235" y="484"/>
                  </a:cxn>
                  <a:cxn ang="0">
                    <a:pos x="560" y="476"/>
                  </a:cxn>
                  <a:cxn ang="0">
                    <a:pos x="93" y="0"/>
                  </a:cxn>
                  <a:cxn ang="0">
                    <a:pos x="33" y="196"/>
                  </a:cxn>
                </a:cxnLst>
                <a:rect l="0" t="0" r="r" b="b"/>
                <a:pathLst>
                  <a:path w="560" h="485">
                    <a:moveTo>
                      <a:pt x="33" y="196"/>
                    </a:moveTo>
                    <a:cubicBezTo>
                      <a:pt x="22" y="229"/>
                      <a:pt x="0" y="290"/>
                      <a:pt x="42" y="337"/>
                    </a:cubicBezTo>
                    <a:cubicBezTo>
                      <a:pt x="85" y="384"/>
                      <a:pt x="171" y="459"/>
                      <a:pt x="183" y="468"/>
                    </a:cubicBezTo>
                    <a:cubicBezTo>
                      <a:pt x="195" y="477"/>
                      <a:pt x="206" y="485"/>
                      <a:pt x="235" y="484"/>
                    </a:cubicBezTo>
                    <a:cubicBezTo>
                      <a:pt x="265" y="484"/>
                      <a:pt x="560" y="476"/>
                      <a:pt x="560" y="476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0"/>
                      <a:pt x="44" y="161"/>
                      <a:pt x="33" y="196"/>
                    </a:cubicBezTo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" name="Freeform 68"/>
              <p:cNvSpPr>
                <a:spLocks/>
              </p:cNvSpPr>
              <p:nvPr/>
            </p:nvSpPr>
            <p:spPr bwMode="auto">
              <a:xfrm>
                <a:off x="2847975" y="2147888"/>
                <a:ext cx="117475" cy="125413"/>
              </a:xfrm>
              <a:custGeom>
                <a:avLst/>
                <a:gdLst/>
                <a:ahLst/>
                <a:cxnLst>
                  <a:cxn ang="0">
                    <a:pos x="113" y="2"/>
                  </a:cxn>
                  <a:cxn ang="0">
                    <a:pos x="54" y="59"/>
                  </a:cxn>
                  <a:cxn ang="0">
                    <a:pos x="2" y="121"/>
                  </a:cxn>
                  <a:cxn ang="0">
                    <a:pos x="61" y="65"/>
                  </a:cxn>
                  <a:cxn ang="0">
                    <a:pos x="113" y="2"/>
                  </a:cxn>
                </a:cxnLst>
                <a:rect l="0" t="0" r="r" b="b"/>
                <a:pathLst>
                  <a:path w="115" h="123">
                    <a:moveTo>
                      <a:pt x="113" y="2"/>
                    </a:moveTo>
                    <a:cubicBezTo>
                      <a:pt x="111" y="0"/>
                      <a:pt x="85" y="26"/>
                      <a:pt x="54" y="59"/>
                    </a:cubicBezTo>
                    <a:cubicBezTo>
                      <a:pt x="24" y="91"/>
                      <a:pt x="0" y="119"/>
                      <a:pt x="2" y="121"/>
                    </a:cubicBezTo>
                    <a:cubicBezTo>
                      <a:pt x="4" y="123"/>
                      <a:pt x="30" y="97"/>
                      <a:pt x="61" y="65"/>
                    </a:cubicBezTo>
                    <a:cubicBezTo>
                      <a:pt x="92" y="32"/>
                      <a:pt x="115" y="4"/>
                      <a:pt x="113" y="2"/>
                    </a:cubicBezTo>
                  </a:path>
                </a:pathLst>
              </a:custGeom>
              <a:solidFill>
                <a:schemeClr val="tx2">
                  <a:lumMod val="25000"/>
                  <a:lumOff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0" name="Freeform 39"/>
              <p:cNvSpPr>
                <a:spLocks/>
              </p:cNvSpPr>
              <p:nvPr/>
            </p:nvSpPr>
            <p:spPr bwMode="auto">
              <a:xfrm>
                <a:off x="2849562" y="2149475"/>
                <a:ext cx="312738" cy="307975"/>
              </a:xfrm>
              <a:custGeom>
                <a:avLst/>
                <a:gdLst/>
                <a:ahLst/>
                <a:cxnLst>
                  <a:cxn ang="0">
                    <a:pos x="65" y="50"/>
                  </a:cxn>
                  <a:cxn ang="0">
                    <a:pos x="56" y="60"/>
                  </a:cxn>
                  <a:cxn ang="0">
                    <a:pos x="47" y="69"/>
                  </a:cxn>
                  <a:cxn ang="0">
                    <a:pos x="0" y="119"/>
                  </a:cxn>
                  <a:cxn ang="0">
                    <a:pos x="170" y="302"/>
                  </a:cxn>
                  <a:cxn ang="0">
                    <a:pos x="170" y="302"/>
                  </a:cxn>
                  <a:cxn ang="0">
                    <a:pos x="183" y="296"/>
                  </a:cxn>
                  <a:cxn ang="0">
                    <a:pos x="245" y="237"/>
                  </a:cxn>
                  <a:cxn ang="0">
                    <a:pos x="300" y="171"/>
                  </a:cxn>
                  <a:cxn ang="0">
                    <a:pos x="306" y="158"/>
                  </a:cxn>
                  <a:cxn ang="0">
                    <a:pos x="306" y="158"/>
                  </a:cxn>
                  <a:cxn ang="0">
                    <a:pos x="111" y="0"/>
                  </a:cxn>
                  <a:cxn ang="0">
                    <a:pos x="65" y="50"/>
                  </a:cxn>
                </a:cxnLst>
                <a:rect l="0" t="0" r="r" b="b"/>
                <a:pathLst>
                  <a:path w="307" h="303">
                    <a:moveTo>
                      <a:pt x="65" y="50"/>
                    </a:moveTo>
                    <a:cubicBezTo>
                      <a:pt x="56" y="60"/>
                      <a:pt x="56" y="60"/>
                      <a:pt x="56" y="60"/>
                    </a:cubicBezTo>
                    <a:cubicBezTo>
                      <a:pt x="47" y="69"/>
                      <a:pt x="47" y="69"/>
                      <a:pt x="47" y="6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19"/>
                      <a:pt x="74" y="201"/>
                      <a:pt x="170" y="302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2" y="303"/>
                      <a:pt x="176" y="301"/>
                      <a:pt x="183" y="296"/>
                    </a:cubicBezTo>
                    <a:cubicBezTo>
                      <a:pt x="197" y="286"/>
                      <a:pt x="220" y="264"/>
                      <a:pt x="245" y="237"/>
                    </a:cubicBezTo>
                    <a:cubicBezTo>
                      <a:pt x="271" y="210"/>
                      <a:pt x="291" y="185"/>
                      <a:pt x="300" y="171"/>
                    </a:cubicBezTo>
                    <a:cubicBezTo>
                      <a:pt x="305" y="164"/>
                      <a:pt x="307" y="159"/>
                      <a:pt x="306" y="158"/>
                    </a:cubicBezTo>
                    <a:cubicBezTo>
                      <a:pt x="306" y="158"/>
                      <a:pt x="306" y="158"/>
                      <a:pt x="306" y="158"/>
                    </a:cubicBezTo>
                    <a:cubicBezTo>
                      <a:pt x="198" y="68"/>
                      <a:pt x="111" y="0"/>
                      <a:pt x="111" y="0"/>
                    </a:cubicBezTo>
                    <a:lnTo>
                      <a:pt x="65" y="50"/>
                    </a:lnTo>
                    <a:close/>
                  </a:path>
                </a:pathLst>
              </a:custGeom>
              <a:gradFill>
                <a:gsLst>
                  <a:gs pos="3500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69000">
                    <a:schemeClr val="tx1">
                      <a:lumMod val="50000"/>
                      <a:lumOff val="50000"/>
                    </a:schemeClr>
                  </a:gs>
                </a:gsLst>
                <a:lin ang="7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121" name="Group 92"/>
              <p:cNvGrpSpPr/>
              <p:nvPr/>
            </p:nvGrpSpPr>
            <p:grpSpPr>
              <a:xfrm>
                <a:off x="3030537" y="2316163"/>
                <a:ext cx="234950" cy="238125"/>
                <a:chOff x="3030537" y="2316163"/>
                <a:chExt cx="234950" cy="238125"/>
              </a:xfrm>
              <a:gradFill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16200000" scaled="1"/>
              </a:gradFill>
            </p:grpSpPr>
            <p:sp>
              <p:nvSpPr>
                <p:cNvPr id="122" name="Freeform 69"/>
                <p:cNvSpPr>
                  <a:spLocks/>
                </p:cNvSpPr>
                <p:nvPr/>
              </p:nvSpPr>
              <p:spPr bwMode="auto">
                <a:xfrm>
                  <a:off x="3087687" y="2370138"/>
                  <a:ext cx="160338" cy="168275"/>
                </a:xfrm>
                <a:custGeom>
                  <a:avLst/>
                  <a:gdLst/>
                  <a:ahLst/>
                  <a:cxnLst>
                    <a:cxn ang="0">
                      <a:pos x="79" y="84"/>
                    </a:cxn>
                    <a:cxn ang="0">
                      <a:pos x="0" y="153"/>
                    </a:cxn>
                    <a:cxn ang="0">
                      <a:pos x="12" y="165"/>
                    </a:cxn>
                    <a:cxn ang="0">
                      <a:pos x="12" y="165"/>
                    </a:cxn>
                    <a:cxn ang="0">
                      <a:pos x="25" y="159"/>
                    </a:cxn>
                    <a:cxn ang="0">
                      <a:pos x="91" y="96"/>
                    </a:cxn>
                    <a:cxn ang="0">
                      <a:pos x="150" y="25"/>
                    </a:cxn>
                    <a:cxn ang="0">
                      <a:pos x="155" y="11"/>
                    </a:cxn>
                    <a:cxn ang="0">
                      <a:pos x="155" y="11"/>
                    </a:cxn>
                    <a:cxn ang="0">
                      <a:pos x="142" y="0"/>
                    </a:cxn>
                    <a:cxn ang="0">
                      <a:pos x="79" y="84"/>
                    </a:cxn>
                  </a:cxnLst>
                  <a:rect l="0" t="0" r="r" b="b"/>
                  <a:pathLst>
                    <a:path w="157" h="166">
                      <a:moveTo>
                        <a:pt x="79" y="84"/>
                      </a:moveTo>
                      <a:cubicBezTo>
                        <a:pt x="40" y="125"/>
                        <a:pt x="5" y="155"/>
                        <a:pt x="0" y="153"/>
                      </a:cubicBezTo>
                      <a:cubicBezTo>
                        <a:pt x="4" y="157"/>
                        <a:pt x="8" y="161"/>
                        <a:pt x="12" y="165"/>
                      </a:cubicBezTo>
                      <a:cubicBezTo>
                        <a:pt x="12" y="165"/>
                        <a:pt x="12" y="165"/>
                        <a:pt x="12" y="165"/>
                      </a:cubicBezTo>
                      <a:cubicBezTo>
                        <a:pt x="13" y="166"/>
                        <a:pt x="18" y="164"/>
                        <a:pt x="25" y="159"/>
                      </a:cubicBezTo>
                      <a:cubicBezTo>
                        <a:pt x="40" y="148"/>
                        <a:pt x="65" y="124"/>
                        <a:pt x="91" y="96"/>
                      </a:cubicBezTo>
                      <a:cubicBezTo>
                        <a:pt x="118" y="67"/>
                        <a:pt x="140" y="41"/>
                        <a:pt x="150" y="25"/>
                      </a:cubicBezTo>
                      <a:cubicBezTo>
                        <a:pt x="155" y="18"/>
                        <a:pt x="157" y="13"/>
                        <a:pt x="155" y="11"/>
                      </a:cubicBezTo>
                      <a:cubicBezTo>
                        <a:pt x="155" y="11"/>
                        <a:pt x="155" y="11"/>
                        <a:pt x="155" y="11"/>
                      </a:cubicBezTo>
                      <a:cubicBezTo>
                        <a:pt x="151" y="8"/>
                        <a:pt x="146" y="4"/>
                        <a:pt x="142" y="0"/>
                      </a:cubicBezTo>
                      <a:cubicBezTo>
                        <a:pt x="145" y="5"/>
                        <a:pt x="117" y="42"/>
                        <a:pt x="79" y="8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3" name="Freeform 71"/>
                <p:cNvSpPr>
                  <a:spLocks/>
                </p:cNvSpPr>
                <p:nvPr/>
              </p:nvSpPr>
              <p:spPr bwMode="auto">
                <a:xfrm>
                  <a:off x="3062287" y="2346325"/>
                  <a:ext cx="163513" cy="171450"/>
                </a:xfrm>
                <a:custGeom>
                  <a:avLst/>
                  <a:gdLst/>
                  <a:ahLst/>
                  <a:cxnLst>
                    <a:cxn ang="0">
                      <a:pos x="77" y="82"/>
                    </a:cxn>
                    <a:cxn ang="0">
                      <a:pos x="0" y="149"/>
                    </a:cxn>
                    <a:cxn ang="0">
                      <a:pos x="17" y="167"/>
                    </a:cxn>
                    <a:cxn ang="0">
                      <a:pos x="17" y="168"/>
                    </a:cxn>
                    <a:cxn ang="0">
                      <a:pos x="30" y="161"/>
                    </a:cxn>
                    <a:cxn ang="0">
                      <a:pos x="96" y="99"/>
                    </a:cxn>
                    <a:cxn ang="0">
                      <a:pos x="153" y="30"/>
                    </a:cxn>
                    <a:cxn ang="0">
                      <a:pos x="159" y="16"/>
                    </a:cxn>
                    <a:cxn ang="0">
                      <a:pos x="158" y="16"/>
                    </a:cxn>
                    <a:cxn ang="0">
                      <a:pos x="139" y="0"/>
                    </a:cxn>
                    <a:cxn ang="0">
                      <a:pos x="77" y="82"/>
                    </a:cxn>
                  </a:cxnLst>
                  <a:rect l="0" t="0" r="r" b="b"/>
                  <a:pathLst>
                    <a:path w="160" h="169">
                      <a:moveTo>
                        <a:pt x="77" y="82"/>
                      </a:moveTo>
                      <a:cubicBezTo>
                        <a:pt x="39" y="123"/>
                        <a:pt x="4" y="153"/>
                        <a:pt x="0" y="149"/>
                      </a:cubicBezTo>
                      <a:cubicBezTo>
                        <a:pt x="6" y="155"/>
                        <a:pt x="11" y="161"/>
                        <a:pt x="17" y="167"/>
                      </a:cubicBezTo>
                      <a:cubicBezTo>
                        <a:pt x="17" y="167"/>
                        <a:pt x="17" y="168"/>
                        <a:pt x="17" y="168"/>
                      </a:cubicBezTo>
                      <a:cubicBezTo>
                        <a:pt x="19" y="169"/>
                        <a:pt x="23" y="166"/>
                        <a:pt x="30" y="161"/>
                      </a:cubicBezTo>
                      <a:cubicBezTo>
                        <a:pt x="45" y="150"/>
                        <a:pt x="69" y="127"/>
                        <a:pt x="96" y="99"/>
                      </a:cubicBezTo>
                      <a:cubicBezTo>
                        <a:pt x="122" y="71"/>
                        <a:pt x="143" y="45"/>
                        <a:pt x="153" y="30"/>
                      </a:cubicBezTo>
                      <a:cubicBezTo>
                        <a:pt x="158" y="23"/>
                        <a:pt x="160" y="18"/>
                        <a:pt x="159" y="16"/>
                      </a:cubicBezTo>
                      <a:cubicBezTo>
                        <a:pt x="159" y="16"/>
                        <a:pt x="158" y="16"/>
                        <a:pt x="158" y="16"/>
                      </a:cubicBezTo>
                      <a:cubicBezTo>
                        <a:pt x="152" y="11"/>
                        <a:pt x="146" y="5"/>
                        <a:pt x="139" y="0"/>
                      </a:cubicBezTo>
                      <a:cubicBezTo>
                        <a:pt x="143" y="4"/>
                        <a:pt x="115" y="41"/>
                        <a:pt x="77" y="82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4" name="Freeform 73"/>
                <p:cNvSpPr>
                  <a:spLocks/>
                </p:cNvSpPr>
                <p:nvPr/>
              </p:nvSpPr>
              <p:spPr bwMode="auto">
                <a:xfrm>
                  <a:off x="3106737" y="2389188"/>
                  <a:ext cx="158750" cy="165100"/>
                </a:xfrm>
                <a:custGeom>
                  <a:avLst/>
                  <a:gdLst/>
                  <a:ahLst/>
                  <a:cxnLst>
                    <a:cxn ang="0">
                      <a:pos x="139" y="13"/>
                    </a:cxn>
                    <a:cxn ang="0">
                      <a:pos x="80" y="84"/>
                    </a:cxn>
                    <a:cxn ang="0">
                      <a:pos x="14" y="147"/>
                    </a:cxn>
                    <a:cxn ang="0">
                      <a:pos x="0" y="154"/>
                    </a:cxn>
                    <a:cxn ang="0">
                      <a:pos x="8" y="162"/>
                    </a:cxn>
                    <a:cxn ang="0">
                      <a:pos x="8" y="162"/>
                    </a:cxn>
                    <a:cxn ang="0">
                      <a:pos x="21" y="155"/>
                    </a:cxn>
                    <a:cxn ang="0">
                      <a:pos x="89" y="92"/>
                    </a:cxn>
                    <a:cxn ang="0">
                      <a:pos x="148" y="20"/>
                    </a:cxn>
                    <a:cxn ang="0">
                      <a:pos x="153" y="7"/>
                    </a:cxn>
                    <a:cxn ang="0">
                      <a:pos x="153" y="6"/>
                    </a:cxn>
                    <a:cxn ang="0">
                      <a:pos x="145" y="0"/>
                    </a:cxn>
                    <a:cxn ang="0">
                      <a:pos x="139" y="13"/>
                    </a:cxn>
                  </a:cxnLst>
                  <a:rect l="0" t="0" r="r" b="b"/>
                  <a:pathLst>
                    <a:path w="155" h="163">
                      <a:moveTo>
                        <a:pt x="139" y="13"/>
                      </a:moveTo>
                      <a:cubicBezTo>
                        <a:pt x="129" y="29"/>
                        <a:pt x="107" y="56"/>
                        <a:pt x="80" y="84"/>
                      </a:cubicBezTo>
                      <a:cubicBezTo>
                        <a:pt x="54" y="113"/>
                        <a:pt x="29" y="136"/>
                        <a:pt x="14" y="147"/>
                      </a:cubicBezTo>
                      <a:cubicBezTo>
                        <a:pt x="7" y="153"/>
                        <a:pt x="2" y="155"/>
                        <a:pt x="0" y="154"/>
                      </a:cubicBezTo>
                      <a:cubicBezTo>
                        <a:pt x="3" y="157"/>
                        <a:pt x="5" y="159"/>
                        <a:pt x="8" y="162"/>
                      </a:cubicBezTo>
                      <a:cubicBezTo>
                        <a:pt x="8" y="162"/>
                        <a:pt x="8" y="162"/>
                        <a:pt x="8" y="162"/>
                      </a:cubicBezTo>
                      <a:cubicBezTo>
                        <a:pt x="10" y="163"/>
                        <a:pt x="14" y="161"/>
                        <a:pt x="21" y="155"/>
                      </a:cubicBezTo>
                      <a:cubicBezTo>
                        <a:pt x="36" y="144"/>
                        <a:pt x="62" y="121"/>
                        <a:pt x="89" y="92"/>
                      </a:cubicBezTo>
                      <a:cubicBezTo>
                        <a:pt x="116" y="63"/>
                        <a:pt x="137" y="36"/>
                        <a:pt x="148" y="20"/>
                      </a:cubicBezTo>
                      <a:cubicBezTo>
                        <a:pt x="152" y="13"/>
                        <a:pt x="155" y="8"/>
                        <a:pt x="153" y="7"/>
                      </a:cubicBezTo>
                      <a:cubicBezTo>
                        <a:pt x="153" y="7"/>
                        <a:pt x="153" y="6"/>
                        <a:pt x="153" y="6"/>
                      </a:cubicBezTo>
                      <a:cubicBezTo>
                        <a:pt x="150" y="4"/>
                        <a:pt x="148" y="2"/>
                        <a:pt x="145" y="0"/>
                      </a:cubicBezTo>
                      <a:cubicBezTo>
                        <a:pt x="146" y="1"/>
                        <a:pt x="144" y="6"/>
                        <a:pt x="139" y="13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5" name="Freeform 75"/>
                <p:cNvSpPr>
                  <a:spLocks/>
                </p:cNvSpPr>
                <p:nvPr/>
              </p:nvSpPr>
              <p:spPr bwMode="auto">
                <a:xfrm>
                  <a:off x="3030537" y="2316163"/>
                  <a:ext cx="166688" cy="174625"/>
                </a:xfrm>
                <a:custGeom>
                  <a:avLst/>
                  <a:gdLst/>
                  <a:ahLst/>
                  <a:cxnLst>
                    <a:cxn ang="0">
                      <a:pos x="75" y="80"/>
                    </a:cxn>
                    <a:cxn ang="0">
                      <a:pos x="0" y="146"/>
                    </a:cxn>
                    <a:cxn ang="0">
                      <a:pos x="23" y="170"/>
                    </a:cxn>
                    <a:cxn ang="0">
                      <a:pos x="24" y="171"/>
                    </a:cxn>
                    <a:cxn ang="0">
                      <a:pos x="36" y="164"/>
                    </a:cxn>
                    <a:cxn ang="0">
                      <a:pos x="100" y="103"/>
                    </a:cxn>
                    <a:cxn ang="0">
                      <a:pos x="157" y="36"/>
                    </a:cxn>
                    <a:cxn ang="0">
                      <a:pos x="162" y="22"/>
                    </a:cxn>
                    <a:cxn ang="0">
                      <a:pos x="161" y="22"/>
                    </a:cxn>
                    <a:cxn ang="0">
                      <a:pos x="136" y="0"/>
                    </a:cxn>
                    <a:cxn ang="0">
                      <a:pos x="75" y="80"/>
                    </a:cxn>
                  </a:cxnLst>
                  <a:rect l="0" t="0" r="r" b="b"/>
                  <a:pathLst>
                    <a:path w="163" h="171">
                      <a:moveTo>
                        <a:pt x="75" y="80"/>
                      </a:moveTo>
                      <a:cubicBezTo>
                        <a:pt x="38" y="120"/>
                        <a:pt x="4" y="149"/>
                        <a:pt x="0" y="146"/>
                      </a:cubicBezTo>
                      <a:cubicBezTo>
                        <a:pt x="8" y="154"/>
                        <a:pt x="15" y="162"/>
                        <a:pt x="23" y="170"/>
                      </a:cubicBezTo>
                      <a:cubicBezTo>
                        <a:pt x="23" y="170"/>
                        <a:pt x="23" y="171"/>
                        <a:pt x="24" y="171"/>
                      </a:cubicBezTo>
                      <a:cubicBezTo>
                        <a:pt x="25" y="171"/>
                        <a:pt x="30" y="169"/>
                        <a:pt x="36" y="164"/>
                      </a:cubicBezTo>
                      <a:cubicBezTo>
                        <a:pt x="50" y="154"/>
                        <a:pt x="74" y="131"/>
                        <a:pt x="100" y="103"/>
                      </a:cubicBezTo>
                      <a:cubicBezTo>
                        <a:pt x="126" y="76"/>
                        <a:pt x="147" y="50"/>
                        <a:pt x="157" y="36"/>
                      </a:cubicBezTo>
                      <a:cubicBezTo>
                        <a:pt x="161" y="29"/>
                        <a:pt x="163" y="24"/>
                        <a:pt x="162" y="22"/>
                      </a:cubicBezTo>
                      <a:cubicBezTo>
                        <a:pt x="162" y="22"/>
                        <a:pt x="162" y="22"/>
                        <a:pt x="161" y="22"/>
                      </a:cubicBezTo>
                      <a:cubicBezTo>
                        <a:pt x="153" y="15"/>
                        <a:pt x="144" y="8"/>
                        <a:pt x="136" y="0"/>
                      </a:cubicBezTo>
                      <a:cubicBezTo>
                        <a:pt x="139" y="5"/>
                        <a:pt x="112" y="40"/>
                        <a:pt x="75" y="8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3871163" y="2840772"/>
              <a:ext cx="3072083" cy="3001228"/>
              <a:chOff x="3871163" y="2840772"/>
              <a:chExt cx="3072083" cy="3001228"/>
            </a:xfrm>
          </p:grpSpPr>
          <p:grpSp>
            <p:nvGrpSpPr>
              <p:cNvPr id="2" name="Group 130"/>
              <p:cNvGrpSpPr/>
              <p:nvPr/>
            </p:nvGrpSpPr>
            <p:grpSpPr>
              <a:xfrm>
                <a:off x="4527243" y="5262035"/>
                <a:ext cx="2416003" cy="579965"/>
                <a:chOff x="3333750" y="3273424"/>
                <a:chExt cx="2473325" cy="593726"/>
              </a:xfrm>
            </p:grpSpPr>
            <p:sp>
              <p:nvSpPr>
                <p:cNvPr id="126" name="Freeform 5"/>
                <p:cNvSpPr>
                  <a:spLocks/>
                </p:cNvSpPr>
                <p:nvPr/>
              </p:nvSpPr>
              <p:spPr bwMode="auto">
                <a:xfrm>
                  <a:off x="3649663" y="3341687"/>
                  <a:ext cx="1839913" cy="257175"/>
                </a:xfrm>
                <a:custGeom>
                  <a:avLst/>
                  <a:gdLst/>
                  <a:ahLst/>
                  <a:cxnLst>
                    <a:cxn ang="0">
                      <a:pos x="4" y="58"/>
                    </a:cxn>
                    <a:cxn ang="0">
                      <a:pos x="11" y="52"/>
                    </a:cxn>
                    <a:cxn ang="0">
                      <a:pos x="22" y="45"/>
                    </a:cxn>
                    <a:cxn ang="0">
                      <a:pos x="39" y="39"/>
                    </a:cxn>
                    <a:cxn ang="0">
                      <a:pos x="57" y="33"/>
                    </a:cxn>
                    <a:cxn ang="0">
                      <a:pos x="79" y="28"/>
                    </a:cxn>
                    <a:cxn ang="0">
                      <a:pos x="100" y="25"/>
                    </a:cxn>
                    <a:cxn ang="0">
                      <a:pos x="136" y="20"/>
                    </a:cxn>
                    <a:cxn ang="0">
                      <a:pos x="188" y="16"/>
                    </a:cxn>
                    <a:cxn ang="0">
                      <a:pos x="217" y="15"/>
                    </a:cxn>
                    <a:cxn ang="0">
                      <a:pos x="255" y="15"/>
                    </a:cxn>
                    <a:cxn ang="0">
                      <a:pos x="282" y="15"/>
                    </a:cxn>
                    <a:cxn ang="0">
                      <a:pos x="311" y="17"/>
                    </a:cxn>
                    <a:cxn ang="0">
                      <a:pos x="340" y="19"/>
                    </a:cxn>
                    <a:cxn ang="0">
                      <a:pos x="366" y="22"/>
                    </a:cxn>
                    <a:cxn ang="0">
                      <a:pos x="400" y="27"/>
                    </a:cxn>
                    <a:cxn ang="0">
                      <a:pos x="424" y="32"/>
                    </a:cxn>
                    <a:cxn ang="0">
                      <a:pos x="447" y="38"/>
                    </a:cxn>
                    <a:cxn ang="0">
                      <a:pos x="462" y="44"/>
                    </a:cxn>
                    <a:cxn ang="0">
                      <a:pos x="477" y="52"/>
                    </a:cxn>
                    <a:cxn ang="0">
                      <a:pos x="484" y="58"/>
                    </a:cxn>
                    <a:cxn ang="0">
                      <a:pos x="487" y="64"/>
                    </a:cxn>
                    <a:cxn ang="0">
                      <a:pos x="486" y="47"/>
                    </a:cxn>
                    <a:cxn ang="0">
                      <a:pos x="482" y="41"/>
                    </a:cxn>
                    <a:cxn ang="0">
                      <a:pos x="473" y="34"/>
                    </a:cxn>
                    <a:cxn ang="0">
                      <a:pos x="462" y="29"/>
                    </a:cxn>
                    <a:cxn ang="0">
                      <a:pos x="448" y="24"/>
                    </a:cxn>
                    <a:cxn ang="0">
                      <a:pos x="424" y="17"/>
                    </a:cxn>
                    <a:cxn ang="0">
                      <a:pos x="406" y="13"/>
                    </a:cxn>
                    <a:cxn ang="0">
                      <a:pos x="386" y="10"/>
                    </a:cxn>
                    <a:cxn ang="0">
                      <a:pos x="364" y="7"/>
                    </a:cxn>
                    <a:cxn ang="0">
                      <a:pos x="344" y="5"/>
                    </a:cxn>
                    <a:cxn ang="0">
                      <a:pos x="328" y="3"/>
                    </a:cxn>
                    <a:cxn ang="0">
                      <a:pos x="306" y="2"/>
                    </a:cxn>
                    <a:cxn ang="0">
                      <a:pos x="290" y="1"/>
                    </a:cxn>
                    <a:cxn ang="0">
                      <a:pos x="270" y="0"/>
                    </a:cxn>
                    <a:cxn ang="0">
                      <a:pos x="254" y="0"/>
                    </a:cxn>
                    <a:cxn ang="0">
                      <a:pos x="230" y="0"/>
                    </a:cxn>
                    <a:cxn ang="0">
                      <a:pos x="209" y="1"/>
                    </a:cxn>
                    <a:cxn ang="0">
                      <a:pos x="189" y="1"/>
                    </a:cxn>
                    <a:cxn ang="0">
                      <a:pos x="149" y="4"/>
                    </a:cxn>
                    <a:cxn ang="0">
                      <a:pos x="130" y="6"/>
                    </a:cxn>
                    <a:cxn ang="0">
                      <a:pos x="106" y="9"/>
                    </a:cxn>
                    <a:cxn ang="0">
                      <a:pos x="89" y="12"/>
                    </a:cxn>
                    <a:cxn ang="0">
                      <a:pos x="70" y="16"/>
                    </a:cxn>
                    <a:cxn ang="0">
                      <a:pos x="55" y="19"/>
                    </a:cxn>
                    <a:cxn ang="0">
                      <a:pos x="44" y="22"/>
                    </a:cxn>
                    <a:cxn ang="0">
                      <a:pos x="30" y="27"/>
                    </a:cxn>
                    <a:cxn ang="0">
                      <a:pos x="19" y="32"/>
                    </a:cxn>
                    <a:cxn ang="0">
                      <a:pos x="13" y="36"/>
                    </a:cxn>
                    <a:cxn ang="0">
                      <a:pos x="7" y="40"/>
                    </a:cxn>
                    <a:cxn ang="0">
                      <a:pos x="3" y="45"/>
                    </a:cxn>
                    <a:cxn ang="0">
                      <a:pos x="1" y="49"/>
                    </a:cxn>
                    <a:cxn ang="0">
                      <a:pos x="1" y="64"/>
                    </a:cxn>
                  </a:cxnLst>
                  <a:rect l="0" t="0" r="r" b="b"/>
                  <a:pathLst>
                    <a:path w="488" h="67">
                      <a:moveTo>
                        <a:pt x="1" y="64"/>
                      </a:moveTo>
                      <a:cubicBezTo>
                        <a:pt x="1" y="63"/>
                        <a:pt x="1" y="63"/>
                        <a:pt x="1" y="62"/>
                      </a:cubicBezTo>
                      <a:cubicBezTo>
                        <a:pt x="1" y="62"/>
                        <a:pt x="2" y="61"/>
                        <a:pt x="2" y="61"/>
                      </a:cubicBezTo>
                      <a:cubicBezTo>
                        <a:pt x="2" y="60"/>
                        <a:pt x="2" y="60"/>
                        <a:pt x="3" y="59"/>
                      </a:cubicBezTo>
                      <a:cubicBezTo>
                        <a:pt x="3" y="59"/>
                        <a:pt x="3" y="58"/>
                        <a:pt x="4" y="58"/>
                      </a:cubicBezTo>
                      <a:cubicBezTo>
                        <a:pt x="4" y="57"/>
                        <a:pt x="4" y="57"/>
                        <a:pt x="5" y="57"/>
                      </a:cubicBezTo>
                      <a:cubicBezTo>
                        <a:pt x="5" y="56"/>
                        <a:pt x="6" y="56"/>
                        <a:pt x="6" y="55"/>
                      </a:cubicBezTo>
                      <a:cubicBezTo>
                        <a:pt x="7" y="55"/>
                        <a:pt x="7" y="54"/>
                        <a:pt x="8" y="54"/>
                      </a:cubicBezTo>
                      <a:cubicBezTo>
                        <a:pt x="8" y="54"/>
                        <a:pt x="9" y="53"/>
                        <a:pt x="9" y="53"/>
                      </a:cubicBezTo>
                      <a:cubicBezTo>
                        <a:pt x="10" y="52"/>
                        <a:pt x="10" y="52"/>
                        <a:pt x="11" y="52"/>
                      </a:cubicBezTo>
                      <a:cubicBezTo>
                        <a:pt x="11" y="51"/>
                        <a:pt x="12" y="51"/>
                        <a:pt x="13" y="50"/>
                      </a:cubicBezTo>
                      <a:cubicBezTo>
                        <a:pt x="13" y="50"/>
                        <a:pt x="14" y="49"/>
                        <a:pt x="15" y="49"/>
                      </a:cubicBezTo>
                      <a:cubicBezTo>
                        <a:pt x="15" y="49"/>
                        <a:pt x="16" y="48"/>
                        <a:pt x="17" y="48"/>
                      </a:cubicBezTo>
                      <a:cubicBezTo>
                        <a:pt x="18" y="47"/>
                        <a:pt x="18" y="47"/>
                        <a:pt x="19" y="47"/>
                      </a:cubicBezTo>
                      <a:cubicBezTo>
                        <a:pt x="20" y="46"/>
                        <a:pt x="21" y="46"/>
                        <a:pt x="22" y="45"/>
                      </a:cubicBezTo>
                      <a:cubicBezTo>
                        <a:pt x="23" y="45"/>
                        <a:pt x="23" y="44"/>
                        <a:pt x="24" y="44"/>
                      </a:cubicBezTo>
                      <a:cubicBezTo>
                        <a:pt x="26" y="43"/>
                        <a:pt x="28" y="43"/>
                        <a:pt x="30" y="42"/>
                      </a:cubicBezTo>
                      <a:cubicBezTo>
                        <a:pt x="30" y="42"/>
                        <a:pt x="31" y="41"/>
                        <a:pt x="32" y="41"/>
                      </a:cubicBezTo>
                      <a:cubicBezTo>
                        <a:pt x="33" y="41"/>
                        <a:pt x="34" y="40"/>
                        <a:pt x="36" y="39"/>
                      </a:cubicBezTo>
                      <a:cubicBezTo>
                        <a:pt x="37" y="39"/>
                        <a:pt x="38" y="39"/>
                        <a:pt x="39" y="39"/>
                      </a:cubicBezTo>
                      <a:cubicBezTo>
                        <a:pt x="40" y="38"/>
                        <a:pt x="42" y="38"/>
                        <a:pt x="44" y="37"/>
                      </a:cubicBezTo>
                      <a:cubicBezTo>
                        <a:pt x="45" y="37"/>
                        <a:pt x="45" y="36"/>
                        <a:pt x="46" y="36"/>
                      </a:cubicBezTo>
                      <a:cubicBezTo>
                        <a:pt x="48" y="36"/>
                        <a:pt x="51" y="35"/>
                        <a:pt x="53" y="34"/>
                      </a:cubicBezTo>
                      <a:cubicBezTo>
                        <a:pt x="54" y="34"/>
                        <a:pt x="55" y="34"/>
                        <a:pt x="55" y="34"/>
                      </a:cubicBezTo>
                      <a:cubicBezTo>
                        <a:pt x="56" y="34"/>
                        <a:pt x="56" y="33"/>
                        <a:pt x="57" y="33"/>
                      </a:cubicBezTo>
                      <a:cubicBezTo>
                        <a:pt x="59" y="33"/>
                        <a:pt x="61" y="32"/>
                        <a:pt x="62" y="32"/>
                      </a:cubicBezTo>
                      <a:cubicBezTo>
                        <a:pt x="63" y="32"/>
                        <a:pt x="64" y="32"/>
                        <a:pt x="64" y="31"/>
                      </a:cubicBezTo>
                      <a:cubicBezTo>
                        <a:pt x="66" y="31"/>
                        <a:pt x="68" y="31"/>
                        <a:pt x="70" y="30"/>
                      </a:cubicBezTo>
                      <a:cubicBezTo>
                        <a:pt x="71" y="30"/>
                        <a:pt x="71" y="30"/>
                        <a:pt x="72" y="30"/>
                      </a:cubicBezTo>
                      <a:cubicBezTo>
                        <a:pt x="74" y="29"/>
                        <a:pt x="76" y="29"/>
                        <a:pt x="79" y="28"/>
                      </a:cubicBezTo>
                      <a:cubicBezTo>
                        <a:pt x="79" y="28"/>
                        <a:pt x="80" y="28"/>
                        <a:pt x="80" y="28"/>
                      </a:cubicBezTo>
                      <a:cubicBezTo>
                        <a:pt x="83" y="28"/>
                        <a:pt x="86" y="27"/>
                        <a:pt x="88" y="27"/>
                      </a:cubicBezTo>
                      <a:cubicBezTo>
                        <a:pt x="89" y="26"/>
                        <a:pt x="90" y="26"/>
                        <a:pt x="91" y="26"/>
                      </a:cubicBezTo>
                      <a:cubicBezTo>
                        <a:pt x="93" y="26"/>
                        <a:pt x="95" y="25"/>
                        <a:pt x="97" y="25"/>
                      </a:cubicBezTo>
                      <a:cubicBezTo>
                        <a:pt x="98" y="25"/>
                        <a:pt x="99" y="25"/>
                        <a:pt x="100" y="25"/>
                      </a:cubicBezTo>
                      <a:cubicBezTo>
                        <a:pt x="102" y="24"/>
                        <a:pt x="104" y="24"/>
                        <a:pt x="106" y="24"/>
                      </a:cubicBezTo>
                      <a:cubicBezTo>
                        <a:pt x="108" y="23"/>
                        <a:pt x="109" y="23"/>
                        <a:pt x="110" y="23"/>
                      </a:cubicBezTo>
                      <a:cubicBezTo>
                        <a:pt x="112" y="23"/>
                        <a:pt x="113" y="23"/>
                        <a:pt x="115" y="22"/>
                      </a:cubicBezTo>
                      <a:cubicBezTo>
                        <a:pt x="120" y="22"/>
                        <a:pt x="124" y="21"/>
                        <a:pt x="129" y="21"/>
                      </a:cubicBezTo>
                      <a:cubicBezTo>
                        <a:pt x="131" y="20"/>
                        <a:pt x="134" y="20"/>
                        <a:pt x="136" y="20"/>
                      </a:cubicBezTo>
                      <a:cubicBezTo>
                        <a:pt x="137" y="20"/>
                        <a:pt x="138" y="20"/>
                        <a:pt x="139" y="20"/>
                      </a:cubicBezTo>
                      <a:cubicBezTo>
                        <a:pt x="142" y="19"/>
                        <a:pt x="146" y="19"/>
                        <a:pt x="149" y="19"/>
                      </a:cubicBezTo>
                      <a:cubicBezTo>
                        <a:pt x="155" y="18"/>
                        <a:pt x="161" y="18"/>
                        <a:pt x="167" y="17"/>
                      </a:cubicBezTo>
                      <a:cubicBezTo>
                        <a:pt x="168" y="17"/>
                        <a:pt x="169" y="17"/>
                        <a:pt x="170" y="17"/>
                      </a:cubicBezTo>
                      <a:cubicBezTo>
                        <a:pt x="176" y="17"/>
                        <a:pt x="182" y="16"/>
                        <a:pt x="188" y="16"/>
                      </a:cubicBezTo>
                      <a:cubicBezTo>
                        <a:pt x="189" y="16"/>
                        <a:pt x="190" y="16"/>
                        <a:pt x="191" y="16"/>
                      </a:cubicBezTo>
                      <a:cubicBezTo>
                        <a:pt x="195" y="16"/>
                        <a:pt x="199" y="15"/>
                        <a:pt x="203" y="15"/>
                      </a:cubicBezTo>
                      <a:cubicBezTo>
                        <a:pt x="204" y="15"/>
                        <a:pt x="205" y="15"/>
                        <a:pt x="206" y="15"/>
                      </a:cubicBezTo>
                      <a:cubicBezTo>
                        <a:pt x="207" y="15"/>
                        <a:pt x="208" y="15"/>
                        <a:pt x="210" y="15"/>
                      </a:cubicBezTo>
                      <a:cubicBezTo>
                        <a:pt x="212" y="15"/>
                        <a:pt x="215" y="15"/>
                        <a:pt x="217" y="15"/>
                      </a:cubicBezTo>
                      <a:cubicBezTo>
                        <a:pt x="219" y="15"/>
                        <a:pt x="220" y="15"/>
                        <a:pt x="221" y="15"/>
                      </a:cubicBezTo>
                      <a:cubicBezTo>
                        <a:pt x="224" y="15"/>
                        <a:pt x="227" y="15"/>
                        <a:pt x="229" y="15"/>
                      </a:cubicBezTo>
                      <a:cubicBezTo>
                        <a:pt x="231" y="15"/>
                        <a:pt x="232" y="15"/>
                        <a:pt x="233" y="15"/>
                      </a:cubicBezTo>
                      <a:cubicBezTo>
                        <a:pt x="236" y="15"/>
                        <a:pt x="240" y="15"/>
                        <a:pt x="244" y="15"/>
                      </a:cubicBezTo>
                      <a:cubicBezTo>
                        <a:pt x="248" y="15"/>
                        <a:pt x="252" y="15"/>
                        <a:pt x="255" y="15"/>
                      </a:cubicBezTo>
                      <a:cubicBezTo>
                        <a:pt x="256" y="15"/>
                        <a:pt x="257" y="15"/>
                        <a:pt x="258" y="15"/>
                      </a:cubicBezTo>
                      <a:cubicBezTo>
                        <a:pt x="261" y="15"/>
                        <a:pt x="264" y="15"/>
                        <a:pt x="267" y="15"/>
                      </a:cubicBezTo>
                      <a:cubicBezTo>
                        <a:pt x="268" y="15"/>
                        <a:pt x="269" y="15"/>
                        <a:pt x="270" y="15"/>
                      </a:cubicBezTo>
                      <a:cubicBezTo>
                        <a:pt x="273" y="15"/>
                        <a:pt x="275" y="15"/>
                        <a:pt x="278" y="15"/>
                      </a:cubicBezTo>
                      <a:cubicBezTo>
                        <a:pt x="279" y="15"/>
                        <a:pt x="281" y="15"/>
                        <a:pt x="282" y="15"/>
                      </a:cubicBezTo>
                      <a:cubicBezTo>
                        <a:pt x="284" y="15"/>
                        <a:pt x="286" y="15"/>
                        <a:pt x="288" y="15"/>
                      </a:cubicBezTo>
                      <a:cubicBezTo>
                        <a:pt x="290" y="16"/>
                        <a:pt x="292" y="16"/>
                        <a:pt x="294" y="16"/>
                      </a:cubicBezTo>
                      <a:cubicBezTo>
                        <a:pt x="296" y="16"/>
                        <a:pt x="298" y="16"/>
                        <a:pt x="300" y="16"/>
                      </a:cubicBezTo>
                      <a:cubicBezTo>
                        <a:pt x="302" y="16"/>
                        <a:pt x="304" y="16"/>
                        <a:pt x="305" y="16"/>
                      </a:cubicBezTo>
                      <a:cubicBezTo>
                        <a:pt x="307" y="16"/>
                        <a:pt x="309" y="17"/>
                        <a:pt x="311" y="17"/>
                      </a:cubicBezTo>
                      <a:cubicBezTo>
                        <a:pt x="313" y="17"/>
                        <a:pt x="315" y="17"/>
                        <a:pt x="317" y="17"/>
                      </a:cubicBezTo>
                      <a:cubicBezTo>
                        <a:pt x="319" y="17"/>
                        <a:pt x="321" y="17"/>
                        <a:pt x="323" y="17"/>
                      </a:cubicBezTo>
                      <a:cubicBezTo>
                        <a:pt x="325" y="18"/>
                        <a:pt x="326" y="18"/>
                        <a:pt x="328" y="18"/>
                      </a:cubicBezTo>
                      <a:cubicBezTo>
                        <a:pt x="330" y="18"/>
                        <a:pt x="332" y="18"/>
                        <a:pt x="334" y="18"/>
                      </a:cubicBezTo>
                      <a:cubicBezTo>
                        <a:pt x="336" y="18"/>
                        <a:pt x="338" y="19"/>
                        <a:pt x="340" y="19"/>
                      </a:cubicBezTo>
                      <a:cubicBezTo>
                        <a:pt x="341" y="19"/>
                        <a:pt x="343" y="19"/>
                        <a:pt x="344" y="19"/>
                      </a:cubicBezTo>
                      <a:cubicBezTo>
                        <a:pt x="347" y="19"/>
                        <a:pt x="349" y="20"/>
                        <a:pt x="351" y="20"/>
                      </a:cubicBezTo>
                      <a:cubicBezTo>
                        <a:pt x="352" y="20"/>
                        <a:pt x="354" y="20"/>
                        <a:pt x="355" y="20"/>
                      </a:cubicBezTo>
                      <a:cubicBezTo>
                        <a:pt x="358" y="21"/>
                        <a:pt x="360" y="21"/>
                        <a:pt x="362" y="21"/>
                      </a:cubicBezTo>
                      <a:cubicBezTo>
                        <a:pt x="364" y="21"/>
                        <a:pt x="365" y="22"/>
                        <a:pt x="366" y="22"/>
                      </a:cubicBezTo>
                      <a:cubicBezTo>
                        <a:pt x="369" y="22"/>
                        <a:pt x="371" y="22"/>
                        <a:pt x="374" y="23"/>
                      </a:cubicBezTo>
                      <a:cubicBezTo>
                        <a:pt x="375" y="23"/>
                        <a:pt x="376" y="23"/>
                        <a:pt x="378" y="23"/>
                      </a:cubicBezTo>
                      <a:cubicBezTo>
                        <a:pt x="381" y="24"/>
                        <a:pt x="384" y="24"/>
                        <a:pt x="386" y="24"/>
                      </a:cubicBezTo>
                      <a:cubicBezTo>
                        <a:pt x="387" y="25"/>
                        <a:pt x="388" y="25"/>
                        <a:pt x="389" y="25"/>
                      </a:cubicBezTo>
                      <a:cubicBezTo>
                        <a:pt x="393" y="25"/>
                        <a:pt x="397" y="26"/>
                        <a:pt x="400" y="27"/>
                      </a:cubicBezTo>
                      <a:cubicBezTo>
                        <a:pt x="402" y="27"/>
                        <a:pt x="404" y="27"/>
                        <a:pt x="406" y="28"/>
                      </a:cubicBezTo>
                      <a:cubicBezTo>
                        <a:pt x="407" y="28"/>
                        <a:pt x="407" y="28"/>
                        <a:pt x="408" y="28"/>
                      </a:cubicBezTo>
                      <a:cubicBezTo>
                        <a:pt x="411" y="29"/>
                        <a:pt x="413" y="29"/>
                        <a:pt x="416" y="30"/>
                      </a:cubicBezTo>
                      <a:cubicBezTo>
                        <a:pt x="418" y="30"/>
                        <a:pt x="419" y="31"/>
                        <a:pt x="421" y="31"/>
                      </a:cubicBezTo>
                      <a:cubicBezTo>
                        <a:pt x="422" y="31"/>
                        <a:pt x="423" y="31"/>
                        <a:pt x="424" y="32"/>
                      </a:cubicBezTo>
                      <a:cubicBezTo>
                        <a:pt x="427" y="32"/>
                        <a:pt x="429" y="33"/>
                        <a:pt x="432" y="34"/>
                      </a:cubicBezTo>
                      <a:cubicBezTo>
                        <a:pt x="434" y="34"/>
                        <a:pt x="436" y="35"/>
                        <a:pt x="439" y="35"/>
                      </a:cubicBezTo>
                      <a:cubicBezTo>
                        <a:pt x="439" y="36"/>
                        <a:pt x="440" y="36"/>
                        <a:pt x="441" y="36"/>
                      </a:cubicBezTo>
                      <a:cubicBezTo>
                        <a:pt x="442" y="36"/>
                        <a:pt x="444" y="37"/>
                        <a:pt x="445" y="37"/>
                      </a:cubicBezTo>
                      <a:cubicBezTo>
                        <a:pt x="446" y="38"/>
                        <a:pt x="447" y="38"/>
                        <a:pt x="447" y="38"/>
                      </a:cubicBezTo>
                      <a:cubicBezTo>
                        <a:pt x="449" y="39"/>
                        <a:pt x="450" y="39"/>
                        <a:pt x="451" y="39"/>
                      </a:cubicBezTo>
                      <a:cubicBezTo>
                        <a:pt x="452" y="40"/>
                        <a:pt x="453" y="40"/>
                        <a:pt x="453" y="40"/>
                      </a:cubicBezTo>
                      <a:cubicBezTo>
                        <a:pt x="455" y="41"/>
                        <a:pt x="456" y="41"/>
                        <a:pt x="457" y="41"/>
                      </a:cubicBezTo>
                      <a:cubicBezTo>
                        <a:pt x="458" y="42"/>
                        <a:pt x="458" y="42"/>
                        <a:pt x="459" y="42"/>
                      </a:cubicBezTo>
                      <a:cubicBezTo>
                        <a:pt x="460" y="43"/>
                        <a:pt x="461" y="43"/>
                        <a:pt x="462" y="44"/>
                      </a:cubicBezTo>
                      <a:cubicBezTo>
                        <a:pt x="463" y="44"/>
                        <a:pt x="463" y="44"/>
                        <a:pt x="464" y="44"/>
                      </a:cubicBezTo>
                      <a:cubicBezTo>
                        <a:pt x="465" y="45"/>
                        <a:pt x="466" y="45"/>
                        <a:pt x="467" y="46"/>
                      </a:cubicBezTo>
                      <a:cubicBezTo>
                        <a:pt x="468" y="46"/>
                        <a:pt x="468" y="46"/>
                        <a:pt x="469" y="47"/>
                      </a:cubicBezTo>
                      <a:cubicBezTo>
                        <a:pt x="472" y="48"/>
                        <a:pt x="474" y="50"/>
                        <a:pt x="476" y="51"/>
                      </a:cubicBezTo>
                      <a:cubicBezTo>
                        <a:pt x="477" y="51"/>
                        <a:pt x="477" y="52"/>
                        <a:pt x="477" y="52"/>
                      </a:cubicBezTo>
                      <a:cubicBezTo>
                        <a:pt x="478" y="52"/>
                        <a:pt x="479" y="53"/>
                        <a:pt x="480" y="53"/>
                      </a:cubicBezTo>
                      <a:cubicBezTo>
                        <a:pt x="480" y="54"/>
                        <a:pt x="480" y="54"/>
                        <a:pt x="481" y="54"/>
                      </a:cubicBezTo>
                      <a:cubicBezTo>
                        <a:pt x="481" y="55"/>
                        <a:pt x="482" y="55"/>
                        <a:pt x="482" y="56"/>
                      </a:cubicBezTo>
                      <a:cubicBezTo>
                        <a:pt x="483" y="56"/>
                        <a:pt x="483" y="56"/>
                        <a:pt x="483" y="57"/>
                      </a:cubicBezTo>
                      <a:cubicBezTo>
                        <a:pt x="484" y="57"/>
                        <a:pt x="484" y="58"/>
                        <a:pt x="484" y="58"/>
                      </a:cubicBezTo>
                      <a:cubicBezTo>
                        <a:pt x="485" y="59"/>
                        <a:pt x="485" y="59"/>
                        <a:pt x="485" y="59"/>
                      </a:cubicBezTo>
                      <a:cubicBezTo>
                        <a:pt x="485" y="60"/>
                        <a:pt x="486" y="60"/>
                        <a:pt x="486" y="61"/>
                      </a:cubicBezTo>
                      <a:cubicBezTo>
                        <a:pt x="486" y="61"/>
                        <a:pt x="486" y="61"/>
                        <a:pt x="486" y="62"/>
                      </a:cubicBezTo>
                      <a:cubicBezTo>
                        <a:pt x="487" y="62"/>
                        <a:pt x="487" y="63"/>
                        <a:pt x="487" y="63"/>
                      </a:cubicBezTo>
                      <a:cubicBezTo>
                        <a:pt x="487" y="64"/>
                        <a:pt x="487" y="64"/>
                        <a:pt x="487" y="64"/>
                      </a:cubicBezTo>
                      <a:cubicBezTo>
                        <a:pt x="488" y="65"/>
                        <a:pt x="488" y="66"/>
                        <a:pt x="488" y="67"/>
                      </a:cubicBezTo>
                      <a:cubicBezTo>
                        <a:pt x="488" y="52"/>
                        <a:pt x="488" y="52"/>
                        <a:pt x="488" y="52"/>
                      </a:cubicBezTo>
                      <a:cubicBezTo>
                        <a:pt x="488" y="51"/>
                        <a:pt x="488" y="50"/>
                        <a:pt x="487" y="50"/>
                      </a:cubicBezTo>
                      <a:cubicBezTo>
                        <a:pt x="487" y="49"/>
                        <a:pt x="487" y="49"/>
                        <a:pt x="487" y="49"/>
                      </a:cubicBezTo>
                      <a:cubicBezTo>
                        <a:pt x="487" y="48"/>
                        <a:pt x="487" y="48"/>
                        <a:pt x="486" y="47"/>
                      </a:cubicBezTo>
                      <a:cubicBezTo>
                        <a:pt x="486" y="47"/>
                        <a:pt x="486" y="46"/>
                        <a:pt x="486" y="46"/>
                      </a:cubicBezTo>
                      <a:cubicBezTo>
                        <a:pt x="486" y="46"/>
                        <a:pt x="485" y="45"/>
                        <a:pt x="485" y="45"/>
                      </a:cubicBezTo>
                      <a:cubicBezTo>
                        <a:pt x="485" y="44"/>
                        <a:pt x="485" y="44"/>
                        <a:pt x="484" y="44"/>
                      </a:cubicBezTo>
                      <a:cubicBezTo>
                        <a:pt x="484" y="43"/>
                        <a:pt x="484" y="43"/>
                        <a:pt x="483" y="42"/>
                      </a:cubicBezTo>
                      <a:cubicBezTo>
                        <a:pt x="483" y="42"/>
                        <a:pt x="483" y="42"/>
                        <a:pt x="482" y="41"/>
                      </a:cubicBezTo>
                      <a:cubicBezTo>
                        <a:pt x="482" y="41"/>
                        <a:pt x="481" y="40"/>
                        <a:pt x="481" y="40"/>
                      </a:cubicBezTo>
                      <a:cubicBezTo>
                        <a:pt x="480" y="39"/>
                        <a:pt x="480" y="39"/>
                        <a:pt x="480" y="39"/>
                      </a:cubicBezTo>
                      <a:cubicBezTo>
                        <a:pt x="479" y="38"/>
                        <a:pt x="478" y="38"/>
                        <a:pt x="477" y="37"/>
                      </a:cubicBezTo>
                      <a:cubicBezTo>
                        <a:pt x="477" y="37"/>
                        <a:pt x="477" y="37"/>
                        <a:pt x="476" y="37"/>
                      </a:cubicBezTo>
                      <a:cubicBezTo>
                        <a:pt x="475" y="36"/>
                        <a:pt x="474" y="35"/>
                        <a:pt x="473" y="34"/>
                      </a:cubicBezTo>
                      <a:cubicBezTo>
                        <a:pt x="473" y="34"/>
                        <a:pt x="473" y="34"/>
                        <a:pt x="473" y="34"/>
                      </a:cubicBezTo>
                      <a:cubicBezTo>
                        <a:pt x="471" y="33"/>
                        <a:pt x="470" y="33"/>
                        <a:pt x="469" y="32"/>
                      </a:cubicBezTo>
                      <a:cubicBezTo>
                        <a:pt x="468" y="32"/>
                        <a:pt x="468" y="31"/>
                        <a:pt x="467" y="31"/>
                      </a:cubicBezTo>
                      <a:cubicBezTo>
                        <a:pt x="466" y="31"/>
                        <a:pt x="465" y="30"/>
                        <a:pt x="464" y="30"/>
                      </a:cubicBezTo>
                      <a:cubicBezTo>
                        <a:pt x="463" y="30"/>
                        <a:pt x="463" y="29"/>
                        <a:pt x="462" y="29"/>
                      </a:cubicBezTo>
                      <a:cubicBezTo>
                        <a:pt x="461" y="29"/>
                        <a:pt x="460" y="28"/>
                        <a:pt x="459" y="28"/>
                      </a:cubicBezTo>
                      <a:cubicBezTo>
                        <a:pt x="458" y="27"/>
                        <a:pt x="458" y="27"/>
                        <a:pt x="457" y="27"/>
                      </a:cubicBezTo>
                      <a:cubicBezTo>
                        <a:pt x="456" y="26"/>
                        <a:pt x="455" y="26"/>
                        <a:pt x="454" y="26"/>
                      </a:cubicBezTo>
                      <a:cubicBezTo>
                        <a:pt x="453" y="25"/>
                        <a:pt x="452" y="25"/>
                        <a:pt x="451" y="25"/>
                      </a:cubicBezTo>
                      <a:cubicBezTo>
                        <a:pt x="450" y="24"/>
                        <a:pt x="449" y="24"/>
                        <a:pt x="448" y="24"/>
                      </a:cubicBezTo>
                      <a:cubicBezTo>
                        <a:pt x="447" y="23"/>
                        <a:pt x="446" y="23"/>
                        <a:pt x="445" y="23"/>
                      </a:cubicBezTo>
                      <a:cubicBezTo>
                        <a:pt x="444" y="22"/>
                        <a:pt x="442" y="22"/>
                        <a:pt x="441" y="22"/>
                      </a:cubicBezTo>
                      <a:cubicBezTo>
                        <a:pt x="440" y="21"/>
                        <a:pt x="439" y="21"/>
                        <a:pt x="439" y="21"/>
                      </a:cubicBezTo>
                      <a:cubicBezTo>
                        <a:pt x="437" y="20"/>
                        <a:pt x="435" y="20"/>
                        <a:pt x="433" y="19"/>
                      </a:cubicBezTo>
                      <a:cubicBezTo>
                        <a:pt x="430" y="19"/>
                        <a:pt x="427" y="18"/>
                        <a:pt x="424" y="17"/>
                      </a:cubicBezTo>
                      <a:cubicBezTo>
                        <a:pt x="423" y="17"/>
                        <a:pt x="422" y="17"/>
                        <a:pt x="421" y="16"/>
                      </a:cubicBezTo>
                      <a:cubicBezTo>
                        <a:pt x="419" y="16"/>
                        <a:pt x="417" y="16"/>
                        <a:pt x="416" y="15"/>
                      </a:cubicBezTo>
                      <a:cubicBezTo>
                        <a:pt x="416" y="15"/>
                        <a:pt x="415" y="15"/>
                        <a:pt x="415" y="15"/>
                      </a:cubicBezTo>
                      <a:cubicBezTo>
                        <a:pt x="413" y="15"/>
                        <a:pt x="410" y="14"/>
                        <a:pt x="408" y="14"/>
                      </a:cubicBezTo>
                      <a:cubicBezTo>
                        <a:pt x="407" y="14"/>
                        <a:pt x="407" y="13"/>
                        <a:pt x="406" y="13"/>
                      </a:cubicBezTo>
                      <a:cubicBezTo>
                        <a:pt x="404" y="13"/>
                        <a:pt x="403" y="13"/>
                        <a:pt x="401" y="12"/>
                      </a:cubicBezTo>
                      <a:cubicBezTo>
                        <a:pt x="401" y="12"/>
                        <a:pt x="401" y="12"/>
                        <a:pt x="400" y="12"/>
                      </a:cubicBezTo>
                      <a:cubicBezTo>
                        <a:pt x="397" y="12"/>
                        <a:pt x="393" y="11"/>
                        <a:pt x="389" y="10"/>
                      </a:cubicBezTo>
                      <a:cubicBezTo>
                        <a:pt x="389" y="10"/>
                        <a:pt x="389" y="10"/>
                        <a:pt x="388" y="10"/>
                      </a:cubicBezTo>
                      <a:cubicBezTo>
                        <a:pt x="387" y="10"/>
                        <a:pt x="387" y="10"/>
                        <a:pt x="386" y="10"/>
                      </a:cubicBezTo>
                      <a:cubicBezTo>
                        <a:pt x="383" y="9"/>
                        <a:pt x="381" y="9"/>
                        <a:pt x="378" y="9"/>
                      </a:cubicBezTo>
                      <a:cubicBezTo>
                        <a:pt x="377" y="9"/>
                        <a:pt x="377" y="8"/>
                        <a:pt x="376" y="8"/>
                      </a:cubicBezTo>
                      <a:cubicBezTo>
                        <a:pt x="375" y="8"/>
                        <a:pt x="374" y="8"/>
                        <a:pt x="373" y="8"/>
                      </a:cubicBezTo>
                      <a:cubicBezTo>
                        <a:pt x="371" y="8"/>
                        <a:pt x="369" y="7"/>
                        <a:pt x="367" y="7"/>
                      </a:cubicBezTo>
                      <a:cubicBezTo>
                        <a:pt x="366" y="7"/>
                        <a:pt x="365" y="7"/>
                        <a:pt x="364" y="7"/>
                      </a:cubicBezTo>
                      <a:cubicBezTo>
                        <a:pt x="364" y="7"/>
                        <a:pt x="363" y="7"/>
                        <a:pt x="362" y="7"/>
                      </a:cubicBezTo>
                      <a:cubicBezTo>
                        <a:pt x="360" y="6"/>
                        <a:pt x="358" y="6"/>
                        <a:pt x="355" y="6"/>
                      </a:cubicBezTo>
                      <a:cubicBezTo>
                        <a:pt x="354" y="6"/>
                        <a:pt x="353" y="6"/>
                        <a:pt x="352" y="5"/>
                      </a:cubicBezTo>
                      <a:cubicBezTo>
                        <a:pt x="352" y="5"/>
                        <a:pt x="351" y="5"/>
                        <a:pt x="351" y="5"/>
                      </a:cubicBezTo>
                      <a:cubicBezTo>
                        <a:pt x="349" y="5"/>
                        <a:pt x="346" y="5"/>
                        <a:pt x="344" y="5"/>
                      </a:cubicBezTo>
                      <a:cubicBezTo>
                        <a:pt x="343" y="5"/>
                        <a:pt x="342" y="4"/>
                        <a:pt x="341" y="4"/>
                      </a:cubicBezTo>
                      <a:cubicBezTo>
                        <a:pt x="340" y="4"/>
                        <a:pt x="340" y="4"/>
                        <a:pt x="340" y="4"/>
                      </a:cubicBezTo>
                      <a:cubicBezTo>
                        <a:pt x="338" y="4"/>
                        <a:pt x="336" y="4"/>
                        <a:pt x="334" y="4"/>
                      </a:cubicBezTo>
                      <a:cubicBezTo>
                        <a:pt x="332" y="4"/>
                        <a:pt x="331" y="3"/>
                        <a:pt x="329" y="3"/>
                      </a:cubicBezTo>
                      <a:cubicBezTo>
                        <a:pt x="329" y="3"/>
                        <a:pt x="328" y="3"/>
                        <a:pt x="328" y="3"/>
                      </a:cubicBezTo>
                      <a:cubicBezTo>
                        <a:pt x="326" y="3"/>
                        <a:pt x="324" y="3"/>
                        <a:pt x="323" y="3"/>
                      </a:cubicBezTo>
                      <a:cubicBezTo>
                        <a:pt x="321" y="3"/>
                        <a:pt x="319" y="3"/>
                        <a:pt x="318" y="2"/>
                      </a:cubicBezTo>
                      <a:cubicBezTo>
                        <a:pt x="317" y="2"/>
                        <a:pt x="317" y="2"/>
                        <a:pt x="317" y="2"/>
                      </a:cubicBezTo>
                      <a:cubicBezTo>
                        <a:pt x="315" y="2"/>
                        <a:pt x="314" y="2"/>
                        <a:pt x="312" y="2"/>
                      </a:cubicBezTo>
                      <a:cubicBezTo>
                        <a:pt x="310" y="2"/>
                        <a:pt x="308" y="2"/>
                        <a:pt x="306" y="2"/>
                      </a:cubicBezTo>
                      <a:cubicBezTo>
                        <a:pt x="306" y="2"/>
                        <a:pt x="305" y="2"/>
                        <a:pt x="305" y="2"/>
                      </a:cubicBezTo>
                      <a:cubicBezTo>
                        <a:pt x="304" y="2"/>
                        <a:pt x="303" y="2"/>
                        <a:pt x="302" y="2"/>
                      </a:cubicBezTo>
                      <a:cubicBezTo>
                        <a:pt x="300" y="1"/>
                        <a:pt x="297" y="1"/>
                        <a:pt x="295" y="1"/>
                      </a:cubicBezTo>
                      <a:cubicBezTo>
                        <a:pt x="294" y="1"/>
                        <a:pt x="294" y="1"/>
                        <a:pt x="294" y="1"/>
                      </a:cubicBezTo>
                      <a:cubicBezTo>
                        <a:pt x="292" y="1"/>
                        <a:pt x="291" y="1"/>
                        <a:pt x="290" y="1"/>
                      </a:cubicBezTo>
                      <a:cubicBezTo>
                        <a:pt x="288" y="1"/>
                        <a:pt x="286" y="1"/>
                        <a:pt x="284" y="1"/>
                      </a:cubicBezTo>
                      <a:cubicBezTo>
                        <a:pt x="283" y="1"/>
                        <a:pt x="282" y="1"/>
                        <a:pt x="282" y="1"/>
                      </a:cubicBezTo>
                      <a:cubicBezTo>
                        <a:pt x="281" y="1"/>
                        <a:pt x="280" y="1"/>
                        <a:pt x="278" y="1"/>
                      </a:cubicBezTo>
                      <a:cubicBezTo>
                        <a:pt x="277" y="1"/>
                        <a:pt x="275" y="0"/>
                        <a:pt x="273" y="0"/>
                      </a:cubicBezTo>
                      <a:cubicBezTo>
                        <a:pt x="272" y="0"/>
                        <a:pt x="271" y="0"/>
                        <a:pt x="270" y="0"/>
                      </a:cubicBezTo>
                      <a:cubicBezTo>
                        <a:pt x="269" y="0"/>
                        <a:pt x="268" y="0"/>
                        <a:pt x="267" y="0"/>
                      </a:cubicBezTo>
                      <a:cubicBezTo>
                        <a:pt x="265" y="0"/>
                        <a:pt x="264" y="0"/>
                        <a:pt x="263" y="0"/>
                      </a:cubicBezTo>
                      <a:cubicBezTo>
                        <a:pt x="261" y="0"/>
                        <a:pt x="260" y="0"/>
                        <a:pt x="258" y="0"/>
                      </a:cubicBezTo>
                      <a:cubicBezTo>
                        <a:pt x="257" y="0"/>
                        <a:pt x="256" y="0"/>
                        <a:pt x="255" y="0"/>
                      </a:cubicBezTo>
                      <a:cubicBezTo>
                        <a:pt x="255" y="0"/>
                        <a:pt x="254" y="0"/>
                        <a:pt x="254" y="0"/>
                      </a:cubicBezTo>
                      <a:cubicBezTo>
                        <a:pt x="251" y="0"/>
                        <a:pt x="248" y="0"/>
                        <a:pt x="244" y="0"/>
                      </a:cubicBezTo>
                      <a:cubicBezTo>
                        <a:pt x="244" y="0"/>
                        <a:pt x="244" y="0"/>
                        <a:pt x="244" y="0"/>
                      </a:cubicBezTo>
                      <a:cubicBezTo>
                        <a:pt x="241" y="0"/>
                        <a:pt x="238" y="0"/>
                        <a:pt x="235" y="0"/>
                      </a:cubicBezTo>
                      <a:cubicBezTo>
                        <a:pt x="234" y="0"/>
                        <a:pt x="233" y="0"/>
                        <a:pt x="232" y="0"/>
                      </a:cubicBezTo>
                      <a:cubicBezTo>
                        <a:pt x="231" y="0"/>
                        <a:pt x="231" y="0"/>
                        <a:pt x="230" y="0"/>
                      </a:cubicBezTo>
                      <a:cubicBezTo>
                        <a:pt x="229" y="0"/>
                        <a:pt x="227" y="0"/>
                        <a:pt x="226" y="0"/>
                      </a:cubicBezTo>
                      <a:cubicBezTo>
                        <a:pt x="224" y="0"/>
                        <a:pt x="222" y="0"/>
                        <a:pt x="221" y="0"/>
                      </a:cubicBezTo>
                      <a:cubicBezTo>
                        <a:pt x="220" y="0"/>
                        <a:pt x="219" y="0"/>
                        <a:pt x="218" y="0"/>
                      </a:cubicBezTo>
                      <a:cubicBezTo>
                        <a:pt x="217" y="0"/>
                        <a:pt x="216" y="0"/>
                        <a:pt x="216" y="0"/>
                      </a:cubicBezTo>
                      <a:cubicBezTo>
                        <a:pt x="213" y="0"/>
                        <a:pt x="211" y="1"/>
                        <a:pt x="209" y="1"/>
                      </a:cubicBezTo>
                      <a:cubicBezTo>
                        <a:pt x="208" y="1"/>
                        <a:pt x="207" y="1"/>
                        <a:pt x="206" y="1"/>
                      </a:cubicBezTo>
                      <a:cubicBezTo>
                        <a:pt x="206" y="1"/>
                        <a:pt x="206" y="1"/>
                        <a:pt x="205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ubicBezTo>
                        <a:pt x="199" y="1"/>
                        <a:pt x="196" y="1"/>
                        <a:pt x="192" y="1"/>
                      </a:cubicBezTo>
                      <a:cubicBezTo>
                        <a:pt x="191" y="1"/>
                        <a:pt x="190" y="1"/>
                        <a:pt x="189" y="1"/>
                      </a:cubicBezTo>
                      <a:cubicBezTo>
                        <a:pt x="189" y="1"/>
                        <a:pt x="188" y="1"/>
                        <a:pt x="187" y="1"/>
                      </a:cubicBezTo>
                      <a:cubicBezTo>
                        <a:pt x="181" y="2"/>
                        <a:pt x="175" y="2"/>
                        <a:pt x="170" y="2"/>
                      </a:cubicBezTo>
                      <a:cubicBezTo>
                        <a:pt x="169" y="3"/>
                        <a:pt x="168" y="3"/>
                        <a:pt x="167" y="3"/>
                      </a:cubicBezTo>
                      <a:cubicBezTo>
                        <a:pt x="161" y="3"/>
                        <a:pt x="155" y="4"/>
                        <a:pt x="149" y="4"/>
                      </a:cubicBezTo>
                      <a:cubicBezTo>
                        <a:pt x="149" y="4"/>
                        <a:pt x="149" y="4"/>
                        <a:pt x="149" y="4"/>
                      </a:cubicBezTo>
                      <a:cubicBezTo>
                        <a:pt x="149" y="4"/>
                        <a:pt x="149" y="4"/>
                        <a:pt x="149" y="4"/>
                      </a:cubicBezTo>
                      <a:cubicBezTo>
                        <a:pt x="149" y="4"/>
                        <a:pt x="148" y="4"/>
                        <a:pt x="148" y="4"/>
                      </a:cubicBezTo>
                      <a:cubicBezTo>
                        <a:pt x="145" y="4"/>
                        <a:pt x="142" y="5"/>
                        <a:pt x="139" y="5"/>
                      </a:cubicBezTo>
                      <a:cubicBezTo>
                        <a:pt x="138" y="5"/>
                        <a:pt x="136" y="5"/>
                        <a:pt x="135" y="5"/>
                      </a:cubicBezTo>
                      <a:cubicBezTo>
                        <a:pt x="134" y="6"/>
                        <a:pt x="132" y="6"/>
                        <a:pt x="130" y="6"/>
                      </a:cubicBezTo>
                      <a:cubicBezTo>
                        <a:pt x="130" y="6"/>
                        <a:pt x="130" y="6"/>
                        <a:pt x="129" y="6"/>
                      </a:cubicBezTo>
                      <a:cubicBezTo>
                        <a:pt x="124" y="7"/>
                        <a:pt x="119" y="7"/>
                        <a:pt x="115" y="8"/>
                      </a:cubicBezTo>
                      <a:cubicBezTo>
                        <a:pt x="114" y="8"/>
                        <a:pt x="114" y="8"/>
                        <a:pt x="114" y="8"/>
                      </a:cubicBezTo>
                      <a:cubicBezTo>
                        <a:pt x="112" y="8"/>
                        <a:pt x="111" y="8"/>
                        <a:pt x="110" y="9"/>
                      </a:cubicBezTo>
                      <a:cubicBezTo>
                        <a:pt x="109" y="9"/>
                        <a:pt x="108" y="9"/>
                        <a:pt x="106" y="9"/>
                      </a:cubicBezTo>
                      <a:cubicBezTo>
                        <a:pt x="104" y="9"/>
                        <a:pt x="103" y="10"/>
                        <a:pt x="101" y="10"/>
                      </a:cubicBezTo>
                      <a:cubicBezTo>
                        <a:pt x="100" y="10"/>
                        <a:pt x="98" y="10"/>
                        <a:pt x="97" y="11"/>
                      </a:cubicBezTo>
                      <a:cubicBezTo>
                        <a:pt x="97" y="11"/>
                        <a:pt x="97" y="11"/>
                        <a:pt x="97" y="11"/>
                      </a:cubicBezTo>
                      <a:cubicBezTo>
                        <a:pt x="95" y="11"/>
                        <a:pt x="93" y="11"/>
                        <a:pt x="91" y="12"/>
                      </a:cubicBezTo>
                      <a:cubicBezTo>
                        <a:pt x="90" y="12"/>
                        <a:pt x="89" y="12"/>
                        <a:pt x="89" y="12"/>
                      </a:cubicBezTo>
                      <a:cubicBezTo>
                        <a:pt x="86" y="12"/>
                        <a:pt x="83" y="13"/>
                        <a:pt x="80" y="14"/>
                      </a:cubicBezTo>
                      <a:cubicBezTo>
                        <a:pt x="80" y="14"/>
                        <a:pt x="80" y="14"/>
                        <a:pt x="80" y="14"/>
                      </a:cubicBezTo>
                      <a:cubicBezTo>
                        <a:pt x="80" y="14"/>
                        <a:pt x="80" y="14"/>
                        <a:pt x="79" y="14"/>
                      </a:cubicBezTo>
                      <a:cubicBezTo>
                        <a:pt x="77" y="14"/>
                        <a:pt x="74" y="15"/>
                        <a:pt x="72" y="15"/>
                      </a:cubicBezTo>
                      <a:cubicBezTo>
                        <a:pt x="71" y="15"/>
                        <a:pt x="70" y="16"/>
                        <a:pt x="70" y="16"/>
                      </a:cubicBezTo>
                      <a:cubicBezTo>
                        <a:pt x="68" y="16"/>
                        <a:pt x="67" y="16"/>
                        <a:pt x="66" y="16"/>
                      </a:cubicBezTo>
                      <a:cubicBezTo>
                        <a:pt x="66" y="17"/>
                        <a:pt x="65" y="17"/>
                        <a:pt x="64" y="17"/>
                      </a:cubicBezTo>
                      <a:cubicBezTo>
                        <a:pt x="64" y="17"/>
                        <a:pt x="63" y="17"/>
                        <a:pt x="62" y="17"/>
                      </a:cubicBezTo>
                      <a:cubicBezTo>
                        <a:pt x="60" y="18"/>
                        <a:pt x="59" y="18"/>
                        <a:pt x="57" y="19"/>
                      </a:cubicBezTo>
                      <a:cubicBezTo>
                        <a:pt x="56" y="19"/>
                        <a:pt x="56" y="19"/>
                        <a:pt x="55" y="19"/>
                      </a:cubicBezTo>
                      <a:cubicBezTo>
                        <a:pt x="55" y="19"/>
                        <a:pt x="55" y="19"/>
                        <a:pt x="55" y="19"/>
                      </a:cubicBezTo>
                      <a:cubicBezTo>
                        <a:pt x="54" y="19"/>
                        <a:pt x="53" y="20"/>
                        <a:pt x="53" y="20"/>
                      </a:cubicBezTo>
                      <a:cubicBezTo>
                        <a:pt x="51" y="20"/>
                        <a:pt x="48" y="21"/>
                        <a:pt x="46" y="22"/>
                      </a:cubicBezTo>
                      <a:cubicBezTo>
                        <a:pt x="46" y="22"/>
                        <a:pt x="45" y="22"/>
                        <a:pt x="45" y="22"/>
                      </a:cubicBezTo>
                      <a:cubicBezTo>
                        <a:pt x="44" y="22"/>
                        <a:pt x="44" y="22"/>
                        <a:pt x="44" y="22"/>
                      </a:cubicBezTo>
                      <a:cubicBezTo>
                        <a:pt x="42" y="23"/>
                        <a:pt x="40" y="24"/>
                        <a:pt x="38" y="24"/>
                      </a:cubicBezTo>
                      <a:cubicBezTo>
                        <a:pt x="38" y="24"/>
                        <a:pt x="37" y="25"/>
                        <a:pt x="37" y="25"/>
                      </a:cubicBezTo>
                      <a:cubicBezTo>
                        <a:pt x="37" y="25"/>
                        <a:pt x="36" y="25"/>
                        <a:pt x="36" y="25"/>
                      </a:cubicBezTo>
                      <a:cubicBezTo>
                        <a:pt x="34" y="26"/>
                        <a:pt x="33" y="26"/>
                        <a:pt x="31" y="27"/>
                      </a:cubicBezTo>
                      <a:cubicBezTo>
                        <a:pt x="31" y="27"/>
                        <a:pt x="30" y="27"/>
                        <a:pt x="30" y="27"/>
                      </a:cubicBezTo>
                      <a:cubicBezTo>
                        <a:pt x="30" y="27"/>
                        <a:pt x="30" y="27"/>
                        <a:pt x="30" y="27"/>
                      </a:cubicBezTo>
                      <a:cubicBezTo>
                        <a:pt x="28" y="28"/>
                        <a:pt x="26" y="29"/>
                        <a:pt x="24" y="30"/>
                      </a:cubicBezTo>
                      <a:cubicBezTo>
                        <a:pt x="24" y="30"/>
                        <a:pt x="24" y="30"/>
                        <a:pt x="24" y="30"/>
                      </a:cubicBezTo>
                      <a:cubicBezTo>
                        <a:pt x="24" y="30"/>
                        <a:pt x="23" y="30"/>
                        <a:pt x="23" y="30"/>
                      </a:cubicBezTo>
                      <a:cubicBezTo>
                        <a:pt x="22" y="31"/>
                        <a:pt x="20" y="31"/>
                        <a:pt x="19" y="32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18" y="33"/>
                        <a:pt x="18" y="33"/>
                        <a:pt x="17" y="33"/>
                      </a:cubicBezTo>
                      <a:cubicBezTo>
                        <a:pt x="16" y="34"/>
                        <a:pt x="15" y="34"/>
                        <a:pt x="15" y="34"/>
                      </a:cubicBezTo>
                      <a:cubicBezTo>
                        <a:pt x="14" y="35"/>
                        <a:pt x="14" y="35"/>
                        <a:pt x="14" y="35"/>
                      </a:cubicBezTo>
                      <a:cubicBezTo>
                        <a:pt x="14" y="35"/>
                        <a:pt x="13" y="35"/>
                        <a:pt x="13" y="36"/>
                      </a:cubicBezTo>
                      <a:cubicBezTo>
                        <a:pt x="12" y="36"/>
                        <a:pt x="11" y="37"/>
                        <a:pt x="11" y="37"/>
                      </a:cubicBezTo>
                      <a:cubicBezTo>
                        <a:pt x="11" y="37"/>
                        <a:pt x="10" y="37"/>
                        <a:pt x="10" y="37"/>
                      </a:cubicBezTo>
                      <a:cubicBezTo>
                        <a:pt x="10" y="38"/>
                        <a:pt x="10" y="38"/>
                        <a:pt x="9" y="38"/>
                      </a:cubicBezTo>
                      <a:cubicBezTo>
                        <a:pt x="9" y="39"/>
                        <a:pt x="8" y="39"/>
                        <a:pt x="7" y="40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7" y="40"/>
                        <a:pt x="7" y="40"/>
                        <a:pt x="6" y="41"/>
                      </a:cubicBezTo>
                      <a:cubicBezTo>
                        <a:pt x="6" y="41"/>
                        <a:pt x="5" y="42"/>
                        <a:pt x="5" y="42"/>
                      </a:cubicBezTo>
                      <a:cubicBezTo>
                        <a:pt x="5" y="42"/>
                        <a:pt x="4" y="42"/>
                        <a:pt x="4" y="43"/>
                      </a:cubicBezTo>
                      <a:cubicBezTo>
                        <a:pt x="4" y="43"/>
                        <a:pt x="4" y="43"/>
                        <a:pt x="4" y="43"/>
                      </a:cubicBezTo>
                      <a:cubicBezTo>
                        <a:pt x="3" y="44"/>
                        <a:pt x="3" y="44"/>
                        <a:pt x="3" y="45"/>
                      </a:cubicBezTo>
                      <a:cubicBezTo>
                        <a:pt x="3" y="45"/>
                        <a:pt x="2" y="45"/>
                        <a:pt x="2" y="45"/>
                      </a:cubicBezTo>
                      <a:cubicBezTo>
                        <a:pt x="2" y="46"/>
                        <a:pt x="2" y="46"/>
                        <a:pt x="2" y="46"/>
                      </a:cubicBezTo>
                      <a:cubicBezTo>
                        <a:pt x="2" y="47"/>
                        <a:pt x="1" y="47"/>
                        <a:pt x="1" y="48"/>
                      </a:cubicBezTo>
                      <a:cubicBezTo>
                        <a:pt x="1" y="48"/>
                        <a:pt x="1" y="48"/>
                        <a:pt x="1" y="48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50"/>
                        <a:pt x="1" y="50"/>
                      </a:cubicBezTo>
                      <a:cubicBezTo>
                        <a:pt x="0" y="50"/>
                        <a:pt x="0" y="51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66"/>
                        <a:pt x="0" y="65"/>
                        <a:pt x="1" y="64"/>
                      </a:cubicBezTo>
                      <a:cubicBezTo>
                        <a:pt x="1" y="64"/>
                        <a:pt x="1" y="64"/>
                        <a:pt x="1" y="6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lumMod val="50000"/>
                        <a:lumOff val="50000"/>
                        <a:tint val="66000"/>
                        <a:satMod val="160000"/>
                      </a:schemeClr>
                    </a:gs>
                    <a:gs pos="50000">
                      <a:schemeClr val="tx2">
                        <a:lumMod val="50000"/>
                        <a:lumOff val="50000"/>
                        <a:tint val="44500"/>
                        <a:satMod val="160000"/>
                      </a:schemeClr>
                    </a:gs>
                    <a:gs pos="100000">
                      <a:schemeClr val="tx2">
                        <a:lumMod val="50000"/>
                        <a:lumOff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7" name="Freeform 6"/>
                <p:cNvSpPr>
                  <a:spLocks/>
                </p:cNvSpPr>
                <p:nvPr/>
              </p:nvSpPr>
              <p:spPr bwMode="auto">
                <a:xfrm>
                  <a:off x="3333750" y="3541712"/>
                  <a:ext cx="2473325" cy="325438"/>
                </a:xfrm>
                <a:custGeom>
                  <a:avLst/>
                  <a:gdLst/>
                  <a:ahLst/>
                  <a:cxnLst>
                    <a:cxn ang="0">
                      <a:pos x="652" y="11"/>
                    </a:cxn>
                    <a:cxn ang="0">
                      <a:pos x="644" y="19"/>
                    </a:cxn>
                    <a:cxn ang="0">
                      <a:pos x="631" y="27"/>
                    </a:cxn>
                    <a:cxn ang="0">
                      <a:pos x="608" y="37"/>
                    </a:cxn>
                    <a:cxn ang="0">
                      <a:pos x="582" y="45"/>
                    </a:cxn>
                    <a:cxn ang="0">
                      <a:pos x="559" y="50"/>
                    </a:cxn>
                    <a:cxn ang="0">
                      <a:pos x="525" y="56"/>
                    </a:cxn>
                    <a:cxn ang="0">
                      <a:pos x="496" y="60"/>
                    </a:cxn>
                    <a:cxn ang="0">
                      <a:pos x="459" y="65"/>
                    </a:cxn>
                    <a:cxn ang="0">
                      <a:pos x="428" y="67"/>
                    </a:cxn>
                    <a:cxn ang="0">
                      <a:pos x="383" y="69"/>
                    </a:cxn>
                    <a:cxn ang="0">
                      <a:pos x="348" y="70"/>
                    </a:cxn>
                    <a:cxn ang="0">
                      <a:pos x="298" y="70"/>
                    </a:cxn>
                    <a:cxn ang="0">
                      <a:pos x="261" y="69"/>
                    </a:cxn>
                    <a:cxn ang="0">
                      <a:pos x="224" y="67"/>
                    </a:cxn>
                    <a:cxn ang="0">
                      <a:pos x="184" y="63"/>
                    </a:cxn>
                    <a:cxn ang="0">
                      <a:pos x="148" y="59"/>
                    </a:cxn>
                    <a:cxn ang="0">
                      <a:pos x="118" y="54"/>
                    </a:cxn>
                    <a:cxn ang="0">
                      <a:pos x="86" y="47"/>
                    </a:cxn>
                    <a:cxn ang="0">
                      <a:pos x="54" y="39"/>
                    </a:cxn>
                    <a:cxn ang="0">
                      <a:pos x="34" y="31"/>
                    </a:cxn>
                    <a:cxn ang="0">
                      <a:pos x="20" y="24"/>
                    </a:cxn>
                    <a:cxn ang="0">
                      <a:pos x="7" y="15"/>
                    </a:cxn>
                    <a:cxn ang="0">
                      <a:pos x="2" y="7"/>
                    </a:cxn>
                    <a:cxn ang="0">
                      <a:pos x="0" y="18"/>
                    </a:cxn>
                    <a:cxn ang="0">
                      <a:pos x="5" y="26"/>
                    </a:cxn>
                    <a:cxn ang="0">
                      <a:pos x="14" y="35"/>
                    </a:cxn>
                    <a:cxn ang="0">
                      <a:pos x="28" y="43"/>
                    </a:cxn>
                    <a:cxn ang="0">
                      <a:pos x="46" y="50"/>
                    </a:cxn>
                    <a:cxn ang="0">
                      <a:pos x="66" y="57"/>
                    </a:cxn>
                    <a:cxn ang="0">
                      <a:pos x="97" y="65"/>
                    </a:cxn>
                    <a:cxn ang="0">
                      <a:pos x="122" y="69"/>
                    </a:cxn>
                    <a:cxn ang="0">
                      <a:pos x="134" y="71"/>
                    </a:cxn>
                    <a:cxn ang="0">
                      <a:pos x="154" y="74"/>
                    </a:cxn>
                    <a:cxn ang="0">
                      <a:pos x="182" y="78"/>
                    </a:cxn>
                    <a:cxn ang="0">
                      <a:pos x="207" y="80"/>
                    </a:cxn>
                    <a:cxn ang="0">
                      <a:pos x="230" y="82"/>
                    </a:cxn>
                    <a:cxn ang="0">
                      <a:pos x="260" y="83"/>
                    </a:cxn>
                    <a:cxn ang="0">
                      <a:pos x="282" y="84"/>
                    </a:cxn>
                    <a:cxn ang="0">
                      <a:pos x="309" y="85"/>
                    </a:cxn>
                    <a:cxn ang="0">
                      <a:pos x="340" y="85"/>
                    </a:cxn>
                    <a:cxn ang="0">
                      <a:pos x="364" y="84"/>
                    </a:cxn>
                    <a:cxn ang="0">
                      <a:pos x="383" y="84"/>
                    </a:cxn>
                    <a:cxn ang="0">
                      <a:pos x="423" y="82"/>
                    </a:cxn>
                    <a:cxn ang="0">
                      <a:pos x="470" y="78"/>
                    </a:cxn>
                    <a:cxn ang="0">
                      <a:pos x="496" y="75"/>
                    </a:cxn>
                    <a:cxn ang="0">
                      <a:pos x="521" y="71"/>
                    </a:cxn>
                    <a:cxn ang="0">
                      <a:pos x="548" y="67"/>
                    </a:cxn>
                    <a:cxn ang="0">
                      <a:pos x="567" y="63"/>
                    </a:cxn>
                    <a:cxn ang="0">
                      <a:pos x="583" y="59"/>
                    </a:cxn>
                    <a:cxn ang="0">
                      <a:pos x="601" y="54"/>
                    </a:cxn>
                    <a:cxn ang="0">
                      <a:pos x="616" y="48"/>
                    </a:cxn>
                    <a:cxn ang="0">
                      <a:pos x="631" y="42"/>
                    </a:cxn>
                    <a:cxn ang="0">
                      <a:pos x="642" y="35"/>
                    </a:cxn>
                    <a:cxn ang="0">
                      <a:pos x="648" y="30"/>
                    </a:cxn>
                    <a:cxn ang="0">
                      <a:pos x="653" y="24"/>
                    </a:cxn>
                    <a:cxn ang="0">
                      <a:pos x="656" y="18"/>
                    </a:cxn>
                  </a:cxnLst>
                  <a:rect l="0" t="0" r="r" b="b"/>
                  <a:pathLst>
                    <a:path w="656" h="85">
                      <a:moveTo>
                        <a:pt x="656" y="4"/>
                      </a:moveTo>
                      <a:cubicBezTo>
                        <a:pt x="656" y="4"/>
                        <a:pt x="656" y="4"/>
                        <a:pt x="655" y="4"/>
                      </a:cubicBezTo>
                      <a:cubicBezTo>
                        <a:pt x="655" y="5"/>
                        <a:pt x="655" y="6"/>
                        <a:pt x="654" y="7"/>
                      </a:cubicBezTo>
                      <a:cubicBezTo>
                        <a:pt x="654" y="7"/>
                        <a:pt x="654" y="7"/>
                        <a:pt x="654" y="7"/>
                      </a:cubicBezTo>
                      <a:cubicBezTo>
                        <a:pt x="654" y="9"/>
                        <a:pt x="653" y="10"/>
                        <a:pt x="652" y="11"/>
                      </a:cubicBezTo>
                      <a:cubicBezTo>
                        <a:pt x="652" y="11"/>
                        <a:pt x="652" y="11"/>
                        <a:pt x="652" y="11"/>
                      </a:cubicBezTo>
                      <a:cubicBezTo>
                        <a:pt x="652" y="12"/>
                        <a:pt x="651" y="13"/>
                        <a:pt x="650" y="14"/>
                      </a:cubicBezTo>
                      <a:cubicBezTo>
                        <a:pt x="649" y="14"/>
                        <a:pt x="649" y="15"/>
                        <a:pt x="648" y="16"/>
                      </a:cubicBezTo>
                      <a:cubicBezTo>
                        <a:pt x="648" y="16"/>
                        <a:pt x="647" y="17"/>
                        <a:pt x="646" y="17"/>
                      </a:cubicBezTo>
                      <a:cubicBezTo>
                        <a:pt x="646" y="18"/>
                        <a:pt x="645" y="18"/>
                        <a:pt x="644" y="19"/>
                      </a:cubicBezTo>
                      <a:cubicBezTo>
                        <a:pt x="643" y="20"/>
                        <a:pt x="643" y="20"/>
                        <a:pt x="642" y="21"/>
                      </a:cubicBezTo>
                      <a:cubicBezTo>
                        <a:pt x="641" y="21"/>
                        <a:pt x="640" y="22"/>
                        <a:pt x="639" y="22"/>
                      </a:cubicBezTo>
                      <a:cubicBezTo>
                        <a:pt x="638" y="23"/>
                        <a:pt x="638" y="23"/>
                        <a:pt x="637" y="24"/>
                      </a:cubicBezTo>
                      <a:cubicBezTo>
                        <a:pt x="636" y="25"/>
                        <a:pt x="635" y="25"/>
                        <a:pt x="634" y="26"/>
                      </a:cubicBezTo>
                      <a:cubicBezTo>
                        <a:pt x="633" y="26"/>
                        <a:pt x="632" y="27"/>
                        <a:pt x="631" y="27"/>
                      </a:cubicBezTo>
                      <a:cubicBezTo>
                        <a:pt x="629" y="28"/>
                        <a:pt x="628" y="29"/>
                        <a:pt x="626" y="29"/>
                      </a:cubicBezTo>
                      <a:cubicBezTo>
                        <a:pt x="626" y="30"/>
                        <a:pt x="625" y="30"/>
                        <a:pt x="624" y="30"/>
                      </a:cubicBezTo>
                      <a:cubicBezTo>
                        <a:pt x="622" y="32"/>
                        <a:pt x="619" y="33"/>
                        <a:pt x="616" y="34"/>
                      </a:cubicBezTo>
                      <a:cubicBezTo>
                        <a:pt x="616" y="34"/>
                        <a:pt x="615" y="34"/>
                        <a:pt x="615" y="34"/>
                      </a:cubicBezTo>
                      <a:cubicBezTo>
                        <a:pt x="613" y="35"/>
                        <a:pt x="610" y="36"/>
                        <a:pt x="608" y="37"/>
                      </a:cubicBezTo>
                      <a:cubicBezTo>
                        <a:pt x="606" y="38"/>
                        <a:pt x="603" y="38"/>
                        <a:pt x="601" y="39"/>
                      </a:cubicBezTo>
                      <a:cubicBezTo>
                        <a:pt x="600" y="39"/>
                        <a:pt x="600" y="40"/>
                        <a:pt x="599" y="40"/>
                      </a:cubicBezTo>
                      <a:cubicBezTo>
                        <a:pt x="597" y="40"/>
                        <a:pt x="595" y="41"/>
                        <a:pt x="592" y="42"/>
                      </a:cubicBezTo>
                      <a:cubicBezTo>
                        <a:pt x="592" y="42"/>
                        <a:pt x="591" y="42"/>
                        <a:pt x="591" y="42"/>
                      </a:cubicBezTo>
                      <a:cubicBezTo>
                        <a:pt x="588" y="43"/>
                        <a:pt x="585" y="44"/>
                        <a:pt x="582" y="45"/>
                      </a:cubicBezTo>
                      <a:cubicBezTo>
                        <a:pt x="581" y="45"/>
                        <a:pt x="580" y="45"/>
                        <a:pt x="580" y="45"/>
                      </a:cubicBezTo>
                      <a:cubicBezTo>
                        <a:pt x="577" y="46"/>
                        <a:pt x="575" y="46"/>
                        <a:pt x="573" y="47"/>
                      </a:cubicBezTo>
                      <a:cubicBezTo>
                        <a:pt x="572" y="47"/>
                        <a:pt x="571" y="47"/>
                        <a:pt x="570" y="48"/>
                      </a:cubicBezTo>
                      <a:cubicBezTo>
                        <a:pt x="567" y="48"/>
                        <a:pt x="565" y="49"/>
                        <a:pt x="563" y="49"/>
                      </a:cubicBezTo>
                      <a:cubicBezTo>
                        <a:pt x="561" y="49"/>
                        <a:pt x="560" y="50"/>
                        <a:pt x="559" y="50"/>
                      </a:cubicBezTo>
                      <a:cubicBezTo>
                        <a:pt x="556" y="51"/>
                        <a:pt x="553" y="51"/>
                        <a:pt x="550" y="52"/>
                      </a:cubicBezTo>
                      <a:cubicBezTo>
                        <a:pt x="550" y="52"/>
                        <a:pt x="549" y="52"/>
                        <a:pt x="549" y="52"/>
                      </a:cubicBezTo>
                      <a:cubicBezTo>
                        <a:pt x="545" y="53"/>
                        <a:pt x="541" y="54"/>
                        <a:pt x="537" y="54"/>
                      </a:cubicBezTo>
                      <a:cubicBezTo>
                        <a:pt x="536" y="54"/>
                        <a:pt x="535" y="55"/>
                        <a:pt x="534" y="55"/>
                      </a:cubicBezTo>
                      <a:cubicBezTo>
                        <a:pt x="531" y="55"/>
                        <a:pt x="528" y="56"/>
                        <a:pt x="525" y="56"/>
                      </a:cubicBezTo>
                      <a:cubicBezTo>
                        <a:pt x="524" y="56"/>
                        <a:pt x="523" y="57"/>
                        <a:pt x="521" y="57"/>
                      </a:cubicBezTo>
                      <a:cubicBezTo>
                        <a:pt x="519" y="57"/>
                        <a:pt x="516" y="58"/>
                        <a:pt x="513" y="58"/>
                      </a:cubicBezTo>
                      <a:cubicBezTo>
                        <a:pt x="512" y="58"/>
                        <a:pt x="510" y="59"/>
                        <a:pt x="508" y="59"/>
                      </a:cubicBezTo>
                      <a:cubicBezTo>
                        <a:pt x="506" y="59"/>
                        <a:pt x="503" y="60"/>
                        <a:pt x="501" y="60"/>
                      </a:cubicBezTo>
                      <a:cubicBezTo>
                        <a:pt x="499" y="60"/>
                        <a:pt x="498" y="60"/>
                        <a:pt x="496" y="60"/>
                      </a:cubicBezTo>
                      <a:cubicBezTo>
                        <a:pt x="493" y="61"/>
                        <a:pt x="490" y="61"/>
                        <a:pt x="487" y="62"/>
                      </a:cubicBezTo>
                      <a:cubicBezTo>
                        <a:pt x="486" y="62"/>
                        <a:pt x="485" y="62"/>
                        <a:pt x="483" y="62"/>
                      </a:cubicBezTo>
                      <a:cubicBezTo>
                        <a:pt x="480" y="62"/>
                        <a:pt x="477" y="63"/>
                        <a:pt x="474" y="63"/>
                      </a:cubicBezTo>
                      <a:cubicBezTo>
                        <a:pt x="472" y="63"/>
                        <a:pt x="471" y="63"/>
                        <a:pt x="470" y="63"/>
                      </a:cubicBezTo>
                      <a:cubicBezTo>
                        <a:pt x="466" y="64"/>
                        <a:pt x="462" y="64"/>
                        <a:pt x="459" y="65"/>
                      </a:cubicBezTo>
                      <a:cubicBezTo>
                        <a:pt x="458" y="65"/>
                        <a:pt x="457" y="65"/>
                        <a:pt x="456" y="65"/>
                      </a:cubicBezTo>
                      <a:cubicBezTo>
                        <a:pt x="455" y="65"/>
                        <a:pt x="455" y="65"/>
                        <a:pt x="454" y="65"/>
                      </a:cubicBezTo>
                      <a:cubicBezTo>
                        <a:pt x="450" y="65"/>
                        <a:pt x="446" y="66"/>
                        <a:pt x="442" y="66"/>
                      </a:cubicBezTo>
                      <a:cubicBezTo>
                        <a:pt x="440" y="66"/>
                        <a:pt x="439" y="66"/>
                        <a:pt x="437" y="66"/>
                      </a:cubicBezTo>
                      <a:cubicBezTo>
                        <a:pt x="434" y="67"/>
                        <a:pt x="431" y="67"/>
                        <a:pt x="428" y="67"/>
                      </a:cubicBezTo>
                      <a:cubicBezTo>
                        <a:pt x="426" y="67"/>
                        <a:pt x="424" y="67"/>
                        <a:pt x="422" y="67"/>
                      </a:cubicBezTo>
                      <a:cubicBezTo>
                        <a:pt x="419" y="68"/>
                        <a:pt x="416" y="68"/>
                        <a:pt x="413" y="68"/>
                      </a:cubicBezTo>
                      <a:cubicBezTo>
                        <a:pt x="411" y="68"/>
                        <a:pt x="409" y="68"/>
                        <a:pt x="407" y="68"/>
                      </a:cubicBezTo>
                      <a:cubicBezTo>
                        <a:pt x="404" y="68"/>
                        <a:pt x="401" y="69"/>
                        <a:pt x="399" y="69"/>
                      </a:cubicBezTo>
                      <a:cubicBezTo>
                        <a:pt x="394" y="69"/>
                        <a:pt x="389" y="69"/>
                        <a:pt x="383" y="69"/>
                      </a:cubicBezTo>
                      <a:cubicBezTo>
                        <a:pt x="382" y="69"/>
                        <a:pt x="381" y="69"/>
                        <a:pt x="379" y="69"/>
                      </a:cubicBezTo>
                      <a:cubicBezTo>
                        <a:pt x="378" y="70"/>
                        <a:pt x="377" y="70"/>
                        <a:pt x="375" y="70"/>
                      </a:cubicBezTo>
                      <a:cubicBezTo>
                        <a:pt x="371" y="70"/>
                        <a:pt x="368" y="70"/>
                        <a:pt x="364" y="70"/>
                      </a:cubicBezTo>
                      <a:cubicBezTo>
                        <a:pt x="362" y="70"/>
                        <a:pt x="360" y="70"/>
                        <a:pt x="359" y="70"/>
                      </a:cubicBezTo>
                      <a:cubicBezTo>
                        <a:pt x="355" y="70"/>
                        <a:pt x="351" y="70"/>
                        <a:pt x="348" y="70"/>
                      </a:cubicBezTo>
                      <a:cubicBezTo>
                        <a:pt x="346" y="70"/>
                        <a:pt x="345" y="70"/>
                        <a:pt x="343" y="70"/>
                      </a:cubicBezTo>
                      <a:cubicBezTo>
                        <a:pt x="338" y="70"/>
                        <a:pt x="333" y="70"/>
                        <a:pt x="328" y="70"/>
                      </a:cubicBezTo>
                      <a:cubicBezTo>
                        <a:pt x="323" y="70"/>
                        <a:pt x="318" y="70"/>
                        <a:pt x="313" y="70"/>
                      </a:cubicBezTo>
                      <a:cubicBezTo>
                        <a:pt x="311" y="70"/>
                        <a:pt x="310" y="70"/>
                        <a:pt x="309" y="70"/>
                      </a:cubicBezTo>
                      <a:cubicBezTo>
                        <a:pt x="305" y="70"/>
                        <a:pt x="302" y="70"/>
                        <a:pt x="298" y="70"/>
                      </a:cubicBezTo>
                      <a:cubicBezTo>
                        <a:pt x="296" y="70"/>
                        <a:pt x="294" y="70"/>
                        <a:pt x="292" y="70"/>
                      </a:cubicBezTo>
                      <a:cubicBezTo>
                        <a:pt x="289" y="70"/>
                        <a:pt x="286" y="70"/>
                        <a:pt x="282" y="70"/>
                      </a:cubicBezTo>
                      <a:cubicBezTo>
                        <a:pt x="280" y="70"/>
                        <a:pt x="279" y="70"/>
                        <a:pt x="277" y="69"/>
                      </a:cubicBezTo>
                      <a:cubicBezTo>
                        <a:pt x="274" y="69"/>
                        <a:pt x="271" y="69"/>
                        <a:pt x="268" y="69"/>
                      </a:cubicBezTo>
                      <a:cubicBezTo>
                        <a:pt x="265" y="69"/>
                        <a:pt x="263" y="69"/>
                        <a:pt x="261" y="69"/>
                      </a:cubicBezTo>
                      <a:cubicBezTo>
                        <a:pt x="258" y="69"/>
                        <a:pt x="255" y="69"/>
                        <a:pt x="252" y="68"/>
                      </a:cubicBezTo>
                      <a:cubicBezTo>
                        <a:pt x="250" y="68"/>
                        <a:pt x="248" y="68"/>
                        <a:pt x="245" y="68"/>
                      </a:cubicBezTo>
                      <a:cubicBezTo>
                        <a:pt x="243" y="68"/>
                        <a:pt x="241" y="68"/>
                        <a:pt x="239" y="68"/>
                      </a:cubicBezTo>
                      <a:cubicBezTo>
                        <a:pt x="236" y="67"/>
                        <a:pt x="233" y="67"/>
                        <a:pt x="230" y="67"/>
                      </a:cubicBezTo>
                      <a:cubicBezTo>
                        <a:pt x="228" y="67"/>
                        <a:pt x="226" y="67"/>
                        <a:pt x="224" y="67"/>
                      </a:cubicBezTo>
                      <a:cubicBezTo>
                        <a:pt x="221" y="66"/>
                        <a:pt x="218" y="66"/>
                        <a:pt x="214" y="66"/>
                      </a:cubicBezTo>
                      <a:cubicBezTo>
                        <a:pt x="212" y="66"/>
                        <a:pt x="210" y="66"/>
                        <a:pt x="208" y="65"/>
                      </a:cubicBezTo>
                      <a:cubicBezTo>
                        <a:pt x="205" y="65"/>
                        <a:pt x="202" y="65"/>
                        <a:pt x="199" y="65"/>
                      </a:cubicBezTo>
                      <a:cubicBezTo>
                        <a:pt x="197" y="64"/>
                        <a:pt x="195" y="64"/>
                        <a:pt x="193" y="64"/>
                      </a:cubicBezTo>
                      <a:cubicBezTo>
                        <a:pt x="190" y="64"/>
                        <a:pt x="187" y="63"/>
                        <a:pt x="184" y="63"/>
                      </a:cubicBezTo>
                      <a:cubicBezTo>
                        <a:pt x="182" y="63"/>
                        <a:pt x="180" y="63"/>
                        <a:pt x="178" y="63"/>
                      </a:cubicBezTo>
                      <a:cubicBezTo>
                        <a:pt x="175" y="62"/>
                        <a:pt x="172" y="62"/>
                        <a:pt x="169" y="61"/>
                      </a:cubicBezTo>
                      <a:cubicBezTo>
                        <a:pt x="167" y="61"/>
                        <a:pt x="165" y="61"/>
                        <a:pt x="163" y="61"/>
                      </a:cubicBezTo>
                      <a:cubicBezTo>
                        <a:pt x="160" y="60"/>
                        <a:pt x="157" y="60"/>
                        <a:pt x="153" y="59"/>
                      </a:cubicBezTo>
                      <a:cubicBezTo>
                        <a:pt x="152" y="59"/>
                        <a:pt x="150" y="59"/>
                        <a:pt x="148" y="59"/>
                      </a:cubicBezTo>
                      <a:cubicBezTo>
                        <a:pt x="144" y="58"/>
                        <a:pt x="140" y="58"/>
                        <a:pt x="136" y="57"/>
                      </a:cubicBezTo>
                      <a:cubicBezTo>
                        <a:pt x="135" y="57"/>
                        <a:pt x="134" y="57"/>
                        <a:pt x="133" y="56"/>
                      </a:cubicBezTo>
                      <a:cubicBezTo>
                        <a:pt x="132" y="56"/>
                        <a:pt x="131" y="56"/>
                        <a:pt x="131" y="56"/>
                      </a:cubicBezTo>
                      <a:cubicBezTo>
                        <a:pt x="127" y="56"/>
                        <a:pt x="124" y="55"/>
                        <a:pt x="121" y="55"/>
                      </a:cubicBezTo>
                      <a:cubicBezTo>
                        <a:pt x="120" y="54"/>
                        <a:pt x="119" y="54"/>
                        <a:pt x="118" y="54"/>
                      </a:cubicBezTo>
                      <a:cubicBezTo>
                        <a:pt x="116" y="54"/>
                        <a:pt x="113" y="53"/>
                        <a:pt x="110" y="53"/>
                      </a:cubicBezTo>
                      <a:cubicBezTo>
                        <a:pt x="109" y="52"/>
                        <a:pt x="108" y="52"/>
                        <a:pt x="107" y="52"/>
                      </a:cubicBezTo>
                      <a:cubicBezTo>
                        <a:pt x="104" y="51"/>
                        <a:pt x="100" y="51"/>
                        <a:pt x="97" y="50"/>
                      </a:cubicBezTo>
                      <a:cubicBezTo>
                        <a:pt x="94" y="49"/>
                        <a:pt x="92" y="49"/>
                        <a:pt x="90" y="48"/>
                      </a:cubicBezTo>
                      <a:cubicBezTo>
                        <a:pt x="89" y="48"/>
                        <a:pt x="87" y="48"/>
                        <a:pt x="86" y="47"/>
                      </a:cubicBezTo>
                      <a:cubicBezTo>
                        <a:pt x="82" y="47"/>
                        <a:pt x="79" y="46"/>
                        <a:pt x="75" y="45"/>
                      </a:cubicBezTo>
                      <a:cubicBezTo>
                        <a:pt x="72" y="44"/>
                        <a:pt x="69" y="43"/>
                        <a:pt x="66" y="42"/>
                      </a:cubicBezTo>
                      <a:cubicBezTo>
                        <a:pt x="65" y="42"/>
                        <a:pt x="64" y="42"/>
                        <a:pt x="63" y="41"/>
                      </a:cubicBezTo>
                      <a:cubicBezTo>
                        <a:pt x="61" y="41"/>
                        <a:pt x="59" y="40"/>
                        <a:pt x="57" y="40"/>
                      </a:cubicBezTo>
                      <a:cubicBezTo>
                        <a:pt x="56" y="39"/>
                        <a:pt x="55" y="39"/>
                        <a:pt x="54" y="39"/>
                      </a:cubicBezTo>
                      <a:cubicBezTo>
                        <a:pt x="52" y="38"/>
                        <a:pt x="51" y="38"/>
                        <a:pt x="49" y="37"/>
                      </a:cubicBezTo>
                      <a:cubicBezTo>
                        <a:pt x="48" y="37"/>
                        <a:pt x="47" y="36"/>
                        <a:pt x="46" y="36"/>
                      </a:cubicBezTo>
                      <a:cubicBezTo>
                        <a:pt x="44" y="35"/>
                        <a:pt x="43" y="35"/>
                        <a:pt x="42" y="34"/>
                      </a:cubicBezTo>
                      <a:cubicBezTo>
                        <a:pt x="41" y="34"/>
                        <a:pt x="40" y="33"/>
                        <a:pt x="39" y="33"/>
                      </a:cubicBezTo>
                      <a:cubicBezTo>
                        <a:pt x="37" y="33"/>
                        <a:pt x="36" y="32"/>
                        <a:pt x="34" y="31"/>
                      </a:cubicBezTo>
                      <a:cubicBezTo>
                        <a:pt x="33" y="31"/>
                        <a:pt x="33" y="31"/>
                        <a:pt x="32" y="30"/>
                      </a:cubicBezTo>
                      <a:cubicBezTo>
                        <a:pt x="30" y="30"/>
                        <a:pt x="29" y="29"/>
                        <a:pt x="28" y="28"/>
                      </a:cubicBezTo>
                      <a:cubicBezTo>
                        <a:pt x="27" y="28"/>
                        <a:pt x="26" y="28"/>
                        <a:pt x="26" y="27"/>
                      </a:cubicBezTo>
                      <a:cubicBezTo>
                        <a:pt x="24" y="26"/>
                        <a:pt x="22" y="25"/>
                        <a:pt x="20" y="24"/>
                      </a:cubicBez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18" y="23"/>
                        <a:pt x="17" y="22"/>
                        <a:pt x="15" y="21"/>
                      </a:cubicBezTo>
                      <a:cubicBezTo>
                        <a:pt x="15" y="21"/>
                        <a:pt x="14" y="21"/>
                        <a:pt x="14" y="20"/>
                      </a:cubicBezTo>
                      <a:cubicBezTo>
                        <a:pt x="13" y="20"/>
                        <a:pt x="12" y="19"/>
                        <a:pt x="11" y="18"/>
                      </a:cubicBezTo>
                      <a:cubicBezTo>
                        <a:pt x="10" y="18"/>
                        <a:pt x="10" y="17"/>
                        <a:pt x="10" y="17"/>
                      </a:cubicBezTo>
                      <a:cubicBezTo>
                        <a:pt x="9" y="16"/>
                        <a:pt x="8" y="16"/>
                        <a:pt x="7" y="15"/>
                      </a:cubicBezTo>
                      <a:cubicBezTo>
                        <a:pt x="7" y="14"/>
                        <a:pt x="7" y="14"/>
                        <a:pt x="6" y="14"/>
                      </a:cubicBezTo>
                      <a:cubicBezTo>
                        <a:pt x="6" y="13"/>
                        <a:pt x="5" y="12"/>
                        <a:pt x="4" y="12"/>
                      </a:cubicBezTo>
                      <a:cubicBezTo>
                        <a:pt x="4" y="11"/>
                        <a:pt x="4" y="11"/>
                        <a:pt x="4" y="10"/>
                      </a:cubicBezTo>
                      <a:cubicBezTo>
                        <a:pt x="3" y="10"/>
                        <a:pt x="3" y="9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1" y="6"/>
                        <a:pt x="1" y="5"/>
                        <a:pt x="1" y="5"/>
                      </a:cubicBezTo>
                      <a:cubicBezTo>
                        <a:pt x="1" y="4"/>
                        <a:pt x="1" y="4"/>
                        <a:pt x="0" y="4"/>
                      </a:cubicBez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0" y="17"/>
                        <a:pt x="0" y="18"/>
                      </a:cubicBezTo>
                      <a:cubicBezTo>
                        <a:pt x="1" y="18"/>
                        <a:pt x="1" y="19"/>
                        <a:pt x="1" y="19"/>
                      </a:cubicBezTo>
                      <a:cubicBezTo>
                        <a:pt x="1" y="20"/>
                        <a:pt x="1" y="21"/>
                        <a:pt x="2" y="21"/>
                      </a:cubicBezTo>
                      <a:cubicBezTo>
                        <a:pt x="2" y="22"/>
                        <a:pt x="2" y="22"/>
                        <a:pt x="2" y="23"/>
                      </a:cubicBezTo>
                      <a:cubicBezTo>
                        <a:pt x="3" y="23"/>
                        <a:pt x="3" y="24"/>
                        <a:pt x="4" y="25"/>
                      </a:cubicBezTo>
                      <a:cubicBezTo>
                        <a:pt x="4" y="25"/>
                        <a:pt x="4" y="26"/>
                        <a:pt x="5" y="26"/>
                      </a:cubicBezTo>
                      <a:cubicBezTo>
                        <a:pt x="5" y="27"/>
                        <a:pt x="6" y="27"/>
                        <a:pt x="6" y="28"/>
                      </a:cubicBezTo>
                      <a:cubicBezTo>
                        <a:pt x="7" y="29"/>
                        <a:pt x="7" y="29"/>
                        <a:pt x="7" y="29"/>
                      </a:cubicBezTo>
                      <a:cubicBezTo>
                        <a:pt x="8" y="30"/>
                        <a:pt x="9" y="31"/>
                        <a:pt x="10" y="31"/>
                      </a:cubicBezTo>
                      <a:cubicBezTo>
                        <a:pt x="10" y="32"/>
                        <a:pt x="10" y="32"/>
                        <a:pt x="11" y="33"/>
                      </a:cubicBezTo>
                      <a:cubicBezTo>
                        <a:pt x="12" y="33"/>
                        <a:pt x="13" y="34"/>
                        <a:pt x="14" y="35"/>
                      </a:cubicBezTo>
                      <a:cubicBezTo>
                        <a:pt x="14" y="35"/>
                        <a:pt x="15" y="35"/>
                        <a:pt x="15" y="36"/>
                      </a:cubicBezTo>
                      <a:cubicBezTo>
                        <a:pt x="17" y="37"/>
                        <a:pt x="18" y="38"/>
                        <a:pt x="20" y="39"/>
                      </a:cubicBezTo>
                      <a:cubicBezTo>
                        <a:pt x="20" y="39"/>
                        <a:pt x="20" y="39"/>
                        <a:pt x="21" y="39"/>
                      </a:cubicBezTo>
                      <a:cubicBezTo>
                        <a:pt x="22" y="40"/>
                        <a:pt x="24" y="41"/>
                        <a:pt x="26" y="42"/>
                      </a:cubicBezTo>
                      <a:cubicBezTo>
                        <a:pt x="26" y="42"/>
                        <a:pt x="27" y="43"/>
                        <a:pt x="28" y="43"/>
                      </a:cubicBezTo>
                      <a:cubicBezTo>
                        <a:pt x="29" y="44"/>
                        <a:pt x="30" y="44"/>
                        <a:pt x="32" y="45"/>
                      </a:cubicBezTo>
                      <a:cubicBezTo>
                        <a:pt x="33" y="45"/>
                        <a:pt x="34" y="46"/>
                        <a:pt x="34" y="46"/>
                      </a:cubicBezTo>
                      <a:cubicBezTo>
                        <a:pt x="36" y="47"/>
                        <a:pt x="37" y="47"/>
                        <a:pt x="39" y="48"/>
                      </a:cubicBezTo>
                      <a:cubicBezTo>
                        <a:pt x="40" y="48"/>
                        <a:pt x="41" y="48"/>
                        <a:pt x="42" y="49"/>
                      </a:cubicBezTo>
                      <a:cubicBezTo>
                        <a:pt x="43" y="49"/>
                        <a:pt x="44" y="50"/>
                        <a:pt x="46" y="50"/>
                      </a:cubicBezTo>
                      <a:cubicBezTo>
                        <a:pt x="47" y="51"/>
                        <a:pt x="48" y="51"/>
                        <a:pt x="49" y="52"/>
                      </a:cubicBezTo>
                      <a:cubicBezTo>
                        <a:pt x="51" y="52"/>
                        <a:pt x="52" y="53"/>
                        <a:pt x="54" y="53"/>
                      </a:cubicBezTo>
                      <a:cubicBezTo>
                        <a:pt x="55" y="54"/>
                        <a:pt x="56" y="54"/>
                        <a:pt x="57" y="54"/>
                      </a:cubicBezTo>
                      <a:cubicBezTo>
                        <a:pt x="59" y="55"/>
                        <a:pt x="61" y="55"/>
                        <a:pt x="63" y="56"/>
                      </a:cubicBezTo>
                      <a:cubicBezTo>
                        <a:pt x="64" y="56"/>
                        <a:pt x="65" y="57"/>
                        <a:pt x="66" y="57"/>
                      </a:cubicBezTo>
                      <a:cubicBezTo>
                        <a:pt x="69" y="58"/>
                        <a:pt x="72" y="59"/>
                        <a:pt x="75" y="59"/>
                      </a:cubicBezTo>
                      <a:cubicBezTo>
                        <a:pt x="79" y="60"/>
                        <a:pt x="82" y="61"/>
                        <a:pt x="86" y="62"/>
                      </a:cubicBezTo>
                      <a:cubicBezTo>
                        <a:pt x="87" y="62"/>
                        <a:pt x="89" y="63"/>
                        <a:pt x="90" y="63"/>
                      </a:cubicBezTo>
                      <a:cubicBezTo>
                        <a:pt x="92" y="63"/>
                        <a:pt x="95" y="64"/>
                        <a:pt x="97" y="64"/>
                      </a:cubicBezTo>
                      <a:cubicBezTo>
                        <a:pt x="97" y="64"/>
                        <a:pt x="97" y="65"/>
                        <a:pt x="97" y="65"/>
                      </a:cubicBezTo>
                      <a:cubicBezTo>
                        <a:pt x="101" y="65"/>
                        <a:pt x="104" y="66"/>
                        <a:pt x="107" y="67"/>
                      </a:cubicBezTo>
                      <a:cubicBezTo>
                        <a:pt x="108" y="67"/>
                        <a:pt x="109" y="67"/>
                        <a:pt x="110" y="67"/>
                      </a:cubicBezTo>
                      <a:cubicBezTo>
                        <a:pt x="112" y="67"/>
                        <a:pt x="114" y="68"/>
                        <a:pt x="116" y="68"/>
                      </a:cubicBezTo>
                      <a:cubicBezTo>
                        <a:pt x="117" y="68"/>
                        <a:pt x="118" y="68"/>
                        <a:pt x="118" y="69"/>
                      </a:cubicBezTo>
                      <a:cubicBezTo>
                        <a:pt x="119" y="69"/>
                        <a:pt x="120" y="69"/>
                        <a:pt x="122" y="69"/>
                      </a:cubicBezTo>
                      <a:cubicBezTo>
                        <a:pt x="124" y="70"/>
                        <a:pt x="127" y="70"/>
                        <a:pt x="130" y="71"/>
                      </a:cubicBezTo>
                      <a:cubicBezTo>
                        <a:pt x="131" y="71"/>
                        <a:pt x="132" y="71"/>
                        <a:pt x="133" y="71"/>
                      </a:cubicBezTo>
                      <a:cubicBezTo>
                        <a:pt x="133" y="71"/>
                        <a:pt x="133" y="71"/>
                        <a:pt x="134" y="71"/>
                      </a:cubicBezTo>
                      <a:cubicBezTo>
                        <a:pt x="134" y="71"/>
                        <a:pt x="134" y="71"/>
                        <a:pt x="134" y="71"/>
                      </a:cubicBezTo>
                      <a:cubicBezTo>
                        <a:pt x="134" y="71"/>
                        <a:pt x="134" y="71"/>
                        <a:pt x="134" y="71"/>
                      </a:cubicBezTo>
                      <a:cubicBezTo>
                        <a:pt x="134" y="71"/>
                        <a:pt x="134" y="71"/>
                        <a:pt x="134" y="71"/>
                      </a:cubicBezTo>
                      <a:cubicBezTo>
                        <a:pt x="135" y="71"/>
                        <a:pt x="136" y="71"/>
                        <a:pt x="137" y="72"/>
                      </a:cubicBezTo>
                      <a:cubicBezTo>
                        <a:pt x="140" y="72"/>
                        <a:pt x="144" y="73"/>
                        <a:pt x="148" y="73"/>
                      </a:cubicBezTo>
                      <a:cubicBezTo>
                        <a:pt x="149" y="73"/>
                        <a:pt x="149" y="74"/>
                        <a:pt x="150" y="74"/>
                      </a:cubicBezTo>
                      <a:cubicBezTo>
                        <a:pt x="151" y="74"/>
                        <a:pt x="153" y="74"/>
                        <a:pt x="154" y="74"/>
                      </a:cubicBezTo>
                      <a:cubicBezTo>
                        <a:pt x="157" y="75"/>
                        <a:pt x="160" y="75"/>
                        <a:pt x="163" y="75"/>
                      </a:cubicBezTo>
                      <a:cubicBezTo>
                        <a:pt x="164" y="75"/>
                        <a:pt x="165" y="76"/>
                        <a:pt x="166" y="76"/>
                      </a:cubicBezTo>
                      <a:cubicBezTo>
                        <a:pt x="167" y="76"/>
                        <a:pt x="168" y="76"/>
                        <a:pt x="169" y="76"/>
                      </a:cubicBezTo>
                      <a:cubicBezTo>
                        <a:pt x="172" y="76"/>
                        <a:pt x="175" y="77"/>
                        <a:pt x="177" y="77"/>
                      </a:cubicBezTo>
                      <a:cubicBezTo>
                        <a:pt x="179" y="77"/>
                        <a:pt x="181" y="77"/>
                        <a:pt x="182" y="78"/>
                      </a:cubicBezTo>
                      <a:cubicBezTo>
                        <a:pt x="183" y="78"/>
                        <a:pt x="184" y="78"/>
                        <a:pt x="184" y="78"/>
                      </a:cubicBezTo>
                      <a:cubicBezTo>
                        <a:pt x="187" y="78"/>
                        <a:pt x="190" y="78"/>
                        <a:pt x="192" y="79"/>
                      </a:cubicBezTo>
                      <a:cubicBezTo>
                        <a:pt x="194" y="79"/>
                        <a:pt x="196" y="79"/>
                        <a:pt x="198" y="79"/>
                      </a:cubicBezTo>
                      <a:cubicBezTo>
                        <a:pt x="198" y="79"/>
                        <a:pt x="199" y="79"/>
                        <a:pt x="199" y="79"/>
                      </a:cubicBezTo>
                      <a:cubicBezTo>
                        <a:pt x="202" y="79"/>
                        <a:pt x="204" y="80"/>
                        <a:pt x="207" y="80"/>
                      </a:cubicBezTo>
                      <a:cubicBezTo>
                        <a:pt x="209" y="80"/>
                        <a:pt x="211" y="80"/>
                        <a:pt x="213" y="80"/>
                      </a:cubicBezTo>
                      <a:cubicBezTo>
                        <a:pt x="214" y="80"/>
                        <a:pt x="214" y="81"/>
                        <a:pt x="215" y="81"/>
                      </a:cubicBezTo>
                      <a:cubicBezTo>
                        <a:pt x="217" y="81"/>
                        <a:pt x="219" y="81"/>
                        <a:pt x="221" y="81"/>
                      </a:cubicBezTo>
                      <a:cubicBezTo>
                        <a:pt x="224" y="81"/>
                        <a:pt x="226" y="81"/>
                        <a:pt x="229" y="82"/>
                      </a:cubicBezTo>
                      <a:cubicBezTo>
                        <a:pt x="229" y="82"/>
                        <a:pt x="230" y="82"/>
                        <a:pt x="230" y="82"/>
                      </a:cubicBezTo>
                      <a:cubicBezTo>
                        <a:pt x="232" y="82"/>
                        <a:pt x="234" y="82"/>
                        <a:pt x="235" y="82"/>
                      </a:cubicBezTo>
                      <a:cubicBezTo>
                        <a:pt x="238" y="82"/>
                        <a:pt x="241" y="82"/>
                        <a:pt x="245" y="83"/>
                      </a:cubicBezTo>
                      <a:cubicBezTo>
                        <a:pt x="245" y="83"/>
                        <a:pt x="245" y="83"/>
                        <a:pt x="246" y="83"/>
                      </a:cubicBezTo>
                      <a:cubicBezTo>
                        <a:pt x="247" y="83"/>
                        <a:pt x="249" y="83"/>
                        <a:pt x="251" y="83"/>
                      </a:cubicBezTo>
                      <a:cubicBezTo>
                        <a:pt x="254" y="83"/>
                        <a:pt x="257" y="83"/>
                        <a:pt x="260" y="83"/>
                      </a:cubicBezTo>
                      <a:cubicBezTo>
                        <a:pt x="260" y="83"/>
                        <a:pt x="261" y="83"/>
                        <a:pt x="261" y="83"/>
                      </a:cubicBezTo>
                      <a:cubicBezTo>
                        <a:pt x="263" y="83"/>
                        <a:pt x="265" y="84"/>
                        <a:pt x="267" y="84"/>
                      </a:cubicBezTo>
                      <a:cubicBezTo>
                        <a:pt x="269" y="84"/>
                        <a:pt x="272" y="84"/>
                        <a:pt x="275" y="84"/>
                      </a:cubicBezTo>
                      <a:cubicBezTo>
                        <a:pt x="275" y="84"/>
                        <a:pt x="276" y="84"/>
                        <a:pt x="277" y="84"/>
                      </a:cubicBezTo>
                      <a:cubicBezTo>
                        <a:pt x="279" y="84"/>
                        <a:pt x="280" y="84"/>
                        <a:pt x="282" y="84"/>
                      </a:cubicBezTo>
                      <a:cubicBezTo>
                        <a:pt x="284" y="84"/>
                        <a:pt x="286" y="84"/>
                        <a:pt x="288" y="84"/>
                      </a:cubicBezTo>
                      <a:cubicBezTo>
                        <a:pt x="290" y="84"/>
                        <a:pt x="291" y="84"/>
                        <a:pt x="292" y="84"/>
                      </a:cubicBezTo>
                      <a:cubicBezTo>
                        <a:pt x="294" y="84"/>
                        <a:pt x="296" y="85"/>
                        <a:pt x="298" y="85"/>
                      </a:cubicBezTo>
                      <a:cubicBezTo>
                        <a:pt x="299" y="85"/>
                        <a:pt x="301" y="85"/>
                        <a:pt x="302" y="85"/>
                      </a:cubicBezTo>
                      <a:cubicBezTo>
                        <a:pt x="304" y="85"/>
                        <a:pt x="307" y="85"/>
                        <a:pt x="309" y="85"/>
                      </a:cubicBezTo>
                      <a:cubicBezTo>
                        <a:pt x="310" y="85"/>
                        <a:pt x="311" y="85"/>
                        <a:pt x="313" y="85"/>
                      </a:cubicBezTo>
                      <a:cubicBezTo>
                        <a:pt x="313" y="85"/>
                        <a:pt x="314" y="85"/>
                        <a:pt x="315" y="85"/>
                      </a:cubicBezTo>
                      <a:cubicBezTo>
                        <a:pt x="319" y="85"/>
                        <a:pt x="323" y="85"/>
                        <a:pt x="328" y="85"/>
                      </a:cubicBezTo>
                      <a:cubicBezTo>
                        <a:pt x="328" y="85"/>
                        <a:pt x="328" y="85"/>
                        <a:pt x="328" y="85"/>
                      </a:cubicBezTo>
                      <a:cubicBezTo>
                        <a:pt x="332" y="85"/>
                        <a:pt x="336" y="85"/>
                        <a:pt x="340" y="85"/>
                      </a:cubicBezTo>
                      <a:cubicBezTo>
                        <a:pt x="341" y="85"/>
                        <a:pt x="342" y="85"/>
                        <a:pt x="343" y="85"/>
                      </a:cubicBezTo>
                      <a:cubicBezTo>
                        <a:pt x="345" y="85"/>
                        <a:pt x="346" y="85"/>
                        <a:pt x="348" y="85"/>
                      </a:cubicBezTo>
                      <a:cubicBezTo>
                        <a:pt x="349" y="85"/>
                        <a:pt x="351" y="85"/>
                        <a:pt x="352" y="85"/>
                      </a:cubicBezTo>
                      <a:cubicBezTo>
                        <a:pt x="355" y="85"/>
                        <a:pt x="357" y="85"/>
                        <a:pt x="359" y="85"/>
                      </a:cubicBezTo>
                      <a:cubicBezTo>
                        <a:pt x="360" y="85"/>
                        <a:pt x="362" y="85"/>
                        <a:pt x="364" y="84"/>
                      </a:cubicBezTo>
                      <a:cubicBezTo>
                        <a:pt x="364" y="84"/>
                        <a:pt x="365" y="84"/>
                        <a:pt x="366" y="84"/>
                      </a:cubicBezTo>
                      <a:cubicBezTo>
                        <a:pt x="369" y="84"/>
                        <a:pt x="372" y="84"/>
                        <a:pt x="375" y="84"/>
                      </a:cubicBezTo>
                      <a:cubicBezTo>
                        <a:pt x="377" y="84"/>
                        <a:pt x="378" y="84"/>
                        <a:pt x="379" y="84"/>
                      </a:cubicBezTo>
                      <a:cubicBezTo>
                        <a:pt x="379" y="84"/>
                        <a:pt x="380" y="84"/>
                        <a:pt x="380" y="84"/>
                      </a:cubicBezTo>
                      <a:cubicBezTo>
                        <a:pt x="381" y="84"/>
                        <a:pt x="382" y="84"/>
                        <a:pt x="383" y="84"/>
                      </a:cubicBezTo>
                      <a:cubicBezTo>
                        <a:pt x="388" y="84"/>
                        <a:pt x="394" y="83"/>
                        <a:pt x="399" y="83"/>
                      </a:cubicBezTo>
                      <a:cubicBezTo>
                        <a:pt x="400" y="83"/>
                        <a:pt x="401" y="83"/>
                        <a:pt x="402" y="83"/>
                      </a:cubicBezTo>
                      <a:cubicBezTo>
                        <a:pt x="404" y="83"/>
                        <a:pt x="405" y="83"/>
                        <a:pt x="407" y="83"/>
                      </a:cubicBezTo>
                      <a:cubicBezTo>
                        <a:pt x="409" y="83"/>
                        <a:pt x="411" y="83"/>
                        <a:pt x="412" y="83"/>
                      </a:cubicBezTo>
                      <a:cubicBezTo>
                        <a:pt x="416" y="82"/>
                        <a:pt x="419" y="82"/>
                        <a:pt x="423" y="82"/>
                      </a:cubicBezTo>
                      <a:cubicBezTo>
                        <a:pt x="424" y="82"/>
                        <a:pt x="426" y="82"/>
                        <a:pt x="427" y="82"/>
                      </a:cubicBezTo>
                      <a:cubicBezTo>
                        <a:pt x="431" y="81"/>
                        <a:pt x="435" y="81"/>
                        <a:pt x="439" y="81"/>
                      </a:cubicBezTo>
                      <a:cubicBezTo>
                        <a:pt x="440" y="81"/>
                        <a:pt x="441" y="81"/>
                        <a:pt x="442" y="81"/>
                      </a:cubicBezTo>
                      <a:cubicBezTo>
                        <a:pt x="446" y="80"/>
                        <a:pt x="451" y="80"/>
                        <a:pt x="456" y="79"/>
                      </a:cubicBezTo>
                      <a:cubicBezTo>
                        <a:pt x="461" y="79"/>
                        <a:pt x="465" y="78"/>
                        <a:pt x="470" y="78"/>
                      </a:cubicBezTo>
                      <a:cubicBezTo>
                        <a:pt x="471" y="78"/>
                        <a:pt x="472" y="78"/>
                        <a:pt x="473" y="78"/>
                      </a:cubicBezTo>
                      <a:cubicBezTo>
                        <a:pt x="476" y="77"/>
                        <a:pt x="479" y="77"/>
                        <a:pt x="481" y="77"/>
                      </a:cubicBezTo>
                      <a:cubicBezTo>
                        <a:pt x="482" y="77"/>
                        <a:pt x="483" y="77"/>
                        <a:pt x="483" y="77"/>
                      </a:cubicBezTo>
                      <a:cubicBezTo>
                        <a:pt x="485" y="76"/>
                        <a:pt x="486" y="76"/>
                        <a:pt x="487" y="76"/>
                      </a:cubicBezTo>
                      <a:cubicBezTo>
                        <a:pt x="490" y="76"/>
                        <a:pt x="493" y="75"/>
                        <a:pt x="496" y="75"/>
                      </a:cubicBezTo>
                      <a:cubicBezTo>
                        <a:pt x="498" y="75"/>
                        <a:pt x="499" y="75"/>
                        <a:pt x="501" y="74"/>
                      </a:cubicBezTo>
                      <a:cubicBezTo>
                        <a:pt x="502" y="74"/>
                        <a:pt x="503" y="74"/>
                        <a:pt x="504" y="74"/>
                      </a:cubicBezTo>
                      <a:cubicBezTo>
                        <a:pt x="505" y="74"/>
                        <a:pt x="507" y="74"/>
                        <a:pt x="508" y="73"/>
                      </a:cubicBezTo>
                      <a:cubicBezTo>
                        <a:pt x="510" y="73"/>
                        <a:pt x="512" y="73"/>
                        <a:pt x="513" y="73"/>
                      </a:cubicBezTo>
                      <a:cubicBezTo>
                        <a:pt x="516" y="72"/>
                        <a:pt x="519" y="72"/>
                        <a:pt x="521" y="71"/>
                      </a:cubicBezTo>
                      <a:cubicBezTo>
                        <a:pt x="523" y="71"/>
                        <a:pt x="524" y="71"/>
                        <a:pt x="525" y="71"/>
                      </a:cubicBezTo>
                      <a:cubicBezTo>
                        <a:pt x="526" y="71"/>
                        <a:pt x="526" y="71"/>
                        <a:pt x="526" y="71"/>
                      </a:cubicBezTo>
                      <a:cubicBezTo>
                        <a:pt x="529" y="70"/>
                        <a:pt x="532" y="70"/>
                        <a:pt x="535" y="69"/>
                      </a:cubicBezTo>
                      <a:cubicBezTo>
                        <a:pt x="536" y="69"/>
                        <a:pt x="536" y="69"/>
                        <a:pt x="537" y="69"/>
                      </a:cubicBezTo>
                      <a:cubicBezTo>
                        <a:pt x="541" y="68"/>
                        <a:pt x="545" y="67"/>
                        <a:pt x="548" y="67"/>
                      </a:cubicBezTo>
                      <a:cubicBezTo>
                        <a:pt x="549" y="67"/>
                        <a:pt x="549" y="67"/>
                        <a:pt x="549" y="67"/>
                      </a:cubicBezTo>
                      <a:cubicBezTo>
                        <a:pt x="549" y="67"/>
                        <a:pt x="550" y="66"/>
                        <a:pt x="551" y="66"/>
                      </a:cubicBezTo>
                      <a:cubicBezTo>
                        <a:pt x="554" y="66"/>
                        <a:pt x="556" y="65"/>
                        <a:pt x="559" y="65"/>
                      </a:cubicBezTo>
                      <a:cubicBezTo>
                        <a:pt x="560" y="64"/>
                        <a:pt x="562" y="64"/>
                        <a:pt x="563" y="64"/>
                      </a:cubicBezTo>
                      <a:cubicBezTo>
                        <a:pt x="564" y="63"/>
                        <a:pt x="566" y="63"/>
                        <a:pt x="567" y="63"/>
                      </a:cubicBezTo>
                      <a:cubicBezTo>
                        <a:pt x="568" y="63"/>
                        <a:pt x="569" y="62"/>
                        <a:pt x="570" y="62"/>
                      </a:cubicBezTo>
                      <a:cubicBezTo>
                        <a:pt x="571" y="62"/>
                        <a:pt x="572" y="62"/>
                        <a:pt x="573" y="62"/>
                      </a:cubicBezTo>
                      <a:cubicBezTo>
                        <a:pt x="575" y="61"/>
                        <a:pt x="577" y="60"/>
                        <a:pt x="580" y="60"/>
                      </a:cubicBezTo>
                      <a:cubicBezTo>
                        <a:pt x="581" y="60"/>
                        <a:pt x="581" y="59"/>
                        <a:pt x="582" y="59"/>
                      </a:cubicBezTo>
                      <a:cubicBezTo>
                        <a:pt x="582" y="59"/>
                        <a:pt x="583" y="59"/>
                        <a:pt x="583" y="59"/>
                      </a:cubicBezTo>
                      <a:cubicBezTo>
                        <a:pt x="586" y="58"/>
                        <a:pt x="588" y="58"/>
                        <a:pt x="591" y="57"/>
                      </a:cubicBezTo>
                      <a:cubicBezTo>
                        <a:pt x="591" y="57"/>
                        <a:pt x="592" y="57"/>
                        <a:pt x="592" y="56"/>
                      </a:cubicBezTo>
                      <a:cubicBezTo>
                        <a:pt x="593" y="56"/>
                        <a:pt x="595" y="56"/>
                        <a:pt x="596" y="55"/>
                      </a:cubicBezTo>
                      <a:cubicBezTo>
                        <a:pt x="597" y="55"/>
                        <a:pt x="598" y="55"/>
                        <a:pt x="599" y="54"/>
                      </a:cubicBezTo>
                      <a:cubicBezTo>
                        <a:pt x="600" y="54"/>
                        <a:pt x="600" y="54"/>
                        <a:pt x="601" y="54"/>
                      </a:cubicBezTo>
                      <a:cubicBezTo>
                        <a:pt x="603" y="53"/>
                        <a:pt x="605" y="52"/>
                        <a:pt x="607" y="52"/>
                      </a:cubicBezTo>
                      <a:cubicBezTo>
                        <a:pt x="607" y="52"/>
                        <a:pt x="607" y="52"/>
                        <a:pt x="608" y="51"/>
                      </a:cubicBezTo>
                      <a:cubicBezTo>
                        <a:pt x="610" y="51"/>
                        <a:pt x="613" y="50"/>
                        <a:pt x="615" y="49"/>
                      </a:cubicBezTo>
                      <a:cubicBezTo>
                        <a:pt x="615" y="49"/>
                        <a:pt x="616" y="48"/>
                        <a:pt x="616" y="48"/>
                      </a:cubicBezTo>
                      <a:cubicBezTo>
                        <a:pt x="616" y="48"/>
                        <a:pt x="616" y="48"/>
                        <a:pt x="616" y="48"/>
                      </a:cubicBezTo>
                      <a:cubicBezTo>
                        <a:pt x="619" y="47"/>
                        <a:pt x="622" y="46"/>
                        <a:pt x="624" y="45"/>
                      </a:cubicBezTo>
                      <a:cubicBezTo>
                        <a:pt x="624" y="45"/>
                        <a:pt x="624" y="45"/>
                        <a:pt x="624" y="45"/>
                      </a:cubicBezTo>
                      <a:cubicBezTo>
                        <a:pt x="625" y="45"/>
                        <a:pt x="625" y="44"/>
                        <a:pt x="626" y="44"/>
                      </a:cubicBezTo>
                      <a:cubicBezTo>
                        <a:pt x="628" y="43"/>
                        <a:pt x="629" y="43"/>
                        <a:pt x="631" y="42"/>
                      </a:cubicBezTo>
                      <a:cubicBezTo>
                        <a:pt x="631" y="42"/>
                        <a:pt x="631" y="42"/>
                        <a:pt x="631" y="42"/>
                      </a:cubicBezTo>
                      <a:cubicBezTo>
                        <a:pt x="632" y="41"/>
                        <a:pt x="633" y="41"/>
                        <a:pt x="633" y="40"/>
                      </a:cubicBezTo>
                      <a:cubicBezTo>
                        <a:pt x="635" y="40"/>
                        <a:pt x="636" y="39"/>
                        <a:pt x="637" y="38"/>
                      </a:cubicBezTo>
                      <a:cubicBezTo>
                        <a:pt x="637" y="38"/>
                        <a:pt x="637" y="38"/>
                        <a:pt x="637" y="38"/>
                      </a:cubicBezTo>
                      <a:cubicBezTo>
                        <a:pt x="638" y="38"/>
                        <a:pt x="638" y="37"/>
                        <a:pt x="639" y="37"/>
                      </a:cubicBezTo>
                      <a:cubicBezTo>
                        <a:pt x="640" y="36"/>
                        <a:pt x="641" y="36"/>
                        <a:pt x="642" y="35"/>
                      </a:cubicBezTo>
                      <a:cubicBezTo>
                        <a:pt x="642" y="35"/>
                        <a:pt x="642" y="35"/>
                        <a:pt x="643" y="35"/>
                      </a:cubicBezTo>
                      <a:cubicBezTo>
                        <a:pt x="643" y="34"/>
                        <a:pt x="644" y="34"/>
                        <a:pt x="644" y="34"/>
                      </a:cubicBezTo>
                      <a:cubicBezTo>
                        <a:pt x="645" y="33"/>
                        <a:pt x="646" y="32"/>
                        <a:pt x="646" y="32"/>
                      </a:cubicBezTo>
                      <a:cubicBezTo>
                        <a:pt x="647" y="32"/>
                        <a:pt x="647" y="31"/>
                        <a:pt x="647" y="31"/>
                      </a:cubicBezTo>
                      <a:cubicBezTo>
                        <a:pt x="647" y="31"/>
                        <a:pt x="648" y="31"/>
                        <a:pt x="648" y="30"/>
                      </a:cubicBezTo>
                      <a:cubicBezTo>
                        <a:pt x="649" y="30"/>
                        <a:pt x="649" y="29"/>
                        <a:pt x="650" y="28"/>
                      </a:cubicBezTo>
                      <a:cubicBezTo>
                        <a:pt x="650" y="28"/>
                        <a:pt x="650" y="28"/>
                        <a:pt x="651" y="28"/>
                      </a:cubicBezTo>
                      <a:cubicBezTo>
                        <a:pt x="651" y="27"/>
                        <a:pt x="652" y="26"/>
                        <a:pt x="652" y="26"/>
                      </a:cubicBezTo>
                      <a:cubicBezTo>
                        <a:pt x="652" y="25"/>
                        <a:pt x="652" y="25"/>
                        <a:pt x="652" y="25"/>
                      </a:cubicBezTo>
                      <a:cubicBezTo>
                        <a:pt x="653" y="25"/>
                        <a:pt x="653" y="24"/>
                        <a:pt x="653" y="24"/>
                      </a:cubicBezTo>
                      <a:cubicBezTo>
                        <a:pt x="654" y="23"/>
                        <a:pt x="654" y="23"/>
                        <a:pt x="654" y="22"/>
                      </a:cubicBezTo>
                      <a:cubicBezTo>
                        <a:pt x="654" y="22"/>
                        <a:pt x="654" y="22"/>
                        <a:pt x="654" y="22"/>
                      </a:cubicBezTo>
                      <a:cubicBezTo>
                        <a:pt x="655" y="21"/>
                        <a:pt x="655" y="20"/>
                        <a:pt x="655" y="20"/>
                      </a:cubicBezTo>
                      <a:cubicBezTo>
                        <a:pt x="655" y="19"/>
                        <a:pt x="655" y="19"/>
                        <a:pt x="655" y="19"/>
                      </a:cubicBezTo>
                      <a:cubicBezTo>
                        <a:pt x="656" y="18"/>
                        <a:pt x="656" y="18"/>
                        <a:pt x="656" y="18"/>
                      </a:cubicBezTo>
                      <a:cubicBezTo>
                        <a:pt x="656" y="17"/>
                        <a:pt x="656" y="16"/>
                        <a:pt x="656" y="15"/>
                      </a:cubicBezTo>
                      <a:cubicBezTo>
                        <a:pt x="656" y="15"/>
                        <a:pt x="656" y="15"/>
                        <a:pt x="656" y="15"/>
                      </a:cubicBezTo>
                      <a:cubicBezTo>
                        <a:pt x="656" y="0"/>
                        <a:pt x="656" y="0"/>
                        <a:pt x="656" y="0"/>
                      </a:cubicBezTo>
                      <a:cubicBezTo>
                        <a:pt x="656" y="1"/>
                        <a:pt x="656" y="2"/>
                        <a:pt x="656" y="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lumMod val="50000"/>
                        <a:lumOff val="50000"/>
                        <a:tint val="66000"/>
                        <a:satMod val="160000"/>
                      </a:schemeClr>
                    </a:gs>
                    <a:gs pos="50000">
                      <a:schemeClr val="tx2">
                        <a:lumMod val="50000"/>
                        <a:lumOff val="50000"/>
                        <a:tint val="44500"/>
                        <a:satMod val="160000"/>
                      </a:schemeClr>
                    </a:gs>
                    <a:gs pos="100000">
                      <a:schemeClr val="tx2">
                        <a:lumMod val="50000"/>
                        <a:lumOff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8" name="Freeform 7"/>
                <p:cNvSpPr>
                  <a:spLocks noEditPoints="1"/>
                </p:cNvSpPr>
                <p:nvPr/>
              </p:nvSpPr>
              <p:spPr bwMode="auto">
                <a:xfrm>
                  <a:off x="3333750" y="3273424"/>
                  <a:ext cx="2473325" cy="536575"/>
                </a:xfrm>
                <a:custGeom>
                  <a:avLst/>
                  <a:gdLst/>
                  <a:ahLst/>
                  <a:cxnLst>
                    <a:cxn ang="0">
                      <a:pos x="328" y="0"/>
                    </a:cxn>
                    <a:cxn ang="0">
                      <a:pos x="656" y="70"/>
                    </a:cxn>
                    <a:cxn ang="0">
                      <a:pos x="328" y="140"/>
                    </a:cxn>
                    <a:cxn ang="0">
                      <a:pos x="0" y="70"/>
                    </a:cxn>
                    <a:cxn ang="0">
                      <a:pos x="328" y="0"/>
                    </a:cxn>
                    <a:cxn ang="0">
                      <a:pos x="328" y="122"/>
                    </a:cxn>
                    <a:cxn ang="0">
                      <a:pos x="572" y="70"/>
                    </a:cxn>
                    <a:cxn ang="0">
                      <a:pos x="328" y="18"/>
                    </a:cxn>
                    <a:cxn ang="0">
                      <a:pos x="84" y="70"/>
                    </a:cxn>
                    <a:cxn ang="0">
                      <a:pos x="328" y="122"/>
                    </a:cxn>
                  </a:cxnLst>
                  <a:rect l="0" t="0" r="r" b="b"/>
                  <a:pathLst>
                    <a:path w="656" h="140">
                      <a:moveTo>
                        <a:pt x="328" y="0"/>
                      </a:moveTo>
                      <a:cubicBezTo>
                        <a:pt x="509" y="0"/>
                        <a:pt x="656" y="31"/>
                        <a:pt x="656" y="70"/>
                      </a:cubicBezTo>
                      <a:cubicBezTo>
                        <a:pt x="656" y="109"/>
                        <a:pt x="510" y="140"/>
                        <a:pt x="328" y="140"/>
                      </a:cubicBezTo>
                      <a:cubicBezTo>
                        <a:pt x="147" y="140"/>
                        <a:pt x="0" y="109"/>
                        <a:pt x="0" y="70"/>
                      </a:cubicBezTo>
                      <a:cubicBezTo>
                        <a:pt x="0" y="31"/>
                        <a:pt x="146" y="0"/>
                        <a:pt x="328" y="0"/>
                      </a:cubicBezTo>
                      <a:close/>
                      <a:moveTo>
                        <a:pt x="328" y="122"/>
                      </a:moveTo>
                      <a:cubicBezTo>
                        <a:pt x="463" y="122"/>
                        <a:pt x="572" y="99"/>
                        <a:pt x="572" y="70"/>
                      </a:cubicBezTo>
                      <a:cubicBezTo>
                        <a:pt x="571" y="41"/>
                        <a:pt x="462" y="18"/>
                        <a:pt x="328" y="18"/>
                      </a:cubicBezTo>
                      <a:cubicBezTo>
                        <a:pt x="193" y="18"/>
                        <a:pt x="84" y="41"/>
                        <a:pt x="84" y="70"/>
                      </a:cubicBezTo>
                      <a:cubicBezTo>
                        <a:pt x="85" y="99"/>
                        <a:pt x="194" y="122"/>
                        <a:pt x="328" y="122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9" name="Freeform 8"/>
                <p:cNvSpPr>
                  <a:spLocks/>
                </p:cNvSpPr>
                <p:nvPr/>
              </p:nvSpPr>
              <p:spPr bwMode="auto">
                <a:xfrm>
                  <a:off x="4373563" y="3495674"/>
                  <a:ext cx="407988" cy="100013"/>
                </a:xfrm>
                <a:custGeom>
                  <a:avLst/>
                  <a:gdLst/>
                  <a:ahLst/>
                  <a:cxnLst>
                    <a:cxn ang="0">
                      <a:pos x="107" y="2"/>
                    </a:cxn>
                    <a:cxn ang="0">
                      <a:pos x="106" y="4"/>
                    </a:cxn>
                    <a:cxn ang="0">
                      <a:pos x="102" y="5"/>
                    </a:cxn>
                    <a:cxn ang="0">
                      <a:pos x="99" y="7"/>
                    </a:cxn>
                    <a:cxn ang="0">
                      <a:pos x="93" y="8"/>
                    </a:cxn>
                    <a:cxn ang="0">
                      <a:pos x="88" y="9"/>
                    </a:cxn>
                    <a:cxn ang="0">
                      <a:pos x="81" y="10"/>
                    </a:cxn>
                    <a:cxn ang="0">
                      <a:pos x="67" y="11"/>
                    </a:cxn>
                    <a:cxn ang="0">
                      <a:pos x="60" y="12"/>
                    </a:cxn>
                    <a:cxn ang="0">
                      <a:pos x="48" y="12"/>
                    </a:cxn>
                    <a:cxn ang="0">
                      <a:pos x="38" y="11"/>
                    </a:cxn>
                    <a:cxn ang="0">
                      <a:pos x="28" y="10"/>
                    </a:cxn>
                    <a:cxn ang="0">
                      <a:pos x="23" y="10"/>
                    </a:cxn>
                    <a:cxn ang="0">
                      <a:pos x="16" y="8"/>
                    </a:cxn>
                    <a:cxn ang="0">
                      <a:pos x="12" y="7"/>
                    </a:cxn>
                    <a:cxn ang="0">
                      <a:pos x="6" y="6"/>
                    </a:cxn>
                    <a:cxn ang="0">
                      <a:pos x="3" y="4"/>
                    </a:cxn>
                    <a:cxn ang="0">
                      <a:pos x="1" y="3"/>
                    </a:cxn>
                    <a:cxn ang="0">
                      <a:pos x="0" y="1"/>
                    </a:cxn>
                    <a:cxn ang="0">
                      <a:pos x="0" y="16"/>
                    </a:cxn>
                    <a:cxn ang="0">
                      <a:pos x="1" y="17"/>
                    </a:cxn>
                    <a:cxn ang="0">
                      <a:pos x="3" y="19"/>
                    </a:cxn>
                    <a:cxn ang="0">
                      <a:pos x="7" y="20"/>
                    </a:cxn>
                    <a:cxn ang="0">
                      <a:pos x="12" y="22"/>
                    </a:cxn>
                    <a:cxn ang="0">
                      <a:pos x="12" y="22"/>
                    </a:cxn>
                    <a:cxn ang="0">
                      <a:pos x="19" y="23"/>
                    </a:cxn>
                    <a:cxn ang="0">
                      <a:pos x="22" y="24"/>
                    </a:cxn>
                    <a:cxn ang="0">
                      <a:pos x="25" y="24"/>
                    </a:cxn>
                    <a:cxn ang="0">
                      <a:pos x="29" y="25"/>
                    </a:cxn>
                    <a:cxn ang="0">
                      <a:pos x="33" y="25"/>
                    </a:cxn>
                    <a:cxn ang="0">
                      <a:pos x="38" y="26"/>
                    </a:cxn>
                    <a:cxn ang="0">
                      <a:pos x="40" y="26"/>
                    </a:cxn>
                    <a:cxn ang="0">
                      <a:pos x="43" y="26"/>
                    </a:cxn>
                    <a:cxn ang="0">
                      <a:pos x="48" y="26"/>
                    </a:cxn>
                    <a:cxn ang="0">
                      <a:pos x="52" y="26"/>
                    </a:cxn>
                    <a:cxn ang="0">
                      <a:pos x="56" y="26"/>
                    </a:cxn>
                    <a:cxn ang="0">
                      <a:pos x="60" y="26"/>
                    </a:cxn>
                    <a:cxn ang="0">
                      <a:pos x="64" y="26"/>
                    </a:cxn>
                    <a:cxn ang="0">
                      <a:pos x="67" y="26"/>
                    </a:cxn>
                    <a:cxn ang="0">
                      <a:pos x="80" y="25"/>
                    </a:cxn>
                    <a:cxn ang="0">
                      <a:pos x="84" y="24"/>
                    </a:cxn>
                    <a:cxn ang="0">
                      <a:pos x="88" y="24"/>
                    </a:cxn>
                    <a:cxn ang="0">
                      <a:pos x="92" y="23"/>
                    </a:cxn>
                    <a:cxn ang="0">
                      <a:pos x="96" y="22"/>
                    </a:cxn>
                    <a:cxn ang="0">
                      <a:pos x="98" y="21"/>
                    </a:cxn>
                    <a:cxn ang="0">
                      <a:pos x="100" y="21"/>
                    </a:cxn>
                    <a:cxn ang="0">
                      <a:pos x="102" y="20"/>
                    </a:cxn>
                    <a:cxn ang="0">
                      <a:pos x="104" y="19"/>
                    </a:cxn>
                    <a:cxn ang="0">
                      <a:pos x="106" y="18"/>
                    </a:cxn>
                    <a:cxn ang="0">
                      <a:pos x="107" y="17"/>
                    </a:cxn>
                    <a:cxn ang="0">
                      <a:pos x="107" y="17"/>
                    </a:cxn>
                    <a:cxn ang="0">
                      <a:pos x="108" y="16"/>
                    </a:cxn>
                    <a:cxn ang="0">
                      <a:pos x="108" y="15"/>
                    </a:cxn>
                  </a:cxnLst>
                  <a:rect l="0" t="0" r="r" b="b"/>
                  <a:pathLst>
                    <a:path w="108" h="26">
                      <a:moveTo>
                        <a:pt x="108" y="1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08" y="2"/>
                        <a:pt x="108" y="2"/>
                        <a:pt x="107" y="2"/>
                      </a:cubicBezTo>
                      <a:cubicBezTo>
                        <a:pt x="107" y="2"/>
                        <a:pt x="107" y="2"/>
                        <a:pt x="107" y="2"/>
                      </a:cubicBezTo>
                      <a:cubicBezTo>
                        <a:pt x="107" y="3"/>
                        <a:pt x="106" y="3"/>
                        <a:pt x="106" y="3"/>
                      </a:cubicBezTo>
                      <a:cubicBezTo>
                        <a:pt x="106" y="3"/>
                        <a:pt x="106" y="3"/>
                        <a:pt x="106" y="4"/>
                      </a:cubicBezTo>
                      <a:cubicBezTo>
                        <a:pt x="105" y="4"/>
                        <a:pt x="105" y="4"/>
                        <a:pt x="104" y="4"/>
                      </a:cubicBezTo>
                      <a:cubicBezTo>
                        <a:pt x="104" y="4"/>
                        <a:pt x="104" y="5"/>
                        <a:pt x="104" y="5"/>
                      </a:cubicBezTo>
                      <a:cubicBezTo>
                        <a:pt x="103" y="5"/>
                        <a:pt x="103" y="5"/>
                        <a:pt x="102" y="5"/>
                      </a:cubicBezTo>
                      <a:cubicBezTo>
                        <a:pt x="102" y="6"/>
                        <a:pt x="102" y="6"/>
                        <a:pt x="102" y="6"/>
                      </a:cubicBezTo>
                      <a:cubicBezTo>
                        <a:pt x="101" y="6"/>
                        <a:pt x="100" y="6"/>
                        <a:pt x="99" y="6"/>
                      </a:cubicBezTo>
                      <a:cubicBezTo>
                        <a:pt x="99" y="6"/>
                        <a:pt x="99" y="6"/>
                        <a:pt x="99" y="7"/>
                      </a:cubicBezTo>
                      <a:cubicBezTo>
                        <a:pt x="98" y="7"/>
                        <a:pt x="97" y="7"/>
                        <a:pt x="96" y="7"/>
                      </a:cubicBezTo>
                      <a:cubicBezTo>
                        <a:pt x="96" y="7"/>
                        <a:pt x="96" y="7"/>
                        <a:pt x="95" y="8"/>
                      </a:cubicBezTo>
                      <a:cubicBezTo>
                        <a:pt x="95" y="8"/>
                        <a:pt x="94" y="8"/>
                        <a:pt x="93" y="8"/>
                      </a:cubicBezTo>
                      <a:cubicBezTo>
                        <a:pt x="93" y="8"/>
                        <a:pt x="92" y="8"/>
                        <a:pt x="92" y="8"/>
                      </a:cubicBezTo>
                      <a:cubicBezTo>
                        <a:pt x="91" y="9"/>
                        <a:pt x="90" y="9"/>
                        <a:pt x="90" y="9"/>
                      </a:cubicBezTo>
                      <a:cubicBezTo>
                        <a:pt x="89" y="9"/>
                        <a:pt x="88" y="9"/>
                        <a:pt x="88" y="9"/>
                      </a:cubicBezTo>
                      <a:cubicBezTo>
                        <a:pt x="87" y="9"/>
                        <a:pt x="86" y="9"/>
                        <a:pt x="86" y="9"/>
                      </a:cubicBezTo>
                      <a:cubicBezTo>
                        <a:pt x="85" y="10"/>
                        <a:pt x="84" y="10"/>
                        <a:pt x="84" y="10"/>
                      </a:cubicBezTo>
                      <a:cubicBezTo>
                        <a:pt x="83" y="10"/>
                        <a:pt x="82" y="10"/>
                        <a:pt x="81" y="10"/>
                      </a:cubicBezTo>
                      <a:cubicBezTo>
                        <a:pt x="80" y="10"/>
                        <a:pt x="80" y="10"/>
                        <a:pt x="80" y="10"/>
                      </a:cubicBezTo>
                      <a:cubicBezTo>
                        <a:pt x="78" y="10"/>
                        <a:pt x="77" y="11"/>
                        <a:pt x="75" y="11"/>
                      </a:cubicBezTo>
                      <a:cubicBezTo>
                        <a:pt x="73" y="11"/>
                        <a:pt x="70" y="11"/>
                        <a:pt x="67" y="11"/>
                      </a:cubicBezTo>
                      <a:cubicBezTo>
                        <a:pt x="66" y="11"/>
                        <a:pt x="66" y="11"/>
                        <a:pt x="65" y="11"/>
                      </a:cubicBezTo>
                      <a:cubicBezTo>
                        <a:pt x="65" y="11"/>
                        <a:pt x="65" y="11"/>
                        <a:pt x="64" y="11"/>
                      </a:cubicBezTo>
                      <a:cubicBezTo>
                        <a:pt x="63" y="11"/>
                        <a:pt x="61" y="12"/>
                        <a:pt x="60" y="12"/>
                      </a:cubicBezTo>
                      <a:cubicBezTo>
                        <a:pt x="60" y="12"/>
                        <a:pt x="60" y="12"/>
                        <a:pt x="59" y="12"/>
                      </a:cubicBezTo>
                      <a:cubicBezTo>
                        <a:pt x="58" y="12"/>
                        <a:pt x="56" y="12"/>
                        <a:pt x="54" y="12"/>
                      </a:cubicBezTo>
                      <a:cubicBezTo>
                        <a:pt x="52" y="12"/>
                        <a:pt x="50" y="12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5" y="11"/>
                        <a:pt x="41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6" y="11"/>
                        <a:pt x="35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1" y="11"/>
                        <a:pt x="30" y="10"/>
                        <a:pt x="28" y="10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6" y="10"/>
                        <a:pt x="25" y="10"/>
                        <a:pt x="24" y="10"/>
                      </a:cubicBezTo>
                      <a:cubicBezTo>
                        <a:pt x="24" y="10"/>
                        <a:pt x="23" y="10"/>
                        <a:pt x="23" y="10"/>
                      </a:cubicBezTo>
                      <a:cubicBezTo>
                        <a:pt x="22" y="9"/>
                        <a:pt x="21" y="9"/>
                        <a:pt x="20" y="9"/>
                      </a:cubicBezTo>
                      <a:cubicBezTo>
                        <a:pt x="20" y="9"/>
                        <a:pt x="19" y="9"/>
                        <a:pt x="19" y="9"/>
                      </a:cubicBezTo>
                      <a:cubicBezTo>
                        <a:pt x="18" y="9"/>
                        <a:pt x="17" y="8"/>
                        <a:pt x="16" y="8"/>
                      </a:cubicBezTo>
                      <a:cubicBezTo>
                        <a:pt x="15" y="8"/>
                        <a:pt x="14" y="8"/>
                        <a:pt x="13" y="8"/>
                      </a:cubicBezTo>
                      <a:cubicBezTo>
                        <a:pt x="13" y="8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9" y="6"/>
                        <a:pt x="8" y="6"/>
                        <a:pt x="8" y="6"/>
                      </a:cubicBezTo>
                      <a:cubicBezTo>
                        <a:pt x="8" y="6"/>
                        <a:pt x="7" y="6"/>
                        <a:pt x="6" y="6"/>
                      </a:cubicBezTo>
                      <a:cubicBezTo>
                        <a:pt x="6" y="6"/>
                        <a:pt x="6" y="5"/>
                        <a:pt x="6" y="5"/>
                      </a:cubicBezTo>
                      <a:cubicBezTo>
                        <a:pt x="5" y="5"/>
                        <a:pt x="5" y="5"/>
                        <a:pt x="4" y="5"/>
                      </a:cubicBezTo>
                      <a:cubicBezTo>
                        <a:pt x="4" y="5"/>
                        <a:pt x="4" y="4"/>
                        <a:pt x="3" y="4"/>
                      </a:cubicBezTo>
                      <a:cubicBezTo>
                        <a:pt x="3" y="4"/>
                        <a:pt x="3" y="4"/>
                        <a:pt x="2" y="4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1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7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8"/>
                        <a:pt x="3" y="19"/>
                        <a:pt x="3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5" y="19"/>
                        <a:pt x="5" y="20"/>
                        <a:pt x="6" y="20"/>
                      </a:cubicBezTo>
                      <a:cubicBezTo>
                        <a:pt x="6" y="20"/>
                        <a:pt x="6" y="20"/>
                        <a:pt x="7" y="20"/>
                      </a:cubicBezTo>
                      <a:cubicBezTo>
                        <a:pt x="7" y="20"/>
                        <a:pt x="8" y="21"/>
                        <a:pt x="8" y="21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1"/>
                        <a:pt x="11" y="22"/>
                        <a:pt x="12" y="22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3" y="22"/>
                        <a:pt x="14" y="23"/>
                        <a:pt x="16" y="23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7" y="23"/>
                        <a:pt x="18" y="23"/>
                        <a:pt x="19" y="23"/>
                      </a:cubicBezTo>
                      <a:cubicBezTo>
                        <a:pt x="19" y="23"/>
                        <a:pt x="19" y="23"/>
                        <a:pt x="19" y="23"/>
                      </a:cubicBezTo>
                      <a:cubicBezTo>
                        <a:pt x="19" y="24"/>
                        <a:pt x="20" y="24"/>
                        <a:pt x="20" y="24"/>
                      </a:cubicBezTo>
                      <a:cubicBezTo>
                        <a:pt x="21" y="24"/>
                        <a:pt x="21" y="24"/>
                        <a:pt x="22" y="24"/>
                      </a:cubicBezTo>
                      <a:cubicBezTo>
                        <a:pt x="22" y="24"/>
                        <a:pt x="23" y="24"/>
                        <a:pt x="23" y="24"/>
                      </a:cubicBezTo>
                      <a:cubicBezTo>
                        <a:pt x="23" y="24"/>
                        <a:pt x="24" y="24"/>
                        <a:pt x="24" y="24"/>
                      </a:cubicBezTo>
                      <a:cubicBezTo>
                        <a:pt x="24" y="24"/>
                        <a:pt x="24" y="24"/>
                        <a:pt x="25" y="24"/>
                      </a:cubicBezTo>
                      <a:cubicBezTo>
                        <a:pt x="25" y="24"/>
                        <a:pt x="26" y="25"/>
                        <a:pt x="27" y="25"/>
                      </a:cubicBezTo>
                      <a:cubicBezTo>
                        <a:pt x="27" y="25"/>
                        <a:pt x="27" y="25"/>
                        <a:pt x="28" y="25"/>
                      </a:cubicBezTo>
                      <a:cubicBezTo>
                        <a:pt x="28" y="25"/>
                        <a:pt x="28" y="25"/>
                        <a:pt x="29" y="25"/>
                      </a:cubicBezTo>
                      <a:cubicBezTo>
                        <a:pt x="29" y="25"/>
                        <a:pt x="29" y="25"/>
                        <a:pt x="30" y="25"/>
                      </a:cubicBezTo>
                      <a:cubicBezTo>
                        <a:pt x="31" y="25"/>
                        <a:pt x="32" y="25"/>
                        <a:pt x="32" y="25"/>
                      </a:cubicBezTo>
                      <a:cubicBezTo>
                        <a:pt x="32" y="25"/>
                        <a:pt x="33" y="25"/>
                        <a:pt x="33" y="25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5"/>
                        <a:pt x="35" y="25"/>
                      </a:cubicBezTo>
                      <a:cubicBezTo>
                        <a:pt x="36" y="25"/>
                        <a:pt x="37" y="26"/>
                        <a:pt x="38" y="26"/>
                      </a:cubicBez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6"/>
                        <a:pt x="40" y="26"/>
                      </a:cubicBezTo>
                      <a:cubicBezTo>
                        <a:pt x="41" y="26"/>
                        <a:pt x="42" y="26"/>
                        <a:pt x="43" y="26"/>
                      </a:cubicBezTo>
                      <a:cubicBezTo>
                        <a:pt x="43" y="26"/>
                        <a:pt x="43" y="26"/>
                        <a:pt x="43" y="26"/>
                      </a:cubicBezTo>
                      <a:cubicBezTo>
                        <a:pt x="43" y="26"/>
                        <a:pt x="43" y="26"/>
                        <a:pt x="43" y="26"/>
                      </a:cubicBezTo>
                      <a:cubicBezTo>
                        <a:pt x="44" y="26"/>
                        <a:pt x="45" y="26"/>
                        <a:pt x="45" y="26"/>
                      </a:cubicBezTo>
                      <a:cubicBezTo>
                        <a:pt x="46" y="26"/>
                        <a:pt x="47" y="26"/>
                        <a:pt x="47" y="26"/>
                      </a:cubicBezTo>
                      <a:cubicBezTo>
                        <a:pt x="48" y="26"/>
                        <a:pt x="48" y="26"/>
                        <a:pt x="48" y="26"/>
                      </a:cubicBezTo>
                      <a:cubicBezTo>
                        <a:pt x="48" y="26"/>
                        <a:pt x="49" y="26"/>
                        <a:pt x="49" y="26"/>
                      </a:cubicBezTo>
                      <a:cubicBezTo>
                        <a:pt x="49" y="26"/>
                        <a:pt x="49" y="26"/>
                        <a:pt x="50" y="26"/>
                      </a:cubicBezTo>
                      <a:cubicBezTo>
                        <a:pt x="50" y="26"/>
                        <a:pt x="51" y="26"/>
                        <a:pt x="52" y="26"/>
                      </a:cubicBezTo>
                      <a:cubicBezTo>
                        <a:pt x="53" y="26"/>
                        <a:pt x="53" y="26"/>
                        <a:pt x="54" y="26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5" y="26"/>
                        <a:pt x="55" y="26"/>
                        <a:pt x="56" y="26"/>
                      </a:cubicBezTo>
                      <a:cubicBezTo>
                        <a:pt x="57" y="26"/>
                        <a:pt x="57" y="26"/>
                        <a:pt x="58" y="26"/>
                      </a:cubicBezTo>
                      <a:cubicBezTo>
                        <a:pt x="58" y="26"/>
                        <a:pt x="59" y="26"/>
                        <a:pt x="59" y="26"/>
                      </a:cubicBezTo>
                      <a:cubicBezTo>
                        <a:pt x="59" y="26"/>
                        <a:pt x="60" y="26"/>
                        <a:pt x="60" y="26"/>
                      </a:cubicBezTo>
                      <a:cubicBezTo>
                        <a:pt x="60" y="26"/>
                        <a:pt x="60" y="26"/>
                        <a:pt x="60" y="26"/>
                      </a:cubicBezTo>
                      <a:cubicBezTo>
                        <a:pt x="61" y="26"/>
                        <a:pt x="62" y="26"/>
                        <a:pt x="63" y="26"/>
                      </a:cubicBezTo>
                      <a:cubicBezTo>
                        <a:pt x="63" y="26"/>
                        <a:pt x="64" y="26"/>
                        <a:pt x="64" y="26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66" y="26"/>
                        <a:pt x="66" y="26"/>
                        <a:pt x="66" y="26"/>
                      </a:cubicBezTo>
                      <a:cubicBezTo>
                        <a:pt x="66" y="26"/>
                        <a:pt x="67" y="26"/>
                        <a:pt x="67" y="26"/>
                      </a:cubicBezTo>
                      <a:cubicBezTo>
                        <a:pt x="70" y="26"/>
                        <a:pt x="74" y="25"/>
                        <a:pt x="77" y="25"/>
                      </a:cubicBezTo>
                      <a:cubicBezTo>
                        <a:pt x="78" y="25"/>
                        <a:pt x="79" y="25"/>
                        <a:pt x="79" y="25"/>
                      </a:cubicBezTo>
                      <a:cubicBezTo>
                        <a:pt x="79" y="25"/>
                        <a:pt x="80" y="25"/>
                        <a:pt x="80" y="25"/>
                      </a:cubicBezTo>
                      <a:cubicBezTo>
                        <a:pt x="80" y="25"/>
                        <a:pt x="81" y="25"/>
                        <a:pt x="81" y="25"/>
                      </a:cubicBezTo>
                      <a:cubicBezTo>
                        <a:pt x="82" y="25"/>
                        <a:pt x="83" y="24"/>
                        <a:pt x="83" y="24"/>
                      </a:cubicBezTo>
                      <a:cubicBezTo>
                        <a:pt x="83" y="24"/>
                        <a:pt x="84" y="24"/>
                        <a:pt x="84" y="24"/>
                      </a:cubicBezTo>
                      <a:cubicBezTo>
                        <a:pt x="84" y="24"/>
                        <a:pt x="85" y="24"/>
                        <a:pt x="86" y="24"/>
                      </a:cubicBezTo>
                      <a:cubicBezTo>
                        <a:pt x="86" y="24"/>
                        <a:pt x="86" y="24"/>
                        <a:pt x="87" y="24"/>
                      </a:cubicBezTo>
                      <a:cubicBezTo>
                        <a:pt x="87" y="24"/>
                        <a:pt x="88" y="24"/>
                        <a:pt x="88" y="24"/>
                      </a:cubicBezTo>
                      <a:cubicBezTo>
                        <a:pt x="88" y="24"/>
                        <a:pt x="89" y="23"/>
                        <a:pt x="89" y="23"/>
                      </a:cubicBezTo>
                      <a:cubicBezTo>
                        <a:pt x="90" y="23"/>
                        <a:pt x="90" y="23"/>
                        <a:pt x="91" y="23"/>
                      </a:cubicBezTo>
                      <a:cubicBezTo>
                        <a:pt x="91" y="23"/>
                        <a:pt x="91" y="23"/>
                        <a:pt x="92" y="23"/>
                      </a:cubicBezTo>
                      <a:cubicBezTo>
                        <a:pt x="92" y="23"/>
                        <a:pt x="93" y="23"/>
                        <a:pt x="93" y="23"/>
                      </a:cubicBezTo>
                      <a:cubicBezTo>
                        <a:pt x="93" y="23"/>
                        <a:pt x="93" y="23"/>
                        <a:pt x="94" y="22"/>
                      </a:cubicBezTo>
                      <a:cubicBezTo>
                        <a:pt x="94" y="22"/>
                        <a:pt x="95" y="22"/>
                        <a:pt x="96" y="22"/>
                      </a:cubicBezTo>
                      <a:cubicBezTo>
                        <a:pt x="96" y="22"/>
                        <a:pt x="96" y="22"/>
                        <a:pt x="96" y="22"/>
                      </a:cubicBezTo>
                      <a:cubicBezTo>
                        <a:pt x="96" y="22"/>
                        <a:pt x="96" y="22"/>
                        <a:pt x="96" y="22"/>
                      </a:cubicBezTo>
                      <a:cubicBezTo>
                        <a:pt x="97" y="22"/>
                        <a:pt x="98" y="21"/>
                        <a:pt x="98" y="21"/>
                      </a:cubicBezTo>
                      <a:cubicBezTo>
                        <a:pt x="99" y="21"/>
                        <a:pt x="99" y="21"/>
                        <a:pt x="99" y="21"/>
                      </a:cubicBezTo>
                      <a:cubicBezTo>
                        <a:pt x="99" y="21"/>
                        <a:pt x="99" y="21"/>
                        <a:pt x="99" y="21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1" y="20"/>
                        <a:pt x="101" y="20"/>
                        <a:pt x="102" y="20"/>
                      </a:cubicBezTo>
                      <a:cubicBezTo>
                        <a:pt x="102" y="20"/>
                        <a:pt x="102" y="20"/>
                        <a:pt x="102" y="20"/>
                      </a:cubicBezTo>
                      <a:cubicBezTo>
                        <a:pt x="102" y="20"/>
                        <a:pt x="102" y="20"/>
                        <a:pt x="102" y="20"/>
                      </a:cubicBezTo>
                      <a:cubicBezTo>
                        <a:pt x="102" y="20"/>
                        <a:pt x="103" y="20"/>
                        <a:pt x="103" y="20"/>
                      </a:cubicBezTo>
                      <a:cubicBezTo>
                        <a:pt x="103" y="19"/>
                        <a:pt x="104" y="19"/>
                        <a:pt x="104" y="19"/>
                      </a:cubicBezTo>
                      <a:cubicBezTo>
                        <a:pt x="104" y="19"/>
                        <a:pt x="104" y="19"/>
                        <a:pt x="104" y="19"/>
                      </a:cubicBezTo>
                      <a:cubicBezTo>
                        <a:pt x="104" y="19"/>
                        <a:pt x="104" y="19"/>
                        <a:pt x="104" y="19"/>
                      </a:cubicBezTo>
                      <a:cubicBezTo>
                        <a:pt x="105" y="19"/>
                        <a:pt x="105" y="19"/>
                        <a:pt x="105" y="18"/>
                      </a:cubicBezTo>
                      <a:cubicBezTo>
                        <a:pt x="105" y="18"/>
                        <a:pt x="106" y="18"/>
                        <a:pt x="106" y="18"/>
                      </a:cubicBezTo>
                      <a:cubicBezTo>
                        <a:pt x="106" y="18"/>
                        <a:pt x="106" y="18"/>
                        <a:pt x="106" y="18"/>
                      </a:cubicBezTo>
                      <a:cubicBezTo>
                        <a:pt x="106" y="18"/>
                        <a:pt x="106" y="18"/>
                        <a:pt x="106" y="18"/>
                      </a:cubicBezTo>
                      <a:cubicBezTo>
                        <a:pt x="106" y="18"/>
                        <a:pt x="107" y="17"/>
                        <a:pt x="107" y="17"/>
                      </a:cubicBezTo>
                      <a:cubicBezTo>
                        <a:pt x="107" y="17"/>
                        <a:pt x="107" y="17"/>
                        <a:pt x="107" y="17"/>
                      </a:cubicBezTo>
                      <a:cubicBezTo>
                        <a:pt x="107" y="17"/>
                        <a:pt x="107" y="17"/>
                        <a:pt x="107" y="17"/>
                      </a:cubicBezTo>
                      <a:cubicBezTo>
                        <a:pt x="107" y="17"/>
                        <a:pt x="107" y="17"/>
                        <a:pt x="107" y="17"/>
                      </a:cubicBezTo>
                      <a:cubicBezTo>
                        <a:pt x="108" y="16"/>
                        <a:pt x="108" y="16"/>
                        <a:pt x="108" y="16"/>
                      </a:cubicBezTo>
                      <a:cubicBezTo>
                        <a:pt x="108" y="16"/>
                        <a:pt x="108" y="16"/>
                        <a:pt x="108" y="16"/>
                      </a:cubicBezTo>
                      <a:cubicBezTo>
                        <a:pt x="108" y="16"/>
                        <a:pt x="108" y="16"/>
                        <a:pt x="108" y="16"/>
                      </a:cubicBezTo>
                      <a:cubicBezTo>
                        <a:pt x="108" y="16"/>
                        <a:pt x="108" y="15"/>
                        <a:pt x="108" y="15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cubicBezTo>
                        <a:pt x="108" y="0"/>
                        <a:pt x="108" y="1"/>
                        <a:pt x="108" y="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lumMod val="50000"/>
                        <a:lumOff val="50000"/>
                        <a:tint val="66000"/>
                        <a:satMod val="160000"/>
                      </a:schemeClr>
                    </a:gs>
                    <a:gs pos="50000">
                      <a:schemeClr val="tx2">
                        <a:lumMod val="50000"/>
                        <a:lumOff val="50000"/>
                        <a:tint val="44500"/>
                        <a:satMod val="160000"/>
                      </a:schemeClr>
                    </a:gs>
                    <a:gs pos="100000">
                      <a:schemeClr val="tx2">
                        <a:lumMod val="50000"/>
                        <a:lumOff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30" name="Oval 9"/>
                <p:cNvSpPr>
                  <a:spLocks noChangeArrowheads="1"/>
                </p:cNvSpPr>
                <p:nvPr/>
              </p:nvSpPr>
              <p:spPr bwMode="auto">
                <a:xfrm>
                  <a:off x="4373563" y="3449637"/>
                  <a:ext cx="407988" cy="92075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grpSp>
            <p:nvGrpSpPr>
              <p:cNvPr id="3" name="Group 131"/>
              <p:cNvGrpSpPr/>
              <p:nvPr/>
            </p:nvGrpSpPr>
            <p:grpSpPr>
              <a:xfrm rot="1357144">
                <a:off x="3871163" y="2840772"/>
                <a:ext cx="2414224" cy="2269621"/>
                <a:chOff x="1768475" y="1136650"/>
                <a:chExt cx="2093912" cy="1968500"/>
              </a:xfr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grpSpPr>
            <p:grpSp>
              <p:nvGrpSpPr>
                <p:cNvPr id="4" name="Group 81"/>
                <p:cNvGrpSpPr/>
                <p:nvPr/>
              </p:nvGrpSpPr>
              <p:grpSpPr>
                <a:xfrm>
                  <a:off x="3028950" y="2316163"/>
                  <a:ext cx="246063" cy="249237"/>
                  <a:chOff x="3028950" y="2316163"/>
                  <a:chExt cx="246063" cy="249237"/>
                </a:xfrm>
                <a:solidFill>
                  <a:schemeClr val="tx2">
                    <a:lumMod val="50000"/>
                    <a:lumOff val="50000"/>
                  </a:schemeClr>
                </a:solidFill>
              </p:grpSpPr>
              <p:sp>
                <p:nvSpPr>
                  <p:cNvPr id="154" name="Freeform 63"/>
                  <p:cNvSpPr>
                    <a:spLocks/>
                  </p:cNvSpPr>
                  <p:nvPr/>
                </p:nvSpPr>
                <p:spPr bwMode="auto">
                  <a:xfrm>
                    <a:off x="3060700" y="2344738"/>
                    <a:ext cx="147638" cy="157163"/>
                  </a:xfrm>
                  <a:custGeom>
                    <a:avLst/>
                    <a:gdLst/>
                    <a:ahLst/>
                    <a:cxnLst>
                      <a:cxn ang="0">
                        <a:pos x="79" y="83"/>
                      </a:cxn>
                      <a:cxn ang="0">
                        <a:pos x="141" y="1"/>
                      </a:cxn>
                      <a:cxn ang="0">
                        <a:pos x="141" y="1"/>
                      </a:cxn>
                      <a:cxn ang="0">
                        <a:pos x="128" y="8"/>
                      </a:cxn>
                      <a:cxn ang="0">
                        <a:pos x="71" y="75"/>
                      </a:cxn>
                      <a:cxn ang="0">
                        <a:pos x="7" y="136"/>
                      </a:cxn>
                      <a:cxn ang="0">
                        <a:pos x="1" y="150"/>
                      </a:cxn>
                      <a:cxn ang="0">
                        <a:pos x="2" y="150"/>
                      </a:cxn>
                      <a:cxn ang="0">
                        <a:pos x="79" y="83"/>
                      </a:cxn>
                    </a:cxnLst>
                    <a:rect l="0" t="0" r="r" b="b"/>
                    <a:pathLst>
                      <a:path w="145" h="154">
                        <a:moveTo>
                          <a:pt x="79" y="83"/>
                        </a:moveTo>
                        <a:cubicBezTo>
                          <a:pt x="117" y="42"/>
                          <a:pt x="145" y="5"/>
                          <a:pt x="141" y="1"/>
                        </a:cubicBezTo>
                        <a:cubicBezTo>
                          <a:pt x="141" y="1"/>
                          <a:pt x="141" y="1"/>
                          <a:pt x="141" y="1"/>
                        </a:cubicBezTo>
                        <a:cubicBezTo>
                          <a:pt x="139" y="0"/>
                          <a:pt x="135" y="2"/>
                          <a:pt x="128" y="8"/>
                        </a:cubicBezTo>
                        <a:cubicBezTo>
                          <a:pt x="118" y="22"/>
                          <a:pt x="97" y="48"/>
                          <a:pt x="71" y="75"/>
                        </a:cubicBezTo>
                        <a:cubicBezTo>
                          <a:pt x="45" y="103"/>
                          <a:pt x="21" y="126"/>
                          <a:pt x="7" y="136"/>
                        </a:cubicBezTo>
                        <a:cubicBezTo>
                          <a:pt x="2" y="144"/>
                          <a:pt x="0" y="148"/>
                          <a:pt x="1" y="150"/>
                        </a:cubicBezTo>
                        <a:cubicBezTo>
                          <a:pt x="1" y="150"/>
                          <a:pt x="2" y="150"/>
                          <a:pt x="2" y="150"/>
                        </a:cubicBezTo>
                        <a:cubicBezTo>
                          <a:pt x="6" y="154"/>
                          <a:pt x="41" y="124"/>
                          <a:pt x="79" y="83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155" name="Freeform 64"/>
                  <p:cNvSpPr>
                    <a:spLocks/>
                  </p:cNvSpPr>
                  <p:nvPr/>
                </p:nvSpPr>
                <p:spPr bwMode="auto">
                  <a:xfrm>
                    <a:off x="3106737" y="2386013"/>
                    <a:ext cx="150813" cy="163513"/>
                  </a:xfrm>
                  <a:custGeom>
                    <a:avLst/>
                    <a:gdLst/>
                    <a:ahLst/>
                    <a:cxnLst>
                      <a:cxn ang="0">
                        <a:pos x="81" y="86"/>
                      </a:cxn>
                      <a:cxn ang="0">
                        <a:pos x="146" y="2"/>
                      </a:cxn>
                      <a:cxn ang="0">
                        <a:pos x="145" y="1"/>
                      </a:cxn>
                      <a:cxn ang="0">
                        <a:pos x="132" y="8"/>
                      </a:cxn>
                      <a:cxn ang="0">
                        <a:pos x="73" y="79"/>
                      </a:cxn>
                      <a:cxn ang="0">
                        <a:pos x="7" y="142"/>
                      </a:cxn>
                      <a:cxn ang="0">
                        <a:pos x="1" y="156"/>
                      </a:cxn>
                      <a:cxn ang="0">
                        <a:pos x="1" y="156"/>
                      </a:cxn>
                      <a:cxn ang="0">
                        <a:pos x="81" y="86"/>
                      </a:cxn>
                    </a:cxnLst>
                    <a:rect l="0" t="0" r="r" b="b"/>
                    <a:pathLst>
                      <a:path w="149" h="159">
                        <a:moveTo>
                          <a:pt x="81" y="86"/>
                        </a:moveTo>
                        <a:cubicBezTo>
                          <a:pt x="121" y="44"/>
                          <a:pt x="149" y="7"/>
                          <a:pt x="146" y="2"/>
                        </a:cubicBezTo>
                        <a:cubicBezTo>
                          <a:pt x="146" y="1"/>
                          <a:pt x="145" y="1"/>
                          <a:pt x="145" y="1"/>
                        </a:cubicBezTo>
                        <a:cubicBezTo>
                          <a:pt x="143" y="0"/>
                          <a:pt x="139" y="3"/>
                          <a:pt x="132" y="8"/>
                        </a:cubicBezTo>
                        <a:cubicBezTo>
                          <a:pt x="122" y="24"/>
                          <a:pt x="100" y="50"/>
                          <a:pt x="73" y="79"/>
                        </a:cubicBezTo>
                        <a:cubicBezTo>
                          <a:pt x="47" y="107"/>
                          <a:pt x="22" y="131"/>
                          <a:pt x="7" y="142"/>
                        </a:cubicBezTo>
                        <a:cubicBezTo>
                          <a:pt x="2" y="149"/>
                          <a:pt x="0" y="154"/>
                          <a:pt x="1" y="156"/>
                        </a:cubicBezTo>
                        <a:cubicBezTo>
                          <a:pt x="1" y="156"/>
                          <a:pt x="1" y="156"/>
                          <a:pt x="1" y="156"/>
                        </a:cubicBezTo>
                        <a:cubicBezTo>
                          <a:pt x="7" y="159"/>
                          <a:pt x="42" y="128"/>
                          <a:pt x="81" y="86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156" name="Freeform 65"/>
                  <p:cNvSpPr>
                    <a:spLocks/>
                  </p:cNvSpPr>
                  <p:nvPr/>
                </p:nvSpPr>
                <p:spPr bwMode="auto">
                  <a:xfrm>
                    <a:off x="3086100" y="2368550"/>
                    <a:ext cx="149225" cy="158750"/>
                  </a:xfrm>
                  <a:custGeom>
                    <a:avLst/>
                    <a:gdLst/>
                    <a:ahLst/>
                    <a:cxnLst>
                      <a:cxn ang="0">
                        <a:pos x="81" y="85"/>
                      </a:cxn>
                      <a:cxn ang="0">
                        <a:pos x="144" y="1"/>
                      </a:cxn>
                      <a:cxn ang="0">
                        <a:pos x="143" y="1"/>
                      </a:cxn>
                      <a:cxn ang="0">
                        <a:pos x="130" y="8"/>
                      </a:cxn>
                      <a:cxn ang="0">
                        <a:pos x="73" y="77"/>
                      </a:cxn>
                      <a:cxn ang="0">
                        <a:pos x="7" y="139"/>
                      </a:cxn>
                      <a:cxn ang="0">
                        <a:pos x="1" y="153"/>
                      </a:cxn>
                      <a:cxn ang="0">
                        <a:pos x="2" y="154"/>
                      </a:cxn>
                      <a:cxn ang="0">
                        <a:pos x="81" y="85"/>
                      </a:cxn>
                    </a:cxnLst>
                    <a:rect l="0" t="0" r="r" b="b"/>
                    <a:pathLst>
                      <a:path w="147" h="156">
                        <a:moveTo>
                          <a:pt x="81" y="85"/>
                        </a:moveTo>
                        <a:cubicBezTo>
                          <a:pt x="119" y="43"/>
                          <a:pt x="147" y="6"/>
                          <a:pt x="144" y="1"/>
                        </a:cubicBezTo>
                        <a:cubicBezTo>
                          <a:pt x="144" y="1"/>
                          <a:pt x="144" y="1"/>
                          <a:pt x="143" y="1"/>
                        </a:cubicBezTo>
                        <a:cubicBezTo>
                          <a:pt x="142" y="0"/>
                          <a:pt x="137" y="3"/>
                          <a:pt x="130" y="8"/>
                        </a:cubicBezTo>
                        <a:cubicBezTo>
                          <a:pt x="120" y="23"/>
                          <a:pt x="99" y="49"/>
                          <a:pt x="73" y="77"/>
                        </a:cubicBezTo>
                        <a:cubicBezTo>
                          <a:pt x="46" y="105"/>
                          <a:pt x="22" y="128"/>
                          <a:pt x="7" y="139"/>
                        </a:cubicBezTo>
                        <a:cubicBezTo>
                          <a:pt x="3" y="146"/>
                          <a:pt x="0" y="151"/>
                          <a:pt x="1" y="153"/>
                        </a:cubicBezTo>
                        <a:cubicBezTo>
                          <a:pt x="1" y="153"/>
                          <a:pt x="2" y="153"/>
                          <a:pt x="2" y="154"/>
                        </a:cubicBezTo>
                        <a:cubicBezTo>
                          <a:pt x="7" y="156"/>
                          <a:pt x="42" y="126"/>
                          <a:pt x="81" y="85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157" name="Freeform 66"/>
                  <p:cNvSpPr>
                    <a:spLocks/>
                  </p:cNvSpPr>
                  <p:nvPr/>
                </p:nvSpPr>
                <p:spPr bwMode="auto">
                  <a:xfrm>
                    <a:off x="3121025" y="2400300"/>
                    <a:ext cx="153988" cy="165100"/>
                  </a:xfrm>
                  <a:custGeom>
                    <a:avLst/>
                    <a:gdLst/>
                    <a:ahLst/>
                    <a:cxnLst>
                      <a:cxn ang="0">
                        <a:pos x="83" y="87"/>
                      </a:cxn>
                      <a:cxn ang="0">
                        <a:pos x="148" y="2"/>
                      </a:cxn>
                      <a:cxn ang="0">
                        <a:pos x="147" y="1"/>
                      </a:cxn>
                      <a:cxn ang="0">
                        <a:pos x="134" y="8"/>
                      </a:cxn>
                      <a:cxn ang="0">
                        <a:pos x="75" y="80"/>
                      </a:cxn>
                      <a:cxn ang="0">
                        <a:pos x="7" y="143"/>
                      </a:cxn>
                      <a:cxn ang="0">
                        <a:pos x="1" y="158"/>
                      </a:cxn>
                      <a:cxn ang="0">
                        <a:pos x="2" y="158"/>
                      </a:cxn>
                      <a:cxn ang="0">
                        <a:pos x="83" y="87"/>
                      </a:cxn>
                    </a:cxnLst>
                    <a:rect l="0" t="0" r="r" b="b"/>
                    <a:pathLst>
                      <a:path w="151" h="161">
                        <a:moveTo>
                          <a:pt x="83" y="87"/>
                        </a:moveTo>
                        <a:cubicBezTo>
                          <a:pt x="123" y="45"/>
                          <a:pt x="151" y="7"/>
                          <a:pt x="148" y="2"/>
                        </a:cubicBezTo>
                        <a:cubicBezTo>
                          <a:pt x="148" y="2"/>
                          <a:pt x="148" y="2"/>
                          <a:pt x="147" y="1"/>
                        </a:cubicBezTo>
                        <a:cubicBezTo>
                          <a:pt x="146" y="0"/>
                          <a:pt x="141" y="3"/>
                          <a:pt x="134" y="8"/>
                        </a:cubicBezTo>
                        <a:cubicBezTo>
                          <a:pt x="123" y="24"/>
                          <a:pt x="102" y="51"/>
                          <a:pt x="75" y="80"/>
                        </a:cubicBezTo>
                        <a:cubicBezTo>
                          <a:pt x="48" y="109"/>
                          <a:pt x="22" y="132"/>
                          <a:pt x="7" y="143"/>
                        </a:cubicBezTo>
                        <a:cubicBezTo>
                          <a:pt x="3" y="151"/>
                          <a:pt x="0" y="156"/>
                          <a:pt x="1" y="158"/>
                        </a:cubicBezTo>
                        <a:cubicBezTo>
                          <a:pt x="1" y="158"/>
                          <a:pt x="2" y="158"/>
                          <a:pt x="2" y="158"/>
                        </a:cubicBezTo>
                        <a:cubicBezTo>
                          <a:pt x="7" y="161"/>
                          <a:pt x="43" y="130"/>
                          <a:pt x="83" y="87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158" name="Freeform 67"/>
                  <p:cNvSpPr>
                    <a:spLocks/>
                  </p:cNvSpPr>
                  <p:nvPr/>
                </p:nvSpPr>
                <p:spPr bwMode="auto">
                  <a:xfrm>
                    <a:off x="3028950" y="2316163"/>
                    <a:ext cx="144463" cy="152400"/>
                  </a:xfrm>
                  <a:custGeom>
                    <a:avLst/>
                    <a:gdLst/>
                    <a:ahLst/>
                    <a:cxnLst>
                      <a:cxn ang="0">
                        <a:pos x="77" y="81"/>
                      </a:cxn>
                      <a:cxn ang="0">
                        <a:pos x="138" y="1"/>
                      </a:cxn>
                      <a:cxn ang="0">
                        <a:pos x="137" y="1"/>
                      </a:cxn>
                      <a:cxn ang="0">
                        <a:pos x="124" y="8"/>
                      </a:cxn>
                      <a:cxn ang="0">
                        <a:pos x="69" y="74"/>
                      </a:cxn>
                      <a:cxn ang="0">
                        <a:pos x="7" y="133"/>
                      </a:cxn>
                      <a:cxn ang="0">
                        <a:pos x="1" y="147"/>
                      </a:cxn>
                      <a:cxn ang="0">
                        <a:pos x="2" y="147"/>
                      </a:cxn>
                      <a:cxn ang="0">
                        <a:pos x="77" y="81"/>
                      </a:cxn>
                    </a:cxnLst>
                    <a:rect l="0" t="0" r="r" b="b"/>
                    <a:pathLst>
                      <a:path w="141" h="150">
                        <a:moveTo>
                          <a:pt x="77" y="81"/>
                        </a:moveTo>
                        <a:cubicBezTo>
                          <a:pt x="114" y="41"/>
                          <a:pt x="141" y="6"/>
                          <a:pt x="138" y="1"/>
                        </a:cubicBezTo>
                        <a:cubicBezTo>
                          <a:pt x="137" y="1"/>
                          <a:pt x="137" y="1"/>
                          <a:pt x="137" y="1"/>
                        </a:cubicBezTo>
                        <a:cubicBezTo>
                          <a:pt x="136" y="0"/>
                          <a:pt x="131" y="3"/>
                          <a:pt x="124" y="8"/>
                        </a:cubicBezTo>
                        <a:cubicBezTo>
                          <a:pt x="115" y="22"/>
                          <a:pt x="95" y="47"/>
                          <a:pt x="69" y="74"/>
                        </a:cubicBezTo>
                        <a:cubicBezTo>
                          <a:pt x="44" y="101"/>
                          <a:pt x="21" y="123"/>
                          <a:pt x="7" y="133"/>
                        </a:cubicBezTo>
                        <a:cubicBezTo>
                          <a:pt x="2" y="140"/>
                          <a:pt x="0" y="145"/>
                          <a:pt x="1" y="147"/>
                        </a:cubicBezTo>
                        <a:cubicBezTo>
                          <a:pt x="1" y="147"/>
                          <a:pt x="2" y="147"/>
                          <a:pt x="2" y="147"/>
                        </a:cubicBezTo>
                        <a:cubicBezTo>
                          <a:pt x="6" y="150"/>
                          <a:pt x="40" y="121"/>
                          <a:pt x="77" y="81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</p:grpSp>
            <p:sp>
              <p:nvSpPr>
                <p:cNvPr id="134" name="Freeform 9"/>
                <p:cNvSpPr>
                  <a:spLocks/>
                </p:cNvSpPr>
                <p:nvPr/>
              </p:nvSpPr>
              <p:spPr bwMode="auto">
                <a:xfrm>
                  <a:off x="1768475" y="1274763"/>
                  <a:ext cx="654050" cy="498475"/>
                </a:xfrm>
                <a:custGeom>
                  <a:avLst/>
                  <a:gdLst/>
                  <a:ahLst/>
                  <a:cxnLst>
                    <a:cxn ang="0">
                      <a:pos x="37" y="191"/>
                    </a:cxn>
                    <a:cxn ang="0">
                      <a:pos x="44" y="334"/>
                    </a:cxn>
                    <a:cxn ang="0">
                      <a:pos x="192" y="471"/>
                    </a:cxn>
                    <a:cxn ang="0">
                      <a:pos x="248" y="488"/>
                    </a:cxn>
                    <a:cxn ang="0">
                      <a:pos x="642" y="472"/>
                    </a:cxn>
                    <a:cxn ang="0">
                      <a:pos x="129" y="0"/>
                    </a:cxn>
                    <a:cxn ang="0">
                      <a:pos x="37" y="191"/>
                    </a:cxn>
                  </a:cxnLst>
                  <a:rect l="0" t="0" r="r" b="b"/>
                  <a:pathLst>
                    <a:path w="642" h="489">
                      <a:moveTo>
                        <a:pt x="37" y="191"/>
                      </a:moveTo>
                      <a:cubicBezTo>
                        <a:pt x="24" y="218"/>
                        <a:pt x="0" y="284"/>
                        <a:pt x="44" y="334"/>
                      </a:cubicBezTo>
                      <a:cubicBezTo>
                        <a:pt x="88" y="383"/>
                        <a:pt x="179" y="462"/>
                        <a:pt x="192" y="471"/>
                      </a:cubicBezTo>
                      <a:cubicBezTo>
                        <a:pt x="205" y="481"/>
                        <a:pt x="216" y="489"/>
                        <a:pt x="248" y="488"/>
                      </a:cubicBezTo>
                      <a:cubicBezTo>
                        <a:pt x="279" y="487"/>
                        <a:pt x="642" y="472"/>
                        <a:pt x="642" y="472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29" y="0"/>
                        <a:pt x="50" y="164"/>
                        <a:pt x="37" y="191"/>
                      </a:cubicBezTo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35" name="Freeform 41"/>
                <p:cNvSpPr>
                  <a:spLocks/>
                </p:cNvSpPr>
                <p:nvPr/>
              </p:nvSpPr>
              <p:spPr bwMode="auto">
                <a:xfrm>
                  <a:off x="1898650" y="1270000"/>
                  <a:ext cx="1060450" cy="9953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218" y="243"/>
                    </a:cxn>
                    <a:cxn ang="0">
                      <a:pos x="317" y="376"/>
                    </a:cxn>
                    <a:cxn ang="0">
                      <a:pos x="376" y="426"/>
                    </a:cxn>
                    <a:cxn ang="0">
                      <a:pos x="439" y="475"/>
                    </a:cxn>
                    <a:cxn ang="0">
                      <a:pos x="560" y="588"/>
                    </a:cxn>
                    <a:cxn ang="0">
                      <a:pos x="785" y="799"/>
                    </a:cxn>
                    <a:cxn ang="0">
                      <a:pos x="821" y="838"/>
                    </a:cxn>
                    <a:cxn ang="0">
                      <a:pos x="870" y="889"/>
                    </a:cxn>
                    <a:cxn ang="0">
                      <a:pos x="890" y="921"/>
                    </a:cxn>
                    <a:cxn ang="0">
                      <a:pos x="921" y="962"/>
                    </a:cxn>
                    <a:cxn ang="0">
                      <a:pos x="935" y="975"/>
                    </a:cxn>
                    <a:cxn ang="0">
                      <a:pos x="989" y="922"/>
                    </a:cxn>
                    <a:cxn ang="0">
                      <a:pos x="1038" y="864"/>
                    </a:cxn>
                    <a:cxn ang="0">
                      <a:pos x="1024" y="852"/>
                    </a:cxn>
                    <a:cxn ang="0">
                      <a:pos x="981" y="824"/>
                    </a:cxn>
                    <a:cxn ang="0">
                      <a:pos x="948" y="806"/>
                    </a:cxn>
                    <a:cxn ang="0">
                      <a:pos x="894" y="760"/>
                    </a:cxn>
                    <a:cxn ang="0">
                      <a:pos x="853" y="727"/>
                    </a:cxn>
                    <a:cxn ang="0">
                      <a:pos x="627" y="517"/>
                    </a:cxn>
                    <a:cxn ang="0">
                      <a:pos x="506" y="403"/>
                    </a:cxn>
                    <a:cxn ang="0">
                      <a:pos x="453" y="344"/>
                    </a:cxn>
                    <a:cxn ang="0">
                      <a:pos x="399" y="289"/>
                    </a:cxn>
                    <a:cxn ang="0">
                      <a:pos x="260" y="199"/>
                    </a:cxn>
                    <a:cxn ang="0">
                      <a:pos x="5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1039" h="976">
                      <a:moveTo>
                        <a:pt x="0" y="5"/>
                      </a:moveTo>
                      <a:cubicBezTo>
                        <a:pt x="218" y="243"/>
                        <a:pt x="218" y="243"/>
                        <a:pt x="218" y="243"/>
                      </a:cubicBezTo>
                      <a:cubicBezTo>
                        <a:pt x="218" y="243"/>
                        <a:pt x="301" y="360"/>
                        <a:pt x="317" y="376"/>
                      </a:cubicBezTo>
                      <a:cubicBezTo>
                        <a:pt x="333" y="393"/>
                        <a:pt x="339" y="399"/>
                        <a:pt x="376" y="426"/>
                      </a:cubicBezTo>
                      <a:cubicBezTo>
                        <a:pt x="412" y="454"/>
                        <a:pt x="422" y="461"/>
                        <a:pt x="439" y="475"/>
                      </a:cubicBezTo>
                      <a:cubicBezTo>
                        <a:pt x="456" y="490"/>
                        <a:pt x="550" y="580"/>
                        <a:pt x="560" y="588"/>
                      </a:cubicBezTo>
                      <a:cubicBezTo>
                        <a:pt x="569" y="597"/>
                        <a:pt x="778" y="792"/>
                        <a:pt x="785" y="799"/>
                      </a:cubicBezTo>
                      <a:cubicBezTo>
                        <a:pt x="793" y="806"/>
                        <a:pt x="798" y="812"/>
                        <a:pt x="821" y="838"/>
                      </a:cubicBezTo>
                      <a:cubicBezTo>
                        <a:pt x="843" y="864"/>
                        <a:pt x="854" y="880"/>
                        <a:pt x="870" y="889"/>
                      </a:cubicBezTo>
                      <a:cubicBezTo>
                        <a:pt x="887" y="898"/>
                        <a:pt x="887" y="904"/>
                        <a:pt x="890" y="921"/>
                      </a:cubicBezTo>
                      <a:cubicBezTo>
                        <a:pt x="894" y="938"/>
                        <a:pt x="910" y="952"/>
                        <a:pt x="921" y="962"/>
                      </a:cubicBezTo>
                      <a:cubicBezTo>
                        <a:pt x="932" y="972"/>
                        <a:pt x="935" y="975"/>
                        <a:pt x="935" y="975"/>
                      </a:cubicBezTo>
                      <a:cubicBezTo>
                        <a:pt x="936" y="976"/>
                        <a:pt x="960" y="952"/>
                        <a:pt x="989" y="922"/>
                      </a:cubicBezTo>
                      <a:cubicBezTo>
                        <a:pt x="1017" y="891"/>
                        <a:pt x="1039" y="866"/>
                        <a:pt x="1038" y="864"/>
                      </a:cubicBezTo>
                      <a:cubicBezTo>
                        <a:pt x="1038" y="864"/>
                        <a:pt x="1035" y="861"/>
                        <a:pt x="1024" y="852"/>
                      </a:cubicBezTo>
                      <a:cubicBezTo>
                        <a:pt x="1013" y="842"/>
                        <a:pt x="998" y="826"/>
                        <a:pt x="981" y="824"/>
                      </a:cubicBezTo>
                      <a:cubicBezTo>
                        <a:pt x="964" y="821"/>
                        <a:pt x="958" y="822"/>
                        <a:pt x="948" y="806"/>
                      </a:cubicBezTo>
                      <a:cubicBezTo>
                        <a:pt x="938" y="790"/>
                        <a:pt x="921" y="780"/>
                        <a:pt x="894" y="760"/>
                      </a:cubicBezTo>
                      <a:cubicBezTo>
                        <a:pt x="866" y="739"/>
                        <a:pt x="860" y="735"/>
                        <a:pt x="853" y="727"/>
                      </a:cubicBezTo>
                      <a:cubicBezTo>
                        <a:pt x="845" y="720"/>
                        <a:pt x="637" y="526"/>
                        <a:pt x="627" y="517"/>
                      </a:cubicBezTo>
                      <a:cubicBezTo>
                        <a:pt x="617" y="508"/>
                        <a:pt x="521" y="419"/>
                        <a:pt x="506" y="403"/>
                      </a:cubicBezTo>
                      <a:cubicBezTo>
                        <a:pt x="490" y="388"/>
                        <a:pt x="482" y="379"/>
                        <a:pt x="453" y="344"/>
                      </a:cubicBezTo>
                      <a:cubicBezTo>
                        <a:pt x="423" y="309"/>
                        <a:pt x="417" y="303"/>
                        <a:pt x="399" y="289"/>
                      </a:cubicBezTo>
                      <a:cubicBezTo>
                        <a:pt x="381" y="274"/>
                        <a:pt x="260" y="199"/>
                        <a:pt x="260" y="199"/>
                      </a:cubicBezTo>
                      <a:cubicBezTo>
                        <a:pt x="5" y="0"/>
                        <a:pt x="5" y="0"/>
                        <a:pt x="5" y="0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grpSp>
              <p:nvGrpSpPr>
                <p:cNvPr id="5" name="Group 79"/>
                <p:cNvGrpSpPr/>
                <p:nvPr/>
              </p:nvGrpSpPr>
              <p:grpSpPr>
                <a:xfrm>
                  <a:off x="2536825" y="1858963"/>
                  <a:ext cx="187325" cy="185737"/>
                  <a:chOff x="2536825" y="1858963"/>
                  <a:chExt cx="187325" cy="185737"/>
                </a:xfrm>
                <a:gradFill>
                  <a:gsLst>
                    <a:gs pos="0">
                      <a:schemeClr val="bg2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lumMod val="75000"/>
                        <a:tint val="23500"/>
                        <a:satMod val="160000"/>
                      </a:schemeClr>
                    </a:gs>
                  </a:gsLst>
                  <a:lin ang="16200000" scaled="1"/>
                </a:gradFill>
              </p:grpSpPr>
              <p:sp>
                <p:nvSpPr>
                  <p:cNvPr id="148" name="Freeform 43"/>
                  <p:cNvSpPr>
                    <a:spLocks/>
                  </p:cNvSpPr>
                  <p:nvPr/>
                </p:nvSpPr>
                <p:spPr bwMode="auto">
                  <a:xfrm>
                    <a:off x="2536825" y="1858963"/>
                    <a:ext cx="88900" cy="92075"/>
                  </a:xfrm>
                  <a:custGeom>
                    <a:avLst/>
                    <a:gdLst/>
                    <a:ahLst/>
                    <a:cxnLst>
                      <a:cxn ang="0">
                        <a:pos x="0" y="47"/>
                      </a:cxn>
                      <a:cxn ang="0">
                        <a:pos x="13" y="58"/>
                      </a:cxn>
                      <a:cxn ang="0">
                        <a:pos x="56" y="12"/>
                      </a:cxn>
                      <a:cxn ang="0">
                        <a:pos x="43" y="0"/>
                      </a:cxn>
                      <a:cxn ang="0">
                        <a:pos x="0" y="47"/>
                      </a:cxn>
                    </a:cxnLst>
                    <a:rect l="0" t="0" r="r" b="b"/>
                    <a:pathLst>
                      <a:path w="56" h="58">
                        <a:moveTo>
                          <a:pt x="0" y="47"/>
                        </a:moveTo>
                        <a:lnTo>
                          <a:pt x="13" y="58"/>
                        </a:lnTo>
                        <a:lnTo>
                          <a:pt x="56" y="12"/>
                        </a:lnTo>
                        <a:lnTo>
                          <a:pt x="43" y="0"/>
                        </a:lnTo>
                        <a:lnTo>
                          <a:pt x="0" y="4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149" name="Freeform 45"/>
                  <p:cNvSpPr>
                    <a:spLocks/>
                  </p:cNvSpPr>
                  <p:nvPr/>
                </p:nvSpPr>
                <p:spPr bwMode="auto">
                  <a:xfrm>
                    <a:off x="2568575" y="1889125"/>
                    <a:ext cx="77788" cy="80963"/>
                  </a:xfrm>
                  <a:custGeom>
                    <a:avLst/>
                    <a:gdLst/>
                    <a:ahLst/>
                    <a:cxnLst>
                      <a:cxn ang="0">
                        <a:pos x="0" y="46"/>
                      </a:cxn>
                      <a:cxn ang="0">
                        <a:pos x="5" y="51"/>
                      </a:cxn>
                      <a:cxn ang="0">
                        <a:pos x="49" y="5"/>
                      </a:cxn>
                      <a:cxn ang="0">
                        <a:pos x="43" y="0"/>
                      </a:cxn>
                      <a:cxn ang="0">
                        <a:pos x="0" y="46"/>
                      </a:cxn>
                    </a:cxnLst>
                    <a:rect l="0" t="0" r="r" b="b"/>
                    <a:pathLst>
                      <a:path w="49" h="51">
                        <a:moveTo>
                          <a:pt x="0" y="46"/>
                        </a:moveTo>
                        <a:lnTo>
                          <a:pt x="5" y="51"/>
                        </a:lnTo>
                        <a:lnTo>
                          <a:pt x="49" y="5"/>
                        </a:lnTo>
                        <a:lnTo>
                          <a:pt x="43" y="0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150" name="Freeform 47"/>
                  <p:cNvSpPr>
                    <a:spLocks/>
                  </p:cNvSpPr>
                  <p:nvPr/>
                </p:nvSpPr>
                <p:spPr bwMode="auto">
                  <a:xfrm>
                    <a:off x="2587625" y="1906588"/>
                    <a:ext cx="77788" cy="82550"/>
                  </a:xfrm>
                  <a:custGeom>
                    <a:avLst/>
                    <a:gdLst/>
                    <a:ahLst/>
                    <a:cxnLst>
                      <a:cxn ang="0">
                        <a:pos x="0" y="46"/>
                      </a:cxn>
                      <a:cxn ang="0">
                        <a:pos x="6" y="52"/>
                      </a:cxn>
                      <a:cxn ang="0">
                        <a:pos x="49" y="6"/>
                      </a:cxn>
                      <a:cxn ang="0">
                        <a:pos x="43" y="0"/>
                      </a:cxn>
                      <a:cxn ang="0">
                        <a:pos x="0" y="46"/>
                      </a:cxn>
                    </a:cxnLst>
                    <a:rect l="0" t="0" r="r" b="b"/>
                    <a:pathLst>
                      <a:path w="49" h="52">
                        <a:moveTo>
                          <a:pt x="0" y="46"/>
                        </a:moveTo>
                        <a:lnTo>
                          <a:pt x="6" y="52"/>
                        </a:lnTo>
                        <a:lnTo>
                          <a:pt x="49" y="6"/>
                        </a:lnTo>
                        <a:lnTo>
                          <a:pt x="43" y="0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151" name="Freeform 49"/>
                  <p:cNvSpPr>
                    <a:spLocks/>
                  </p:cNvSpPr>
                  <p:nvPr/>
                </p:nvSpPr>
                <p:spPr bwMode="auto">
                  <a:xfrm>
                    <a:off x="2606675" y="1925638"/>
                    <a:ext cx="79375" cy="82550"/>
                  </a:xfrm>
                  <a:custGeom>
                    <a:avLst/>
                    <a:gdLst/>
                    <a:ahLst/>
                    <a:cxnLst>
                      <a:cxn ang="0">
                        <a:pos x="0" y="46"/>
                      </a:cxn>
                      <a:cxn ang="0">
                        <a:pos x="7" y="52"/>
                      </a:cxn>
                      <a:cxn ang="0">
                        <a:pos x="50" y="5"/>
                      </a:cxn>
                      <a:cxn ang="0">
                        <a:pos x="44" y="0"/>
                      </a:cxn>
                      <a:cxn ang="0">
                        <a:pos x="0" y="46"/>
                      </a:cxn>
                    </a:cxnLst>
                    <a:rect l="0" t="0" r="r" b="b"/>
                    <a:pathLst>
                      <a:path w="50" h="52">
                        <a:moveTo>
                          <a:pt x="0" y="46"/>
                        </a:moveTo>
                        <a:lnTo>
                          <a:pt x="7" y="52"/>
                        </a:lnTo>
                        <a:lnTo>
                          <a:pt x="50" y="5"/>
                        </a:lnTo>
                        <a:lnTo>
                          <a:pt x="44" y="0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152" name="Freeform 51"/>
                  <p:cNvSpPr>
                    <a:spLocks/>
                  </p:cNvSpPr>
                  <p:nvPr/>
                </p:nvSpPr>
                <p:spPr bwMode="auto">
                  <a:xfrm>
                    <a:off x="2627312" y="1943100"/>
                    <a:ext cx="77788" cy="82550"/>
                  </a:xfrm>
                  <a:custGeom>
                    <a:avLst/>
                    <a:gdLst/>
                    <a:ahLst/>
                    <a:cxnLst>
                      <a:cxn ang="0">
                        <a:pos x="0" y="46"/>
                      </a:cxn>
                      <a:cxn ang="0">
                        <a:pos x="6" y="52"/>
                      </a:cxn>
                      <a:cxn ang="0">
                        <a:pos x="49" y="6"/>
                      </a:cxn>
                      <a:cxn ang="0">
                        <a:pos x="43" y="0"/>
                      </a:cxn>
                      <a:cxn ang="0">
                        <a:pos x="0" y="46"/>
                      </a:cxn>
                    </a:cxnLst>
                    <a:rect l="0" t="0" r="r" b="b"/>
                    <a:pathLst>
                      <a:path w="49" h="52">
                        <a:moveTo>
                          <a:pt x="0" y="46"/>
                        </a:moveTo>
                        <a:lnTo>
                          <a:pt x="6" y="52"/>
                        </a:lnTo>
                        <a:lnTo>
                          <a:pt x="49" y="6"/>
                        </a:lnTo>
                        <a:lnTo>
                          <a:pt x="43" y="0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153" name="Freeform 53"/>
                  <p:cNvSpPr>
                    <a:spLocks/>
                  </p:cNvSpPr>
                  <p:nvPr/>
                </p:nvSpPr>
                <p:spPr bwMode="auto">
                  <a:xfrm>
                    <a:off x="2646362" y="1962150"/>
                    <a:ext cx="77788" cy="82550"/>
                  </a:xfrm>
                  <a:custGeom>
                    <a:avLst/>
                    <a:gdLst/>
                    <a:ahLst/>
                    <a:cxnLst>
                      <a:cxn ang="0">
                        <a:pos x="0" y="46"/>
                      </a:cxn>
                      <a:cxn ang="0">
                        <a:pos x="6" y="52"/>
                      </a:cxn>
                      <a:cxn ang="0">
                        <a:pos x="49" y="5"/>
                      </a:cxn>
                      <a:cxn ang="0">
                        <a:pos x="43" y="0"/>
                      </a:cxn>
                      <a:cxn ang="0">
                        <a:pos x="0" y="46"/>
                      </a:cxn>
                    </a:cxnLst>
                    <a:rect l="0" t="0" r="r" b="b"/>
                    <a:pathLst>
                      <a:path w="49" h="52">
                        <a:moveTo>
                          <a:pt x="0" y="46"/>
                        </a:moveTo>
                        <a:lnTo>
                          <a:pt x="6" y="52"/>
                        </a:lnTo>
                        <a:lnTo>
                          <a:pt x="49" y="5"/>
                        </a:lnTo>
                        <a:lnTo>
                          <a:pt x="43" y="0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</p:grpSp>
            <p:sp>
              <p:nvSpPr>
                <p:cNvPr id="137" name="Freeform 55"/>
                <p:cNvSpPr>
                  <a:spLocks/>
                </p:cNvSpPr>
                <p:nvPr/>
              </p:nvSpPr>
              <p:spPr bwMode="auto">
                <a:xfrm>
                  <a:off x="3452812" y="2717800"/>
                  <a:ext cx="409575" cy="387350"/>
                </a:xfrm>
                <a:custGeom>
                  <a:avLst/>
                  <a:gdLst/>
                  <a:ahLst/>
                  <a:cxnLst>
                    <a:cxn ang="0">
                      <a:pos x="25" y="26"/>
                    </a:cxn>
                    <a:cxn ang="0">
                      <a:pos x="25" y="26"/>
                    </a:cxn>
                    <a:cxn ang="0">
                      <a:pos x="0" y="52"/>
                    </a:cxn>
                    <a:cxn ang="0">
                      <a:pos x="225" y="262"/>
                    </a:cxn>
                    <a:cxn ang="0">
                      <a:pos x="390" y="380"/>
                    </a:cxn>
                    <a:cxn ang="0">
                      <a:pos x="394" y="376"/>
                    </a:cxn>
                    <a:cxn ang="0">
                      <a:pos x="396" y="373"/>
                    </a:cxn>
                    <a:cxn ang="0">
                      <a:pos x="396" y="373"/>
                    </a:cxn>
                    <a:cxn ang="0">
                      <a:pos x="399" y="370"/>
                    </a:cxn>
                    <a:cxn ang="0">
                      <a:pos x="402" y="366"/>
                    </a:cxn>
                    <a:cxn ang="0">
                      <a:pos x="274" y="210"/>
                    </a:cxn>
                    <a:cxn ang="0">
                      <a:pos x="49" y="0"/>
                    </a:cxn>
                    <a:cxn ang="0">
                      <a:pos x="25" y="26"/>
                    </a:cxn>
                  </a:cxnLst>
                  <a:rect l="0" t="0" r="r" b="b"/>
                  <a:pathLst>
                    <a:path w="402" h="380">
                      <a:moveTo>
                        <a:pt x="25" y="26"/>
                      </a:moveTo>
                      <a:cubicBezTo>
                        <a:pt x="25" y="26"/>
                        <a:pt x="25" y="26"/>
                        <a:pt x="25" y="26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24" y="74"/>
                        <a:pt x="184" y="228"/>
                        <a:pt x="225" y="262"/>
                      </a:cubicBezTo>
                      <a:cubicBezTo>
                        <a:pt x="266" y="296"/>
                        <a:pt x="390" y="380"/>
                        <a:pt x="390" y="380"/>
                      </a:cubicBezTo>
                      <a:cubicBezTo>
                        <a:pt x="394" y="376"/>
                        <a:pt x="394" y="376"/>
                        <a:pt x="394" y="376"/>
                      </a:cubicBezTo>
                      <a:cubicBezTo>
                        <a:pt x="396" y="373"/>
                        <a:pt x="396" y="373"/>
                        <a:pt x="396" y="373"/>
                      </a:cubicBezTo>
                      <a:cubicBezTo>
                        <a:pt x="396" y="373"/>
                        <a:pt x="396" y="373"/>
                        <a:pt x="396" y="373"/>
                      </a:cubicBezTo>
                      <a:cubicBezTo>
                        <a:pt x="399" y="370"/>
                        <a:pt x="399" y="370"/>
                        <a:pt x="399" y="370"/>
                      </a:cubicBezTo>
                      <a:cubicBezTo>
                        <a:pt x="402" y="366"/>
                        <a:pt x="402" y="366"/>
                        <a:pt x="402" y="366"/>
                      </a:cubicBezTo>
                      <a:cubicBezTo>
                        <a:pt x="402" y="366"/>
                        <a:pt x="311" y="248"/>
                        <a:pt x="274" y="210"/>
                      </a:cubicBezTo>
                      <a:cubicBezTo>
                        <a:pt x="237" y="171"/>
                        <a:pt x="73" y="22"/>
                        <a:pt x="49" y="0"/>
                      </a:cubicBezTo>
                      <a:lnTo>
                        <a:pt x="25" y="26"/>
                      </a:lnTo>
                      <a:close/>
                    </a:path>
                  </a:pathLst>
                </a:custGeom>
                <a:gradFill>
                  <a:gsLst>
                    <a:gs pos="35000">
                      <a:schemeClr val="tx2">
                        <a:lumMod val="75000"/>
                        <a:lumOff val="25000"/>
                      </a:schemeClr>
                    </a:gs>
                    <a:gs pos="50000">
                      <a:schemeClr val="tx2">
                        <a:lumMod val="25000"/>
                        <a:lumOff val="75000"/>
                        <a:tint val="44500"/>
                        <a:satMod val="160000"/>
                      </a:schemeClr>
                    </a:gs>
                    <a:gs pos="69000">
                      <a:schemeClr val="tx2">
                        <a:lumMod val="90000"/>
                        <a:lumOff val="10000"/>
                      </a:schemeClr>
                    </a:gs>
                  </a:gsLst>
                  <a:lin ang="7800000" scaled="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38" name="Freeform 57"/>
                <p:cNvSpPr>
                  <a:spLocks/>
                </p:cNvSpPr>
                <p:nvPr/>
              </p:nvSpPr>
              <p:spPr bwMode="auto">
                <a:xfrm>
                  <a:off x="3124200" y="2403475"/>
                  <a:ext cx="385763" cy="376238"/>
                </a:xfrm>
                <a:custGeom>
                  <a:avLst/>
                  <a:gdLst/>
                  <a:ahLst/>
                  <a:cxnLst>
                    <a:cxn ang="0">
                      <a:pos x="81" y="85"/>
                    </a:cxn>
                    <a:cxn ang="0">
                      <a:pos x="0" y="156"/>
                    </a:cxn>
                    <a:cxn ang="0">
                      <a:pos x="42" y="199"/>
                    </a:cxn>
                    <a:cxn ang="0">
                      <a:pos x="189" y="328"/>
                    </a:cxn>
                    <a:cxn ang="0">
                      <a:pos x="300" y="369"/>
                    </a:cxn>
                    <a:cxn ang="0">
                      <a:pos x="307" y="369"/>
                    </a:cxn>
                    <a:cxn ang="0">
                      <a:pos x="312" y="368"/>
                    </a:cxn>
                    <a:cxn ang="0">
                      <a:pos x="317" y="365"/>
                    </a:cxn>
                    <a:cxn ang="0">
                      <a:pos x="349" y="336"/>
                    </a:cxn>
                    <a:cxn ang="0">
                      <a:pos x="376" y="302"/>
                    </a:cxn>
                    <a:cxn ang="0">
                      <a:pos x="378" y="297"/>
                    </a:cxn>
                    <a:cxn ang="0">
                      <a:pos x="379" y="292"/>
                    </a:cxn>
                    <a:cxn ang="0">
                      <a:pos x="379" y="285"/>
                    </a:cxn>
                    <a:cxn ang="0">
                      <a:pos x="330" y="176"/>
                    </a:cxn>
                    <a:cxn ang="0">
                      <a:pos x="192" y="39"/>
                    </a:cxn>
                    <a:cxn ang="0">
                      <a:pos x="146" y="0"/>
                    </a:cxn>
                    <a:cxn ang="0">
                      <a:pos x="81" y="85"/>
                    </a:cxn>
                  </a:cxnLst>
                  <a:rect l="0" t="0" r="r" b="b"/>
                  <a:pathLst>
                    <a:path w="379" h="370">
                      <a:moveTo>
                        <a:pt x="81" y="85"/>
                      </a:moveTo>
                      <a:cubicBezTo>
                        <a:pt x="41" y="128"/>
                        <a:pt x="5" y="159"/>
                        <a:pt x="0" y="156"/>
                      </a:cubicBezTo>
                      <a:cubicBezTo>
                        <a:pt x="19" y="176"/>
                        <a:pt x="34" y="192"/>
                        <a:pt x="42" y="199"/>
                      </a:cubicBezTo>
                      <a:cubicBezTo>
                        <a:pt x="85" y="243"/>
                        <a:pt x="143" y="305"/>
                        <a:pt x="189" y="328"/>
                      </a:cubicBezTo>
                      <a:cubicBezTo>
                        <a:pt x="234" y="351"/>
                        <a:pt x="287" y="368"/>
                        <a:pt x="300" y="369"/>
                      </a:cubicBezTo>
                      <a:cubicBezTo>
                        <a:pt x="303" y="370"/>
                        <a:pt x="305" y="369"/>
                        <a:pt x="307" y="369"/>
                      </a:cubicBezTo>
                      <a:cubicBezTo>
                        <a:pt x="308" y="369"/>
                        <a:pt x="310" y="369"/>
                        <a:pt x="312" y="368"/>
                      </a:cubicBezTo>
                      <a:cubicBezTo>
                        <a:pt x="314" y="367"/>
                        <a:pt x="316" y="366"/>
                        <a:pt x="317" y="365"/>
                      </a:cubicBezTo>
                      <a:cubicBezTo>
                        <a:pt x="325" y="360"/>
                        <a:pt x="337" y="349"/>
                        <a:pt x="349" y="336"/>
                      </a:cubicBezTo>
                      <a:cubicBezTo>
                        <a:pt x="361" y="323"/>
                        <a:pt x="371" y="311"/>
                        <a:pt x="376" y="302"/>
                      </a:cubicBezTo>
                      <a:cubicBezTo>
                        <a:pt x="377" y="301"/>
                        <a:pt x="377" y="299"/>
                        <a:pt x="378" y="297"/>
                      </a:cubicBezTo>
                      <a:cubicBezTo>
                        <a:pt x="379" y="295"/>
                        <a:pt x="379" y="293"/>
                        <a:pt x="379" y="292"/>
                      </a:cubicBezTo>
                      <a:cubicBezTo>
                        <a:pt x="379" y="290"/>
                        <a:pt x="379" y="288"/>
                        <a:pt x="379" y="285"/>
                      </a:cubicBezTo>
                      <a:cubicBezTo>
                        <a:pt x="376" y="272"/>
                        <a:pt x="356" y="220"/>
                        <a:pt x="330" y="176"/>
                      </a:cubicBezTo>
                      <a:cubicBezTo>
                        <a:pt x="304" y="133"/>
                        <a:pt x="239" y="79"/>
                        <a:pt x="192" y="39"/>
                      </a:cubicBezTo>
                      <a:cubicBezTo>
                        <a:pt x="184" y="32"/>
                        <a:pt x="167" y="18"/>
                        <a:pt x="146" y="0"/>
                      </a:cubicBezTo>
                      <a:cubicBezTo>
                        <a:pt x="149" y="5"/>
                        <a:pt x="121" y="43"/>
                        <a:pt x="81" y="85"/>
                      </a:cubicBezTo>
                    </a:path>
                  </a:pathLst>
                </a:custGeom>
                <a:gradFill flip="none" rotWithShape="1">
                  <a:gsLst>
                    <a:gs pos="35000">
                      <a:schemeClr val="tx2">
                        <a:lumMod val="25000"/>
                        <a:lumOff val="75000"/>
                        <a:tint val="66000"/>
                        <a:satMod val="160000"/>
                      </a:schemeClr>
                    </a:gs>
                    <a:gs pos="50000">
                      <a:schemeClr val="tx2">
                        <a:lumMod val="25000"/>
                        <a:lumOff val="75000"/>
                        <a:tint val="44500"/>
                        <a:satMod val="160000"/>
                      </a:schemeClr>
                    </a:gs>
                    <a:gs pos="69000">
                      <a:schemeClr val="tx1">
                        <a:lumMod val="50000"/>
                        <a:lumOff val="50000"/>
                      </a:schemeClr>
                    </a:gs>
                  </a:gsLst>
                  <a:lin ang="780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39" name="Freeform 59"/>
                <p:cNvSpPr>
                  <a:spLocks/>
                </p:cNvSpPr>
                <p:nvPr/>
              </p:nvSpPr>
              <p:spPr bwMode="auto">
                <a:xfrm>
                  <a:off x="1905000" y="1136650"/>
                  <a:ext cx="509588" cy="581025"/>
                </a:xfrm>
                <a:custGeom>
                  <a:avLst/>
                  <a:gdLst/>
                  <a:ahLst/>
                  <a:cxnLst>
                    <a:cxn ang="0">
                      <a:pos x="187" y="24"/>
                    </a:cxn>
                    <a:cxn ang="0">
                      <a:pos x="0" y="131"/>
                    </a:cxn>
                    <a:cxn ang="0">
                      <a:pos x="501" y="570"/>
                    </a:cxn>
                    <a:cxn ang="0">
                      <a:pos x="497" y="214"/>
                    </a:cxn>
                    <a:cxn ang="0">
                      <a:pos x="477" y="159"/>
                    </a:cxn>
                    <a:cxn ang="0">
                      <a:pos x="329" y="21"/>
                    </a:cxn>
                    <a:cxn ang="0">
                      <a:pos x="267" y="0"/>
                    </a:cxn>
                    <a:cxn ang="0">
                      <a:pos x="187" y="24"/>
                    </a:cxn>
                  </a:cxnLst>
                  <a:rect l="0" t="0" r="r" b="b"/>
                  <a:pathLst>
                    <a:path w="501" h="570">
                      <a:moveTo>
                        <a:pt x="187" y="24"/>
                      </a:moveTo>
                      <a:cubicBezTo>
                        <a:pt x="161" y="38"/>
                        <a:pt x="0" y="131"/>
                        <a:pt x="0" y="131"/>
                      </a:cubicBezTo>
                      <a:cubicBezTo>
                        <a:pt x="501" y="570"/>
                        <a:pt x="501" y="570"/>
                        <a:pt x="501" y="570"/>
                      </a:cubicBezTo>
                      <a:cubicBezTo>
                        <a:pt x="501" y="570"/>
                        <a:pt x="499" y="245"/>
                        <a:pt x="497" y="214"/>
                      </a:cubicBezTo>
                      <a:cubicBezTo>
                        <a:pt x="496" y="182"/>
                        <a:pt x="487" y="171"/>
                        <a:pt x="477" y="159"/>
                      </a:cubicBezTo>
                      <a:cubicBezTo>
                        <a:pt x="466" y="147"/>
                        <a:pt x="382" y="62"/>
                        <a:pt x="329" y="21"/>
                      </a:cubicBezTo>
                      <a:cubicBezTo>
                        <a:pt x="309" y="6"/>
                        <a:pt x="288" y="0"/>
                        <a:pt x="267" y="0"/>
                      </a:cubicBezTo>
                      <a:cubicBezTo>
                        <a:pt x="234" y="0"/>
                        <a:pt x="203" y="14"/>
                        <a:pt x="187" y="24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40" name="Freeform 61"/>
                <p:cNvSpPr>
                  <a:spLocks/>
                </p:cNvSpPr>
                <p:nvPr/>
              </p:nvSpPr>
              <p:spPr bwMode="auto">
                <a:xfrm>
                  <a:off x="1806575" y="1273175"/>
                  <a:ext cx="571500" cy="495300"/>
                </a:xfrm>
                <a:custGeom>
                  <a:avLst/>
                  <a:gdLst/>
                  <a:ahLst/>
                  <a:cxnLst>
                    <a:cxn ang="0">
                      <a:pos x="33" y="196"/>
                    </a:cxn>
                    <a:cxn ang="0">
                      <a:pos x="42" y="337"/>
                    </a:cxn>
                    <a:cxn ang="0">
                      <a:pos x="183" y="468"/>
                    </a:cxn>
                    <a:cxn ang="0">
                      <a:pos x="235" y="484"/>
                    </a:cxn>
                    <a:cxn ang="0">
                      <a:pos x="560" y="476"/>
                    </a:cxn>
                    <a:cxn ang="0">
                      <a:pos x="93" y="0"/>
                    </a:cxn>
                    <a:cxn ang="0">
                      <a:pos x="33" y="196"/>
                    </a:cxn>
                  </a:cxnLst>
                  <a:rect l="0" t="0" r="r" b="b"/>
                  <a:pathLst>
                    <a:path w="560" h="485">
                      <a:moveTo>
                        <a:pt x="33" y="196"/>
                      </a:moveTo>
                      <a:cubicBezTo>
                        <a:pt x="22" y="229"/>
                        <a:pt x="0" y="290"/>
                        <a:pt x="42" y="337"/>
                      </a:cubicBezTo>
                      <a:cubicBezTo>
                        <a:pt x="85" y="384"/>
                        <a:pt x="171" y="459"/>
                        <a:pt x="183" y="468"/>
                      </a:cubicBezTo>
                      <a:cubicBezTo>
                        <a:pt x="195" y="477"/>
                        <a:pt x="206" y="485"/>
                        <a:pt x="235" y="484"/>
                      </a:cubicBezTo>
                      <a:cubicBezTo>
                        <a:pt x="265" y="484"/>
                        <a:pt x="560" y="476"/>
                        <a:pt x="560" y="476"/>
                      </a:cubicBez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3" y="0"/>
                        <a:pt x="44" y="161"/>
                        <a:pt x="33" y="196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41" name="Freeform 68"/>
                <p:cNvSpPr>
                  <a:spLocks/>
                </p:cNvSpPr>
                <p:nvPr/>
              </p:nvSpPr>
              <p:spPr bwMode="auto">
                <a:xfrm>
                  <a:off x="2847975" y="2147888"/>
                  <a:ext cx="117475" cy="125413"/>
                </a:xfrm>
                <a:custGeom>
                  <a:avLst/>
                  <a:gdLst/>
                  <a:ahLst/>
                  <a:cxnLst>
                    <a:cxn ang="0">
                      <a:pos x="113" y="2"/>
                    </a:cxn>
                    <a:cxn ang="0">
                      <a:pos x="54" y="59"/>
                    </a:cxn>
                    <a:cxn ang="0">
                      <a:pos x="2" y="121"/>
                    </a:cxn>
                    <a:cxn ang="0">
                      <a:pos x="61" y="65"/>
                    </a:cxn>
                    <a:cxn ang="0">
                      <a:pos x="113" y="2"/>
                    </a:cxn>
                  </a:cxnLst>
                  <a:rect l="0" t="0" r="r" b="b"/>
                  <a:pathLst>
                    <a:path w="115" h="123">
                      <a:moveTo>
                        <a:pt x="113" y="2"/>
                      </a:moveTo>
                      <a:cubicBezTo>
                        <a:pt x="111" y="0"/>
                        <a:pt x="85" y="26"/>
                        <a:pt x="54" y="59"/>
                      </a:cubicBezTo>
                      <a:cubicBezTo>
                        <a:pt x="24" y="91"/>
                        <a:pt x="0" y="119"/>
                        <a:pt x="2" y="121"/>
                      </a:cubicBezTo>
                      <a:cubicBezTo>
                        <a:pt x="4" y="123"/>
                        <a:pt x="30" y="97"/>
                        <a:pt x="61" y="65"/>
                      </a:cubicBezTo>
                      <a:cubicBezTo>
                        <a:pt x="92" y="32"/>
                        <a:pt x="115" y="4"/>
                        <a:pt x="113" y="2"/>
                      </a:cubicBezTo>
                    </a:path>
                  </a:pathLst>
                </a:custGeom>
                <a:solidFill>
                  <a:schemeClr val="tx2">
                    <a:lumMod val="25000"/>
                    <a:lumOff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42" name="Freeform 39"/>
                <p:cNvSpPr>
                  <a:spLocks/>
                </p:cNvSpPr>
                <p:nvPr/>
              </p:nvSpPr>
              <p:spPr bwMode="auto">
                <a:xfrm>
                  <a:off x="2849562" y="2149475"/>
                  <a:ext cx="312738" cy="307975"/>
                </a:xfrm>
                <a:custGeom>
                  <a:avLst/>
                  <a:gdLst/>
                  <a:ahLst/>
                  <a:cxnLst>
                    <a:cxn ang="0">
                      <a:pos x="65" y="50"/>
                    </a:cxn>
                    <a:cxn ang="0">
                      <a:pos x="56" y="60"/>
                    </a:cxn>
                    <a:cxn ang="0">
                      <a:pos x="47" y="69"/>
                    </a:cxn>
                    <a:cxn ang="0">
                      <a:pos x="0" y="119"/>
                    </a:cxn>
                    <a:cxn ang="0">
                      <a:pos x="170" y="302"/>
                    </a:cxn>
                    <a:cxn ang="0">
                      <a:pos x="170" y="302"/>
                    </a:cxn>
                    <a:cxn ang="0">
                      <a:pos x="183" y="296"/>
                    </a:cxn>
                    <a:cxn ang="0">
                      <a:pos x="245" y="237"/>
                    </a:cxn>
                    <a:cxn ang="0">
                      <a:pos x="300" y="171"/>
                    </a:cxn>
                    <a:cxn ang="0">
                      <a:pos x="306" y="158"/>
                    </a:cxn>
                    <a:cxn ang="0">
                      <a:pos x="306" y="158"/>
                    </a:cxn>
                    <a:cxn ang="0">
                      <a:pos x="111" y="0"/>
                    </a:cxn>
                    <a:cxn ang="0">
                      <a:pos x="65" y="50"/>
                    </a:cxn>
                  </a:cxnLst>
                  <a:rect l="0" t="0" r="r" b="b"/>
                  <a:pathLst>
                    <a:path w="307" h="303">
                      <a:moveTo>
                        <a:pt x="65" y="50"/>
                      </a:move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47" y="69"/>
                        <a:pt x="47" y="69"/>
                        <a:pt x="47" y="69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0" y="119"/>
                        <a:pt x="74" y="201"/>
                        <a:pt x="170" y="302"/>
                      </a:cubicBezTo>
                      <a:cubicBezTo>
                        <a:pt x="170" y="302"/>
                        <a:pt x="170" y="302"/>
                        <a:pt x="170" y="302"/>
                      </a:cubicBezTo>
                      <a:cubicBezTo>
                        <a:pt x="172" y="303"/>
                        <a:pt x="176" y="301"/>
                        <a:pt x="183" y="296"/>
                      </a:cubicBezTo>
                      <a:cubicBezTo>
                        <a:pt x="197" y="286"/>
                        <a:pt x="220" y="264"/>
                        <a:pt x="245" y="237"/>
                      </a:cubicBezTo>
                      <a:cubicBezTo>
                        <a:pt x="271" y="210"/>
                        <a:pt x="291" y="185"/>
                        <a:pt x="300" y="171"/>
                      </a:cubicBezTo>
                      <a:cubicBezTo>
                        <a:pt x="305" y="164"/>
                        <a:pt x="307" y="159"/>
                        <a:pt x="306" y="158"/>
                      </a:cubicBezTo>
                      <a:cubicBezTo>
                        <a:pt x="306" y="158"/>
                        <a:pt x="306" y="158"/>
                        <a:pt x="306" y="158"/>
                      </a:cubicBezTo>
                      <a:cubicBezTo>
                        <a:pt x="198" y="68"/>
                        <a:pt x="111" y="0"/>
                        <a:pt x="111" y="0"/>
                      </a:cubicBezTo>
                      <a:lnTo>
                        <a:pt x="65" y="50"/>
                      </a:lnTo>
                      <a:close/>
                    </a:path>
                  </a:pathLst>
                </a:custGeom>
                <a:gradFill>
                  <a:gsLst>
                    <a:gs pos="35000">
                      <a:schemeClr val="tx2">
                        <a:lumMod val="25000"/>
                        <a:lumOff val="75000"/>
                        <a:tint val="66000"/>
                        <a:satMod val="160000"/>
                      </a:schemeClr>
                    </a:gs>
                    <a:gs pos="50000">
                      <a:schemeClr val="tx2">
                        <a:lumMod val="25000"/>
                        <a:lumOff val="75000"/>
                        <a:tint val="44500"/>
                        <a:satMod val="160000"/>
                      </a:schemeClr>
                    </a:gs>
                    <a:gs pos="69000">
                      <a:schemeClr val="tx1">
                        <a:lumMod val="50000"/>
                        <a:lumOff val="50000"/>
                      </a:schemeClr>
                    </a:gs>
                  </a:gsLst>
                  <a:lin ang="7800000" scaled="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grpSp>
              <p:nvGrpSpPr>
                <p:cNvPr id="7" name="Group 92"/>
                <p:cNvGrpSpPr/>
                <p:nvPr/>
              </p:nvGrpSpPr>
              <p:grpSpPr>
                <a:xfrm>
                  <a:off x="3030537" y="2316163"/>
                  <a:ext cx="234950" cy="238125"/>
                  <a:chOff x="3030537" y="2316163"/>
                  <a:chExt cx="234950" cy="238125"/>
                </a:xfrm>
                <a:gradFill>
                  <a:gsLst>
                    <a:gs pos="0">
                      <a:schemeClr val="bg2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lumMod val="75000"/>
                        <a:tint val="23500"/>
                        <a:satMod val="160000"/>
                      </a:schemeClr>
                    </a:gs>
                  </a:gsLst>
                  <a:lin ang="16200000" scaled="1"/>
                </a:gradFill>
              </p:grpSpPr>
              <p:sp>
                <p:nvSpPr>
                  <p:cNvPr id="144" name="Freeform 69"/>
                  <p:cNvSpPr>
                    <a:spLocks/>
                  </p:cNvSpPr>
                  <p:nvPr/>
                </p:nvSpPr>
                <p:spPr bwMode="auto">
                  <a:xfrm>
                    <a:off x="3087687" y="2370138"/>
                    <a:ext cx="160338" cy="168275"/>
                  </a:xfrm>
                  <a:custGeom>
                    <a:avLst/>
                    <a:gdLst/>
                    <a:ahLst/>
                    <a:cxnLst>
                      <a:cxn ang="0">
                        <a:pos x="79" y="84"/>
                      </a:cxn>
                      <a:cxn ang="0">
                        <a:pos x="0" y="153"/>
                      </a:cxn>
                      <a:cxn ang="0">
                        <a:pos x="12" y="165"/>
                      </a:cxn>
                      <a:cxn ang="0">
                        <a:pos x="12" y="165"/>
                      </a:cxn>
                      <a:cxn ang="0">
                        <a:pos x="25" y="159"/>
                      </a:cxn>
                      <a:cxn ang="0">
                        <a:pos x="91" y="96"/>
                      </a:cxn>
                      <a:cxn ang="0">
                        <a:pos x="150" y="25"/>
                      </a:cxn>
                      <a:cxn ang="0">
                        <a:pos x="155" y="11"/>
                      </a:cxn>
                      <a:cxn ang="0">
                        <a:pos x="155" y="11"/>
                      </a:cxn>
                      <a:cxn ang="0">
                        <a:pos x="142" y="0"/>
                      </a:cxn>
                      <a:cxn ang="0">
                        <a:pos x="79" y="84"/>
                      </a:cxn>
                    </a:cxnLst>
                    <a:rect l="0" t="0" r="r" b="b"/>
                    <a:pathLst>
                      <a:path w="157" h="166">
                        <a:moveTo>
                          <a:pt x="79" y="84"/>
                        </a:moveTo>
                        <a:cubicBezTo>
                          <a:pt x="40" y="125"/>
                          <a:pt x="5" y="155"/>
                          <a:pt x="0" y="153"/>
                        </a:cubicBezTo>
                        <a:cubicBezTo>
                          <a:pt x="4" y="157"/>
                          <a:pt x="8" y="161"/>
                          <a:pt x="12" y="165"/>
                        </a:cubicBezTo>
                        <a:cubicBezTo>
                          <a:pt x="12" y="165"/>
                          <a:pt x="12" y="165"/>
                          <a:pt x="12" y="165"/>
                        </a:cubicBezTo>
                        <a:cubicBezTo>
                          <a:pt x="13" y="166"/>
                          <a:pt x="18" y="164"/>
                          <a:pt x="25" y="159"/>
                        </a:cubicBezTo>
                        <a:cubicBezTo>
                          <a:pt x="40" y="148"/>
                          <a:pt x="65" y="124"/>
                          <a:pt x="91" y="96"/>
                        </a:cubicBezTo>
                        <a:cubicBezTo>
                          <a:pt x="118" y="67"/>
                          <a:pt x="140" y="41"/>
                          <a:pt x="150" y="25"/>
                        </a:cubicBezTo>
                        <a:cubicBezTo>
                          <a:pt x="155" y="18"/>
                          <a:pt x="157" y="13"/>
                          <a:pt x="155" y="11"/>
                        </a:cubicBezTo>
                        <a:cubicBezTo>
                          <a:pt x="155" y="11"/>
                          <a:pt x="155" y="11"/>
                          <a:pt x="155" y="11"/>
                        </a:cubicBezTo>
                        <a:cubicBezTo>
                          <a:pt x="151" y="8"/>
                          <a:pt x="146" y="4"/>
                          <a:pt x="142" y="0"/>
                        </a:cubicBezTo>
                        <a:cubicBezTo>
                          <a:pt x="145" y="5"/>
                          <a:pt x="117" y="42"/>
                          <a:pt x="79" y="84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145" name="Freeform 71"/>
                  <p:cNvSpPr>
                    <a:spLocks/>
                  </p:cNvSpPr>
                  <p:nvPr/>
                </p:nvSpPr>
                <p:spPr bwMode="auto">
                  <a:xfrm>
                    <a:off x="3062287" y="2346325"/>
                    <a:ext cx="163513" cy="171450"/>
                  </a:xfrm>
                  <a:custGeom>
                    <a:avLst/>
                    <a:gdLst/>
                    <a:ahLst/>
                    <a:cxnLst>
                      <a:cxn ang="0">
                        <a:pos x="77" y="82"/>
                      </a:cxn>
                      <a:cxn ang="0">
                        <a:pos x="0" y="149"/>
                      </a:cxn>
                      <a:cxn ang="0">
                        <a:pos x="17" y="167"/>
                      </a:cxn>
                      <a:cxn ang="0">
                        <a:pos x="17" y="168"/>
                      </a:cxn>
                      <a:cxn ang="0">
                        <a:pos x="30" y="161"/>
                      </a:cxn>
                      <a:cxn ang="0">
                        <a:pos x="96" y="99"/>
                      </a:cxn>
                      <a:cxn ang="0">
                        <a:pos x="153" y="30"/>
                      </a:cxn>
                      <a:cxn ang="0">
                        <a:pos x="159" y="16"/>
                      </a:cxn>
                      <a:cxn ang="0">
                        <a:pos x="158" y="16"/>
                      </a:cxn>
                      <a:cxn ang="0">
                        <a:pos x="139" y="0"/>
                      </a:cxn>
                      <a:cxn ang="0">
                        <a:pos x="77" y="82"/>
                      </a:cxn>
                    </a:cxnLst>
                    <a:rect l="0" t="0" r="r" b="b"/>
                    <a:pathLst>
                      <a:path w="160" h="169">
                        <a:moveTo>
                          <a:pt x="77" y="82"/>
                        </a:moveTo>
                        <a:cubicBezTo>
                          <a:pt x="39" y="123"/>
                          <a:pt x="4" y="153"/>
                          <a:pt x="0" y="149"/>
                        </a:cubicBezTo>
                        <a:cubicBezTo>
                          <a:pt x="6" y="155"/>
                          <a:pt x="11" y="161"/>
                          <a:pt x="17" y="167"/>
                        </a:cubicBezTo>
                        <a:cubicBezTo>
                          <a:pt x="17" y="167"/>
                          <a:pt x="17" y="168"/>
                          <a:pt x="17" y="168"/>
                        </a:cubicBezTo>
                        <a:cubicBezTo>
                          <a:pt x="19" y="169"/>
                          <a:pt x="23" y="166"/>
                          <a:pt x="30" y="161"/>
                        </a:cubicBezTo>
                        <a:cubicBezTo>
                          <a:pt x="45" y="150"/>
                          <a:pt x="69" y="127"/>
                          <a:pt x="96" y="99"/>
                        </a:cubicBezTo>
                        <a:cubicBezTo>
                          <a:pt x="122" y="71"/>
                          <a:pt x="143" y="45"/>
                          <a:pt x="153" y="30"/>
                        </a:cubicBezTo>
                        <a:cubicBezTo>
                          <a:pt x="158" y="23"/>
                          <a:pt x="160" y="18"/>
                          <a:pt x="159" y="16"/>
                        </a:cubicBezTo>
                        <a:cubicBezTo>
                          <a:pt x="159" y="16"/>
                          <a:pt x="158" y="16"/>
                          <a:pt x="158" y="16"/>
                        </a:cubicBezTo>
                        <a:cubicBezTo>
                          <a:pt x="152" y="11"/>
                          <a:pt x="146" y="5"/>
                          <a:pt x="139" y="0"/>
                        </a:cubicBezTo>
                        <a:cubicBezTo>
                          <a:pt x="143" y="4"/>
                          <a:pt x="115" y="41"/>
                          <a:pt x="77" y="82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146" name="Freeform 73"/>
                  <p:cNvSpPr>
                    <a:spLocks/>
                  </p:cNvSpPr>
                  <p:nvPr/>
                </p:nvSpPr>
                <p:spPr bwMode="auto">
                  <a:xfrm>
                    <a:off x="3106737" y="2389188"/>
                    <a:ext cx="158750" cy="165100"/>
                  </a:xfrm>
                  <a:custGeom>
                    <a:avLst/>
                    <a:gdLst/>
                    <a:ahLst/>
                    <a:cxnLst>
                      <a:cxn ang="0">
                        <a:pos x="139" y="13"/>
                      </a:cxn>
                      <a:cxn ang="0">
                        <a:pos x="80" y="84"/>
                      </a:cxn>
                      <a:cxn ang="0">
                        <a:pos x="14" y="147"/>
                      </a:cxn>
                      <a:cxn ang="0">
                        <a:pos x="0" y="154"/>
                      </a:cxn>
                      <a:cxn ang="0">
                        <a:pos x="8" y="162"/>
                      </a:cxn>
                      <a:cxn ang="0">
                        <a:pos x="8" y="162"/>
                      </a:cxn>
                      <a:cxn ang="0">
                        <a:pos x="21" y="155"/>
                      </a:cxn>
                      <a:cxn ang="0">
                        <a:pos x="89" y="92"/>
                      </a:cxn>
                      <a:cxn ang="0">
                        <a:pos x="148" y="20"/>
                      </a:cxn>
                      <a:cxn ang="0">
                        <a:pos x="153" y="7"/>
                      </a:cxn>
                      <a:cxn ang="0">
                        <a:pos x="153" y="6"/>
                      </a:cxn>
                      <a:cxn ang="0">
                        <a:pos x="145" y="0"/>
                      </a:cxn>
                      <a:cxn ang="0">
                        <a:pos x="139" y="13"/>
                      </a:cxn>
                    </a:cxnLst>
                    <a:rect l="0" t="0" r="r" b="b"/>
                    <a:pathLst>
                      <a:path w="155" h="163">
                        <a:moveTo>
                          <a:pt x="139" y="13"/>
                        </a:moveTo>
                        <a:cubicBezTo>
                          <a:pt x="129" y="29"/>
                          <a:pt x="107" y="56"/>
                          <a:pt x="80" y="84"/>
                        </a:cubicBezTo>
                        <a:cubicBezTo>
                          <a:pt x="54" y="113"/>
                          <a:pt x="29" y="136"/>
                          <a:pt x="14" y="147"/>
                        </a:cubicBezTo>
                        <a:cubicBezTo>
                          <a:pt x="7" y="153"/>
                          <a:pt x="2" y="155"/>
                          <a:pt x="0" y="154"/>
                        </a:cubicBezTo>
                        <a:cubicBezTo>
                          <a:pt x="3" y="157"/>
                          <a:pt x="5" y="159"/>
                          <a:pt x="8" y="162"/>
                        </a:cubicBezTo>
                        <a:cubicBezTo>
                          <a:pt x="8" y="162"/>
                          <a:pt x="8" y="162"/>
                          <a:pt x="8" y="162"/>
                        </a:cubicBezTo>
                        <a:cubicBezTo>
                          <a:pt x="10" y="163"/>
                          <a:pt x="14" y="161"/>
                          <a:pt x="21" y="155"/>
                        </a:cubicBezTo>
                        <a:cubicBezTo>
                          <a:pt x="36" y="144"/>
                          <a:pt x="62" y="121"/>
                          <a:pt x="89" y="92"/>
                        </a:cubicBezTo>
                        <a:cubicBezTo>
                          <a:pt x="116" y="63"/>
                          <a:pt x="137" y="36"/>
                          <a:pt x="148" y="20"/>
                        </a:cubicBezTo>
                        <a:cubicBezTo>
                          <a:pt x="152" y="13"/>
                          <a:pt x="155" y="8"/>
                          <a:pt x="153" y="7"/>
                        </a:cubicBezTo>
                        <a:cubicBezTo>
                          <a:pt x="153" y="7"/>
                          <a:pt x="153" y="6"/>
                          <a:pt x="153" y="6"/>
                        </a:cubicBezTo>
                        <a:cubicBezTo>
                          <a:pt x="150" y="4"/>
                          <a:pt x="148" y="2"/>
                          <a:pt x="145" y="0"/>
                        </a:cubicBezTo>
                        <a:cubicBezTo>
                          <a:pt x="146" y="1"/>
                          <a:pt x="144" y="6"/>
                          <a:pt x="139" y="13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147" name="Freeform 75"/>
                  <p:cNvSpPr>
                    <a:spLocks/>
                  </p:cNvSpPr>
                  <p:nvPr/>
                </p:nvSpPr>
                <p:spPr bwMode="auto">
                  <a:xfrm>
                    <a:off x="3030537" y="2316163"/>
                    <a:ext cx="166688" cy="174625"/>
                  </a:xfrm>
                  <a:custGeom>
                    <a:avLst/>
                    <a:gdLst/>
                    <a:ahLst/>
                    <a:cxnLst>
                      <a:cxn ang="0">
                        <a:pos x="75" y="80"/>
                      </a:cxn>
                      <a:cxn ang="0">
                        <a:pos x="0" y="146"/>
                      </a:cxn>
                      <a:cxn ang="0">
                        <a:pos x="23" y="170"/>
                      </a:cxn>
                      <a:cxn ang="0">
                        <a:pos x="24" y="171"/>
                      </a:cxn>
                      <a:cxn ang="0">
                        <a:pos x="36" y="164"/>
                      </a:cxn>
                      <a:cxn ang="0">
                        <a:pos x="100" y="103"/>
                      </a:cxn>
                      <a:cxn ang="0">
                        <a:pos x="157" y="36"/>
                      </a:cxn>
                      <a:cxn ang="0">
                        <a:pos x="162" y="22"/>
                      </a:cxn>
                      <a:cxn ang="0">
                        <a:pos x="161" y="22"/>
                      </a:cxn>
                      <a:cxn ang="0">
                        <a:pos x="136" y="0"/>
                      </a:cxn>
                      <a:cxn ang="0">
                        <a:pos x="75" y="80"/>
                      </a:cxn>
                    </a:cxnLst>
                    <a:rect l="0" t="0" r="r" b="b"/>
                    <a:pathLst>
                      <a:path w="163" h="171">
                        <a:moveTo>
                          <a:pt x="75" y="80"/>
                        </a:moveTo>
                        <a:cubicBezTo>
                          <a:pt x="38" y="120"/>
                          <a:pt x="4" y="149"/>
                          <a:pt x="0" y="146"/>
                        </a:cubicBezTo>
                        <a:cubicBezTo>
                          <a:pt x="8" y="154"/>
                          <a:pt x="15" y="162"/>
                          <a:pt x="23" y="170"/>
                        </a:cubicBezTo>
                        <a:cubicBezTo>
                          <a:pt x="23" y="170"/>
                          <a:pt x="23" y="171"/>
                          <a:pt x="24" y="171"/>
                        </a:cubicBezTo>
                        <a:cubicBezTo>
                          <a:pt x="25" y="171"/>
                          <a:pt x="30" y="169"/>
                          <a:pt x="36" y="164"/>
                        </a:cubicBezTo>
                        <a:cubicBezTo>
                          <a:pt x="50" y="154"/>
                          <a:pt x="74" y="131"/>
                          <a:pt x="100" y="103"/>
                        </a:cubicBezTo>
                        <a:cubicBezTo>
                          <a:pt x="126" y="76"/>
                          <a:pt x="147" y="50"/>
                          <a:pt x="157" y="36"/>
                        </a:cubicBezTo>
                        <a:cubicBezTo>
                          <a:pt x="161" y="29"/>
                          <a:pt x="163" y="24"/>
                          <a:pt x="162" y="22"/>
                        </a:cubicBezTo>
                        <a:cubicBezTo>
                          <a:pt x="162" y="22"/>
                          <a:pt x="162" y="22"/>
                          <a:pt x="161" y="22"/>
                        </a:cubicBezTo>
                        <a:cubicBezTo>
                          <a:pt x="153" y="15"/>
                          <a:pt x="144" y="8"/>
                          <a:pt x="136" y="0"/>
                        </a:cubicBezTo>
                        <a:cubicBezTo>
                          <a:pt x="139" y="5"/>
                          <a:pt x="112" y="40"/>
                          <a:pt x="75" y="80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</p:grpSp>
          </p:grpSp>
        </p:grpSp>
        <p:grpSp>
          <p:nvGrpSpPr>
            <p:cNvPr id="10" name="Group 164"/>
            <p:cNvGrpSpPr/>
            <p:nvPr/>
          </p:nvGrpSpPr>
          <p:grpSpPr>
            <a:xfrm rot="20242856" flipH="1">
              <a:off x="6303289" y="2374901"/>
              <a:ext cx="2030249" cy="1908644"/>
              <a:chOff x="1768475" y="1136650"/>
              <a:chExt cx="2093912" cy="1968500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grpSp>
            <p:nvGrpSpPr>
              <p:cNvPr id="11" name="Group 81"/>
              <p:cNvGrpSpPr/>
              <p:nvPr/>
            </p:nvGrpSpPr>
            <p:grpSpPr>
              <a:xfrm>
                <a:off x="3028950" y="2316163"/>
                <a:ext cx="246063" cy="249237"/>
                <a:chOff x="3028950" y="2316163"/>
                <a:chExt cx="246063" cy="249237"/>
              </a:xfrm>
              <a:solidFill>
                <a:schemeClr val="tx2">
                  <a:lumMod val="50000"/>
                  <a:lumOff val="50000"/>
                </a:schemeClr>
              </a:solidFill>
            </p:grpSpPr>
            <p:sp>
              <p:nvSpPr>
                <p:cNvPr id="187" name="Freeform 63"/>
                <p:cNvSpPr>
                  <a:spLocks/>
                </p:cNvSpPr>
                <p:nvPr/>
              </p:nvSpPr>
              <p:spPr bwMode="auto">
                <a:xfrm>
                  <a:off x="3060700" y="2344738"/>
                  <a:ext cx="147638" cy="157163"/>
                </a:xfrm>
                <a:custGeom>
                  <a:avLst/>
                  <a:gdLst/>
                  <a:ahLst/>
                  <a:cxnLst>
                    <a:cxn ang="0">
                      <a:pos x="79" y="83"/>
                    </a:cxn>
                    <a:cxn ang="0">
                      <a:pos x="141" y="1"/>
                    </a:cxn>
                    <a:cxn ang="0">
                      <a:pos x="141" y="1"/>
                    </a:cxn>
                    <a:cxn ang="0">
                      <a:pos x="128" y="8"/>
                    </a:cxn>
                    <a:cxn ang="0">
                      <a:pos x="71" y="75"/>
                    </a:cxn>
                    <a:cxn ang="0">
                      <a:pos x="7" y="136"/>
                    </a:cxn>
                    <a:cxn ang="0">
                      <a:pos x="1" y="150"/>
                    </a:cxn>
                    <a:cxn ang="0">
                      <a:pos x="2" y="150"/>
                    </a:cxn>
                    <a:cxn ang="0">
                      <a:pos x="79" y="83"/>
                    </a:cxn>
                  </a:cxnLst>
                  <a:rect l="0" t="0" r="r" b="b"/>
                  <a:pathLst>
                    <a:path w="145" h="154">
                      <a:moveTo>
                        <a:pt x="79" y="83"/>
                      </a:moveTo>
                      <a:cubicBezTo>
                        <a:pt x="117" y="42"/>
                        <a:pt x="145" y="5"/>
                        <a:pt x="141" y="1"/>
                      </a:cubicBezTo>
                      <a:cubicBezTo>
                        <a:pt x="141" y="1"/>
                        <a:pt x="141" y="1"/>
                        <a:pt x="141" y="1"/>
                      </a:cubicBezTo>
                      <a:cubicBezTo>
                        <a:pt x="139" y="0"/>
                        <a:pt x="135" y="2"/>
                        <a:pt x="128" y="8"/>
                      </a:cubicBezTo>
                      <a:cubicBezTo>
                        <a:pt x="118" y="22"/>
                        <a:pt x="97" y="48"/>
                        <a:pt x="71" y="75"/>
                      </a:cubicBezTo>
                      <a:cubicBezTo>
                        <a:pt x="45" y="103"/>
                        <a:pt x="21" y="126"/>
                        <a:pt x="7" y="136"/>
                      </a:cubicBezTo>
                      <a:cubicBezTo>
                        <a:pt x="2" y="144"/>
                        <a:pt x="0" y="148"/>
                        <a:pt x="1" y="150"/>
                      </a:cubicBezTo>
                      <a:cubicBezTo>
                        <a:pt x="1" y="150"/>
                        <a:pt x="2" y="150"/>
                        <a:pt x="2" y="150"/>
                      </a:cubicBezTo>
                      <a:cubicBezTo>
                        <a:pt x="6" y="154"/>
                        <a:pt x="41" y="124"/>
                        <a:pt x="79" y="83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88" name="Freeform 64"/>
                <p:cNvSpPr>
                  <a:spLocks/>
                </p:cNvSpPr>
                <p:nvPr/>
              </p:nvSpPr>
              <p:spPr bwMode="auto">
                <a:xfrm>
                  <a:off x="3106737" y="2386013"/>
                  <a:ext cx="150813" cy="163513"/>
                </a:xfrm>
                <a:custGeom>
                  <a:avLst/>
                  <a:gdLst/>
                  <a:ahLst/>
                  <a:cxnLst>
                    <a:cxn ang="0">
                      <a:pos x="81" y="86"/>
                    </a:cxn>
                    <a:cxn ang="0">
                      <a:pos x="146" y="2"/>
                    </a:cxn>
                    <a:cxn ang="0">
                      <a:pos x="145" y="1"/>
                    </a:cxn>
                    <a:cxn ang="0">
                      <a:pos x="132" y="8"/>
                    </a:cxn>
                    <a:cxn ang="0">
                      <a:pos x="73" y="79"/>
                    </a:cxn>
                    <a:cxn ang="0">
                      <a:pos x="7" y="142"/>
                    </a:cxn>
                    <a:cxn ang="0">
                      <a:pos x="1" y="156"/>
                    </a:cxn>
                    <a:cxn ang="0">
                      <a:pos x="1" y="156"/>
                    </a:cxn>
                    <a:cxn ang="0">
                      <a:pos x="81" y="86"/>
                    </a:cxn>
                  </a:cxnLst>
                  <a:rect l="0" t="0" r="r" b="b"/>
                  <a:pathLst>
                    <a:path w="149" h="159">
                      <a:moveTo>
                        <a:pt x="81" y="86"/>
                      </a:moveTo>
                      <a:cubicBezTo>
                        <a:pt x="121" y="44"/>
                        <a:pt x="149" y="7"/>
                        <a:pt x="146" y="2"/>
                      </a:cubicBezTo>
                      <a:cubicBezTo>
                        <a:pt x="146" y="1"/>
                        <a:pt x="145" y="1"/>
                        <a:pt x="145" y="1"/>
                      </a:cubicBezTo>
                      <a:cubicBezTo>
                        <a:pt x="143" y="0"/>
                        <a:pt x="139" y="3"/>
                        <a:pt x="132" y="8"/>
                      </a:cubicBezTo>
                      <a:cubicBezTo>
                        <a:pt x="122" y="24"/>
                        <a:pt x="100" y="50"/>
                        <a:pt x="73" y="79"/>
                      </a:cubicBezTo>
                      <a:cubicBezTo>
                        <a:pt x="47" y="107"/>
                        <a:pt x="22" y="131"/>
                        <a:pt x="7" y="142"/>
                      </a:cubicBezTo>
                      <a:cubicBezTo>
                        <a:pt x="2" y="149"/>
                        <a:pt x="0" y="154"/>
                        <a:pt x="1" y="156"/>
                      </a:cubicBezTo>
                      <a:cubicBezTo>
                        <a:pt x="1" y="156"/>
                        <a:pt x="1" y="156"/>
                        <a:pt x="1" y="156"/>
                      </a:cubicBezTo>
                      <a:cubicBezTo>
                        <a:pt x="7" y="159"/>
                        <a:pt x="42" y="128"/>
                        <a:pt x="81" y="86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89" name="Freeform 65"/>
                <p:cNvSpPr>
                  <a:spLocks/>
                </p:cNvSpPr>
                <p:nvPr/>
              </p:nvSpPr>
              <p:spPr bwMode="auto">
                <a:xfrm>
                  <a:off x="3086100" y="2368550"/>
                  <a:ext cx="149225" cy="158750"/>
                </a:xfrm>
                <a:custGeom>
                  <a:avLst/>
                  <a:gdLst/>
                  <a:ahLst/>
                  <a:cxnLst>
                    <a:cxn ang="0">
                      <a:pos x="81" y="85"/>
                    </a:cxn>
                    <a:cxn ang="0">
                      <a:pos x="144" y="1"/>
                    </a:cxn>
                    <a:cxn ang="0">
                      <a:pos x="143" y="1"/>
                    </a:cxn>
                    <a:cxn ang="0">
                      <a:pos x="130" y="8"/>
                    </a:cxn>
                    <a:cxn ang="0">
                      <a:pos x="73" y="77"/>
                    </a:cxn>
                    <a:cxn ang="0">
                      <a:pos x="7" y="139"/>
                    </a:cxn>
                    <a:cxn ang="0">
                      <a:pos x="1" y="153"/>
                    </a:cxn>
                    <a:cxn ang="0">
                      <a:pos x="2" y="154"/>
                    </a:cxn>
                    <a:cxn ang="0">
                      <a:pos x="81" y="85"/>
                    </a:cxn>
                  </a:cxnLst>
                  <a:rect l="0" t="0" r="r" b="b"/>
                  <a:pathLst>
                    <a:path w="147" h="156">
                      <a:moveTo>
                        <a:pt x="81" y="85"/>
                      </a:moveTo>
                      <a:cubicBezTo>
                        <a:pt x="119" y="43"/>
                        <a:pt x="147" y="6"/>
                        <a:pt x="144" y="1"/>
                      </a:cubicBezTo>
                      <a:cubicBezTo>
                        <a:pt x="144" y="1"/>
                        <a:pt x="144" y="1"/>
                        <a:pt x="143" y="1"/>
                      </a:cubicBezTo>
                      <a:cubicBezTo>
                        <a:pt x="142" y="0"/>
                        <a:pt x="137" y="3"/>
                        <a:pt x="130" y="8"/>
                      </a:cubicBezTo>
                      <a:cubicBezTo>
                        <a:pt x="120" y="23"/>
                        <a:pt x="99" y="49"/>
                        <a:pt x="73" y="77"/>
                      </a:cubicBezTo>
                      <a:cubicBezTo>
                        <a:pt x="46" y="105"/>
                        <a:pt x="22" y="128"/>
                        <a:pt x="7" y="139"/>
                      </a:cubicBezTo>
                      <a:cubicBezTo>
                        <a:pt x="3" y="146"/>
                        <a:pt x="0" y="151"/>
                        <a:pt x="1" y="153"/>
                      </a:cubicBezTo>
                      <a:cubicBezTo>
                        <a:pt x="1" y="153"/>
                        <a:pt x="2" y="153"/>
                        <a:pt x="2" y="154"/>
                      </a:cubicBezTo>
                      <a:cubicBezTo>
                        <a:pt x="7" y="156"/>
                        <a:pt x="42" y="126"/>
                        <a:pt x="81" y="85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90" name="Freeform 66"/>
                <p:cNvSpPr>
                  <a:spLocks/>
                </p:cNvSpPr>
                <p:nvPr/>
              </p:nvSpPr>
              <p:spPr bwMode="auto">
                <a:xfrm>
                  <a:off x="3121025" y="2400300"/>
                  <a:ext cx="153988" cy="165100"/>
                </a:xfrm>
                <a:custGeom>
                  <a:avLst/>
                  <a:gdLst/>
                  <a:ahLst/>
                  <a:cxnLst>
                    <a:cxn ang="0">
                      <a:pos x="83" y="87"/>
                    </a:cxn>
                    <a:cxn ang="0">
                      <a:pos x="148" y="2"/>
                    </a:cxn>
                    <a:cxn ang="0">
                      <a:pos x="147" y="1"/>
                    </a:cxn>
                    <a:cxn ang="0">
                      <a:pos x="134" y="8"/>
                    </a:cxn>
                    <a:cxn ang="0">
                      <a:pos x="75" y="80"/>
                    </a:cxn>
                    <a:cxn ang="0">
                      <a:pos x="7" y="143"/>
                    </a:cxn>
                    <a:cxn ang="0">
                      <a:pos x="1" y="158"/>
                    </a:cxn>
                    <a:cxn ang="0">
                      <a:pos x="2" y="158"/>
                    </a:cxn>
                    <a:cxn ang="0">
                      <a:pos x="83" y="87"/>
                    </a:cxn>
                  </a:cxnLst>
                  <a:rect l="0" t="0" r="r" b="b"/>
                  <a:pathLst>
                    <a:path w="151" h="161">
                      <a:moveTo>
                        <a:pt x="83" y="87"/>
                      </a:moveTo>
                      <a:cubicBezTo>
                        <a:pt x="123" y="45"/>
                        <a:pt x="151" y="7"/>
                        <a:pt x="148" y="2"/>
                      </a:cubicBezTo>
                      <a:cubicBezTo>
                        <a:pt x="148" y="2"/>
                        <a:pt x="148" y="2"/>
                        <a:pt x="147" y="1"/>
                      </a:cubicBezTo>
                      <a:cubicBezTo>
                        <a:pt x="146" y="0"/>
                        <a:pt x="141" y="3"/>
                        <a:pt x="134" y="8"/>
                      </a:cubicBezTo>
                      <a:cubicBezTo>
                        <a:pt x="123" y="24"/>
                        <a:pt x="102" y="51"/>
                        <a:pt x="75" y="80"/>
                      </a:cubicBezTo>
                      <a:cubicBezTo>
                        <a:pt x="48" y="109"/>
                        <a:pt x="22" y="132"/>
                        <a:pt x="7" y="143"/>
                      </a:cubicBezTo>
                      <a:cubicBezTo>
                        <a:pt x="3" y="151"/>
                        <a:pt x="0" y="156"/>
                        <a:pt x="1" y="158"/>
                      </a:cubicBezTo>
                      <a:cubicBezTo>
                        <a:pt x="1" y="158"/>
                        <a:pt x="2" y="158"/>
                        <a:pt x="2" y="158"/>
                      </a:cubicBezTo>
                      <a:cubicBezTo>
                        <a:pt x="7" y="161"/>
                        <a:pt x="43" y="130"/>
                        <a:pt x="83" y="87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91" name="Freeform 67"/>
                <p:cNvSpPr>
                  <a:spLocks/>
                </p:cNvSpPr>
                <p:nvPr/>
              </p:nvSpPr>
              <p:spPr bwMode="auto">
                <a:xfrm>
                  <a:off x="3028950" y="2316163"/>
                  <a:ext cx="144463" cy="152400"/>
                </a:xfrm>
                <a:custGeom>
                  <a:avLst/>
                  <a:gdLst/>
                  <a:ahLst/>
                  <a:cxnLst>
                    <a:cxn ang="0">
                      <a:pos x="77" y="81"/>
                    </a:cxn>
                    <a:cxn ang="0">
                      <a:pos x="138" y="1"/>
                    </a:cxn>
                    <a:cxn ang="0">
                      <a:pos x="137" y="1"/>
                    </a:cxn>
                    <a:cxn ang="0">
                      <a:pos x="124" y="8"/>
                    </a:cxn>
                    <a:cxn ang="0">
                      <a:pos x="69" y="74"/>
                    </a:cxn>
                    <a:cxn ang="0">
                      <a:pos x="7" y="133"/>
                    </a:cxn>
                    <a:cxn ang="0">
                      <a:pos x="1" y="147"/>
                    </a:cxn>
                    <a:cxn ang="0">
                      <a:pos x="2" y="147"/>
                    </a:cxn>
                    <a:cxn ang="0">
                      <a:pos x="77" y="81"/>
                    </a:cxn>
                  </a:cxnLst>
                  <a:rect l="0" t="0" r="r" b="b"/>
                  <a:pathLst>
                    <a:path w="141" h="150">
                      <a:moveTo>
                        <a:pt x="77" y="81"/>
                      </a:moveTo>
                      <a:cubicBezTo>
                        <a:pt x="114" y="41"/>
                        <a:pt x="141" y="6"/>
                        <a:pt x="138" y="1"/>
                      </a:cubicBezTo>
                      <a:cubicBezTo>
                        <a:pt x="137" y="1"/>
                        <a:pt x="137" y="1"/>
                        <a:pt x="137" y="1"/>
                      </a:cubicBezTo>
                      <a:cubicBezTo>
                        <a:pt x="136" y="0"/>
                        <a:pt x="131" y="3"/>
                        <a:pt x="124" y="8"/>
                      </a:cubicBezTo>
                      <a:cubicBezTo>
                        <a:pt x="115" y="22"/>
                        <a:pt x="95" y="47"/>
                        <a:pt x="69" y="74"/>
                      </a:cubicBezTo>
                      <a:cubicBezTo>
                        <a:pt x="44" y="101"/>
                        <a:pt x="21" y="123"/>
                        <a:pt x="7" y="133"/>
                      </a:cubicBezTo>
                      <a:cubicBezTo>
                        <a:pt x="2" y="140"/>
                        <a:pt x="0" y="145"/>
                        <a:pt x="1" y="147"/>
                      </a:cubicBezTo>
                      <a:cubicBezTo>
                        <a:pt x="1" y="147"/>
                        <a:pt x="2" y="147"/>
                        <a:pt x="2" y="147"/>
                      </a:cubicBezTo>
                      <a:cubicBezTo>
                        <a:pt x="6" y="150"/>
                        <a:pt x="40" y="121"/>
                        <a:pt x="77" y="81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sp>
            <p:nvSpPr>
              <p:cNvPr id="167" name="Freeform 9"/>
              <p:cNvSpPr>
                <a:spLocks/>
              </p:cNvSpPr>
              <p:nvPr/>
            </p:nvSpPr>
            <p:spPr bwMode="auto">
              <a:xfrm>
                <a:off x="1768475" y="1274763"/>
                <a:ext cx="654050" cy="498475"/>
              </a:xfrm>
              <a:custGeom>
                <a:avLst/>
                <a:gdLst/>
                <a:ahLst/>
                <a:cxnLst>
                  <a:cxn ang="0">
                    <a:pos x="37" y="191"/>
                  </a:cxn>
                  <a:cxn ang="0">
                    <a:pos x="44" y="334"/>
                  </a:cxn>
                  <a:cxn ang="0">
                    <a:pos x="192" y="471"/>
                  </a:cxn>
                  <a:cxn ang="0">
                    <a:pos x="248" y="488"/>
                  </a:cxn>
                  <a:cxn ang="0">
                    <a:pos x="642" y="472"/>
                  </a:cxn>
                  <a:cxn ang="0">
                    <a:pos x="129" y="0"/>
                  </a:cxn>
                  <a:cxn ang="0">
                    <a:pos x="37" y="191"/>
                  </a:cxn>
                </a:cxnLst>
                <a:rect l="0" t="0" r="r" b="b"/>
                <a:pathLst>
                  <a:path w="642" h="489">
                    <a:moveTo>
                      <a:pt x="37" y="191"/>
                    </a:moveTo>
                    <a:cubicBezTo>
                      <a:pt x="24" y="218"/>
                      <a:pt x="0" y="284"/>
                      <a:pt x="44" y="334"/>
                    </a:cubicBezTo>
                    <a:cubicBezTo>
                      <a:pt x="88" y="383"/>
                      <a:pt x="179" y="462"/>
                      <a:pt x="192" y="471"/>
                    </a:cubicBezTo>
                    <a:cubicBezTo>
                      <a:pt x="205" y="481"/>
                      <a:pt x="216" y="489"/>
                      <a:pt x="248" y="488"/>
                    </a:cubicBezTo>
                    <a:cubicBezTo>
                      <a:pt x="279" y="487"/>
                      <a:pt x="642" y="472"/>
                      <a:pt x="642" y="47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0"/>
                      <a:pt x="50" y="164"/>
                      <a:pt x="37" y="191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8" name="Freeform 41"/>
              <p:cNvSpPr>
                <a:spLocks/>
              </p:cNvSpPr>
              <p:nvPr/>
            </p:nvSpPr>
            <p:spPr bwMode="auto">
              <a:xfrm>
                <a:off x="1898650" y="1270000"/>
                <a:ext cx="1060450" cy="99536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218" y="243"/>
                  </a:cxn>
                  <a:cxn ang="0">
                    <a:pos x="317" y="376"/>
                  </a:cxn>
                  <a:cxn ang="0">
                    <a:pos x="376" y="426"/>
                  </a:cxn>
                  <a:cxn ang="0">
                    <a:pos x="439" y="475"/>
                  </a:cxn>
                  <a:cxn ang="0">
                    <a:pos x="560" y="588"/>
                  </a:cxn>
                  <a:cxn ang="0">
                    <a:pos x="785" y="799"/>
                  </a:cxn>
                  <a:cxn ang="0">
                    <a:pos x="821" y="838"/>
                  </a:cxn>
                  <a:cxn ang="0">
                    <a:pos x="870" y="889"/>
                  </a:cxn>
                  <a:cxn ang="0">
                    <a:pos x="890" y="921"/>
                  </a:cxn>
                  <a:cxn ang="0">
                    <a:pos x="921" y="962"/>
                  </a:cxn>
                  <a:cxn ang="0">
                    <a:pos x="935" y="975"/>
                  </a:cxn>
                  <a:cxn ang="0">
                    <a:pos x="989" y="922"/>
                  </a:cxn>
                  <a:cxn ang="0">
                    <a:pos x="1038" y="864"/>
                  </a:cxn>
                  <a:cxn ang="0">
                    <a:pos x="1024" y="852"/>
                  </a:cxn>
                  <a:cxn ang="0">
                    <a:pos x="981" y="824"/>
                  </a:cxn>
                  <a:cxn ang="0">
                    <a:pos x="948" y="806"/>
                  </a:cxn>
                  <a:cxn ang="0">
                    <a:pos x="894" y="760"/>
                  </a:cxn>
                  <a:cxn ang="0">
                    <a:pos x="853" y="727"/>
                  </a:cxn>
                  <a:cxn ang="0">
                    <a:pos x="627" y="517"/>
                  </a:cxn>
                  <a:cxn ang="0">
                    <a:pos x="506" y="403"/>
                  </a:cxn>
                  <a:cxn ang="0">
                    <a:pos x="453" y="344"/>
                  </a:cxn>
                  <a:cxn ang="0">
                    <a:pos x="399" y="289"/>
                  </a:cxn>
                  <a:cxn ang="0">
                    <a:pos x="260" y="199"/>
                  </a:cxn>
                  <a:cxn ang="0">
                    <a:pos x="5" y="0"/>
                  </a:cxn>
                  <a:cxn ang="0">
                    <a:pos x="0" y="5"/>
                  </a:cxn>
                </a:cxnLst>
                <a:rect l="0" t="0" r="r" b="b"/>
                <a:pathLst>
                  <a:path w="1039" h="976">
                    <a:moveTo>
                      <a:pt x="0" y="5"/>
                    </a:moveTo>
                    <a:cubicBezTo>
                      <a:pt x="218" y="243"/>
                      <a:pt x="218" y="243"/>
                      <a:pt x="218" y="243"/>
                    </a:cubicBezTo>
                    <a:cubicBezTo>
                      <a:pt x="218" y="243"/>
                      <a:pt x="301" y="360"/>
                      <a:pt x="317" y="376"/>
                    </a:cubicBezTo>
                    <a:cubicBezTo>
                      <a:pt x="333" y="393"/>
                      <a:pt x="339" y="399"/>
                      <a:pt x="376" y="426"/>
                    </a:cubicBezTo>
                    <a:cubicBezTo>
                      <a:pt x="412" y="454"/>
                      <a:pt x="422" y="461"/>
                      <a:pt x="439" y="475"/>
                    </a:cubicBezTo>
                    <a:cubicBezTo>
                      <a:pt x="456" y="490"/>
                      <a:pt x="550" y="580"/>
                      <a:pt x="560" y="588"/>
                    </a:cubicBezTo>
                    <a:cubicBezTo>
                      <a:pt x="569" y="597"/>
                      <a:pt x="778" y="792"/>
                      <a:pt x="785" y="799"/>
                    </a:cubicBezTo>
                    <a:cubicBezTo>
                      <a:pt x="793" y="806"/>
                      <a:pt x="798" y="812"/>
                      <a:pt x="821" y="838"/>
                    </a:cubicBezTo>
                    <a:cubicBezTo>
                      <a:pt x="843" y="864"/>
                      <a:pt x="854" y="880"/>
                      <a:pt x="870" y="889"/>
                    </a:cubicBezTo>
                    <a:cubicBezTo>
                      <a:pt x="887" y="898"/>
                      <a:pt x="887" y="904"/>
                      <a:pt x="890" y="921"/>
                    </a:cubicBezTo>
                    <a:cubicBezTo>
                      <a:pt x="894" y="938"/>
                      <a:pt x="910" y="952"/>
                      <a:pt x="921" y="962"/>
                    </a:cubicBezTo>
                    <a:cubicBezTo>
                      <a:pt x="932" y="972"/>
                      <a:pt x="935" y="975"/>
                      <a:pt x="935" y="975"/>
                    </a:cubicBezTo>
                    <a:cubicBezTo>
                      <a:pt x="936" y="976"/>
                      <a:pt x="960" y="952"/>
                      <a:pt x="989" y="922"/>
                    </a:cubicBezTo>
                    <a:cubicBezTo>
                      <a:pt x="1017" y="891"/>
                      <a:pt x="1039" y="866"/>
                      <a:pt x="1038" y="864"/>
                    </a:cubicBezTo>
                    <a:cubicBezTo>
                      <a:pt x="1038" y="864"/>
                      <a:pt x="1035" y="861"/>
                      <a:pt x="1024" y="852"/>
                    </a:cubicBezTo>
                    <a:cubicBezTo>
                      <a:pt x="1013" y="842"/>
                      <a:pt x="998" y="826"/>
                      <a:pt x="981" y="824"/>
                    </a:cubicBezTo>
                    <a:cubicBezTo>
                      <a:pt x="964" y="821"/>
                      <a:pt x="958" y="822"/>
                      <a:pt x="948" y="806"/>
                    </a:cubicBezTo>
                    <a:cubicBezTo>
                      <a:pt x="938" y="790"/>
                      <a:pt x="921" y="780"/>
                      <a:pt x="894" y="760"/>
                    </a:cubicBezTo>
                    <a:cubicBezTo>
                      <a:pt x="866" y="739"/>
                      <a:pt x="860" y="735"/>
                      <a:pt x="853" y="727"/>
                    </a:cubicBezTo>
                    <a:cubicBezTo>
                      <a:pt x="845" y="720"/>
                      <a:pt x="637" y="526"/>
                      <a:pt x="627" y="517"/>
                    </a:cubicBezTo>
                    <a:cubicBezTo>
                      <a:pt x="617" y="508"/>
                      <a:pt x="521" y="419"/>
                      <a:pt x="506" y="403"/>
                    </a:cubicBezTo>
                    <a:cubicBezTo>
                      <a:pt x="490" y="388"/>
                      <a:pt x="482" y="379"/>
                      <a:pt x="453" y="344"/>
                    </a:cubicBezTo>
                    <a:cubicBezTo>
                      <a:pt x="423" y="309"/>
                      <a:pt x="417" y="303"/>
                      <a:pt x="399" y="289"/>
                    </a:cubicBezTo>
                    <a:cubicBezTo>
                      <a:pt x="381" y="274"/>
                      <a:pt x="260" y="199"/>
                      <a:pt x="260" y="199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12" name="Group 79"/>
              <p:cNvGrpSpPr/>
              <p:nvPr/>
            </p:nvGrpSpPr>
            <p:grpSpPr>
              <a:xfrm>
                <a:off x="2536825" y="1858963"/>
                <a:ext cx="187325" cy="185737"/>
                <a:chOff x="2536825" y="1858963"/>
                <a:chExt cx="187325" cy="185737"/>
              </a:xfrm>
              <a:gradFill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16200000" scaled="1"/>
              </a:gradFill>
            </p:grpSpPr>
            <p:sp>
              <p:nvSpPr>
                <p:cNvPr id="181" name="Freeform 43"/>
                <p:cNvSpPr>
                  <a:spLocks/>
                </p:cNvSpPr>
                <p:nvPr/>
              </p:nvSpPr>
              <p:spPr bwMode="auto">
                <a:xfrm>
                  <a:off x="2536825" y="1858963"/>
                  <a:ext cx="88900" cy="92075"/>
                </a:xfrm>
                <a:custGeom>
                  <a:avLst/>
                  <a:gdLst/>
                  <a:ahLst/>
                  <a:cxnLst>
                    <a:cxn ang="0">
                      <a:pos x="0" y="47"/>
                    </a:cxn>
                    <a:cxn ang="0">
                      <a:pos x="13" y="58"/>
                    </a:cxn>
                    <a:cxn ang="0">
                      <a:pos x="56" y="12"/>
                    </a:cxn>
                    <a:cxn ang="0">
                      <a:pos x="43" y="0"/>
                    </a:cxn>
                    <a:cxn ang="0">
                      <a:pos x="0" y="47"/>
                    </a:cxn>
                  </a:cxnLst>
                  <a:rect l="0" t="0" r="r" b="b"/>
                  <a:pathLst>
                    <a:path w="56" h="58">
                      <a:moveTo>
                        <a:pt x="0" y="47"/>
                      </a:moveTo>
                      <a:lnTo>
                        <a:pt x="13" y="58"/>
                      </a:lnTo>
                      <a:lnTo>
                        <a:pt x="56" y="12"/>
                      </a:lnTo>
                      <a:lnTo>
                        <a:pt x="43" y="0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82" name="Freeform 45"/>
                <p:cNvSpPr>
                  <a:spLocks/>
                </p:cNvSpPr>
                <p:nvPr/>
              </p:nvSpPr>
              <p:spPr bwMode="auto">
                <a:xfrm>
                  <a:off x="2568575" y="1889125"/>
                  <a:ext cx="77788" cy="80963"/>
                </a:xfrm>
                <a:custGeom>
                  <a:avLst/>
                  <a:gdLst/>
                  <a:ahLst/>
                  <a:cxnLst>
                    <a:cxn ang="0">
                      <a:pos x="0" y="46"/>
                    </a:cxn>
                    <a:cxn ang="0">
                      <a:pos x="5" y="51"/>
                    </a:cxn>
                    <a:cxn ang="0">
                      <a:pos x="49" y="5"/>
                    </a:cxn>
                    <a:cxn ang="0">
                      <a:pos x="43" y="0"/>
                    </a:cxn>
                    <a:cxn ang="0">
                      <a:pos x="0" y="46"/>
                    </a:cxn>
                  </a:cxnLst>
                  <a:rect l="0" t="0" r="r" b="b"/>
                  <a:pathLst>
                    <a:path w="49" h="51">
                      <a:moveTo>
                        <a:pt x="0" y="46"/>
                      </a:moveTo>
                      <a:lnTo>
                        <a:pt x="5" y="51"/>
                      </a:lnTo>
                      <a:lnTo>
                        <a:pt x="49" y="5"/>
                      </a:lnTo>
                      <a:lnTo>
                        <a:pt x="43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83" name="Freeform 47"/>
                <p:cNvSpPr>
                  <a:spLocks/>
                </p:cNvSpPr>
                <p:nvPr/>
              </p:nvSpPr>
              <p:spPr bwMode="auto">
                <a:xfrm>
                  <a:off x="2587625" y="1906588"/>
                  <a:ext cx="77788" cy="82550"/>
                </a:xfrm>
                <a:custGeom>
                  <a:avLst/>
                  <a:gdLst/>
                  <a:ahLst/>
                  <a:cxnLst>
                    <a:cxn ang="0">
                      <a:pos x="0" y="46"/>
                    </a:cxn>
                    <a:cxn ang="0">
                      <a:pos x="6" y="52"/>
                    </a:cxn>
                    <a:cxn ang="0">
                      <a:pos x="49" y="6"/>
                    </a:cxn>
                    <a:cxn ang="0">
                      <a:pos x="43" y="0"/>
                    </a:cxn>
                    <a:cxn ang="0">
                      <a:pos x="0" y="46"/>
                    </a:cxn>
                  </a:cxnLst>
                  <a:rect l="0" t="0" r="r" b="b"/>
                  <a:pathLst>
                    <a:path w="49" h="52">
                      <a:moveTo>
                        <a:pt x="0" y="46"/>
                      </a:moveTo>
                      <a:lnTo>
                        <a:pt x="6" y="52"/>
                      </a:lnTo>
                      <a:lnTo>
                        <a:pt x="49" y="6"/>
                      </a:lnTo>
                      <a:lnTo>
                        <a:pt x="43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84" name="Freeform 49"/>
                <p:cNvSpPr>
                  <a:spLocks/>
                </p:cNvSpPr>
                <p:nvPr/>
              </p:nvSpPr>
              <p:spPr bwMode="auto">
                <a:xfrm>
                  <a:off x="2606675" y="1925638"/>
                  <a:ext cx="79375" cy="82550"/>
                </a:xfrm>
                <a:custGeom>
                  <a:avLst/>
                  <a:gdLst/>
                  <a:ahLst/>
                  <a:cxnLst>
                    <a:cxn ang="0">
                      <a:pos x="0" y="46"/>
                    </a:cxn>
                    <a:cxn ang="0">
                      <a:pos x="7" y="52"/>
                    </a:cxn>
                    <a:cxn ang="0">
                      <a:pos x="50" y="5"/>
                    </a:cxn>
                    <a:cxn ang="0">
                      <a:pos x="44" y="0"/>
                    </a:cxn>
                    <a:cxn ang="0">
                      <a:pos x="0" y="46"/>
                    </a:cxn>
                  </a:cxnLst>
                  <a:rect l="0" t="0" r="r" b="b"/>
                  <a:pathLst>
                    <a:path w="50" h="52">
                      <a:moveTo>
                        <a:pt x="0" y="46"/>
                      </a:moveTo>
                      <a:lnTo>
                        <a:pt x="7" y="52"/>
                      </a:lnTo>
                      <a:lnTo>
                        <a:pt x="50" y="5"/>
                      </a:lnTo>
                      <a:lnTo>
                        <a:pt x="44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85" name="Freeform 51"/>
                <p:cNvSpPr>
                  <a:spLocks/>
                </p:cNvSpPr>
                <p:nvPr/>
              </p:nvSpPr>
              <p:spPr bwMode="auto">
                <a:xfrm>
                  <a:off x="2627312" y="1943100"/>
                  <a:ext cx="77788" cy="82550"/>
                </a:xfrm>
                <a:custGeom>
                  <a:avLst/>
                  <a:gdLst/>
                  <a:ahLst/>
                  <a:cxnLst>
                    <a:cxn ang="0">
                      <a:pos x="0" y="46"/>
                    </a:cxn>
                    <a:cxn ang="0">
                      <a:pos x="6" y="52"/>
                    </a:cxn>
                    <a:cxn ang="0">
                      <a:pos x="49" y="6"/>
                    </a:cxn>
                    <a:cxn ang="0">
                      <a:pos x="43" y="0"/>
                    </a:cxn>
                    <a:cxn ang="0">
                      <a:pos x="0" y="46"/>
                    </a:cxn>
                  </a:cxnLst>
                  <a:rect l="0" t="0" r="r" b="b"/>
                  <a:pathLst>
                    <a:path w="49" h="52">
                      <a:moveTo>
                        <a:pt x="0" y="46"/>
                      </a:moveTo>
                      <a:lnTo>
                        <a:pt x="6" y="52"/>
                      </a:lnTo>
                      <a:lnTo>
                        <a:pt x="49" y="6"/>
                      </a:lnTo>
                      <a:lnTo>
                        <a:pt x="43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86" name="Freeform 53"/>
                <p:cNvSpPr>
                  <a:spLocks/>
                </p:cNvSpPr>
                <p:nvPr/>
              </p:nvSpPr>
              <p:spPr bwMode="auto">
                <a:xfrm>
                  <a:off x="2646362" y="1962150"/>
                  <a:ext cx="77788" cy="82550"/>
                </a:xfrm>
                <a:custGeom>
                  <a:avLst/>
                  <a:gdLst/>
                  <a:ahLst/>
                  <a:cxnLst>
                    <a:cxn ang="0">
                      <a:pos x="0" y="46"/>
                    </a:cxn>
                    <a:cxn ang="0">
                      <a:pos x="6" y="52"/>
                    </a:cxn>
                    <a:cxn ang="0">
                      <a:pos x="49" y="5"/>
                    </a:cxn>
                    <a:cxn ang="0">
                      <a:pos x="43" y="0"/>
                    </a:cxn>
                    <a:cxn ang="0">
                      <a:pos x="0" y="46"/>
                    </a:cxn>
                  </a:cxnLst>
                  <a:rect l="0" t="0" r="r" b="b"/>
                  <a:pathLst>
                    <a:path w="49" h="52">
                      <a:moveTo>
                        <a:pt x="0" y="46"/>
                      </a:moveTo>
                      <a:lnTo>
                        <a:pt x="6" y="52"/>
                      </a:lnTo>
                      <a:lnTo>
                        <a:pt x="49" y="5"/>
                      </a:lnTo>
                      <a:lnTo>
                        <a:pt x="43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sp>
            <p:nvSpPr>
              <p:cNvPr id="170" name="Freeform 55"/>
              <p:cNvSpPr>
                <a:spLocks/>
              </p:cNvSpPr>
              <p:nvPr/>
            </p:nvSpPr>
            <p:spPr bwMode="auto">
              <a:xfrm>
                <a:off x="3452812" y="2717800"/>
                <a:ext cx="409575" cy="387350"/>
              </a:xfrm>
              <a:custGeom>
                <a:avLst/>
                <a:gdLst/>
                <a:ahLst/>
                <a:cxnLst>
                  <a:cxn ang="0">
                    <a:pos x="25" y="26"/>
                  </a:cxn>
                  <a:cxn ang="0">
                    <a:pos x="25" y="26"/>
                  </a:cxn>
                  <a:cxn ang="0">
                    <a:pos x="0" y="52"/>
                  </a:cxn>
                  <a:cxn ang="0">
                    <a:pos x="225" y="262"/>
                  </a:cxn>
                  <a:cxn ang="0">
                    <a:pos x="390" y="380"/>
                  </a:cxn>
                  <a:cxn ang="0">
                    <a:pos x="394" y="376"/>
                  </a:cxn>
                  <a:cxn ang="0">
                    <a:pos x="396" y="373"/>
                  </a:cxn>
                  <a:cxn ang="0">
                    <a:pos x="396" y="373"/>
                  </a:cxn>
                  <a:cxn ang="0">
                    <a:pos x="399" y="370"/>
                  </a:cxn>
                  <a:cxn ang="0">
                    <a:pos x="402" y="366"/>
                  </a:cxn>
                  <a:cxn ang="0">
                    <a:pos x="274" y="210"/>
                  </a:cxn>
                  <a:cxn ang="0">
                    <a:pos x="49" y="0"/>
                  </a:cxn>
                  <a:cxn ang="0">
                    <a:pos x="25" y="26"/>
                  </a:cxn>
                </a:cxnLst>
                <a:rect l="0" t="0" r="r" b="b"/>
                <a:pathLst>
                  <a:path w="402" h="380">
                    <a:moveTo>
                      <a:pt x="25" y="26"/>
                    </a:moveTo>
                    <a:cubicBezTo>
                      <a:pt x="25" y="26"/>
                      <a:pt x="25" y="26"/>
                      <a:pt x="25" y="26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24" y="74"/>
                      <a:pt x="184" y="228"/>
                      <a:pt x="225" y="262"/>
                    </a:cubicBezTo>
                    <a:cubicBezTo>
                      <a:pt x="266" y="296"/>
                      <a:pt x="390" y="380"/>
                      <a:pt x="390" y="380"/>
                    </a:cubicBezTo>
                    <a:cubicBezTo>
                      <a:pt x="394" y="376"/>
                      <a:pt x="394" y="376"/>
                      <a:pt x="394" y="376"/>
                    </a:cubicBezTo>
                    <a:cubicBezTo>
                      <a:pt x="396" y="373"/>
                      <a:pt x="396" y="373"/>
                      <a:pt x="396" y="373"/>
                    </a:cubicBezTo>
                    <a:cubicBezTo>
                      <a:pt x="396" y="373"/>
                      <a:pt x="396" y="373"/>
                      <a:pt x="396" y="373"/>
                    </a:cubicBezTo>
                    <a:cubicBezTo>
                      <a:pt x="399" y="370"/>
                      <a:pt x="399" y="370"/>
                      <a:pt x="399" y="370"/>
                    </a:cubicBezTo>
                    <a:cubicBezTo>
                      <a:pt x="402" y="366"/>
                      <a:pt x="402" y="366"/>
                      <a:pt x="402" y="366"/>
                    </a:cubicBezTo>
                    <a:cubicBezTo>
                      <a:pt x="402" y="366"/>
                      <a:pt x="311" y="248"/>
                      <a:pt x="274" y="210"/>
                    </a:cubicBezTo>
                    <a:cubicBezTo>
                      <a:pt x="237" y="171"/>
                      <a:pt x="73" y="22"/>
                      <a:pt x="49" y="0"/>
                    </a:cubicBezTo>
                    <a:lnTo>
                      <a:pt x="25" y="26"/>
                    </a:lnTo>
                    <a:close/>
                  </a:path>
                </a:pathLst>
              </a:custGeom>
              <a:gradFill>
                <a:gsLst>
                  <a:gs pos="35000">
                    <a:schemeClr val="tx2">
                      <a:lumMod val="75000"/>
                      <a:lumOff val="25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69000">
                    <a:schemeClr val="tx2">
                      <a:lumMod val="90000"/>
                      <a:lumOff val="10000"/>
                    </a:schemeClr>
                  </a:gs>
                </a:gsLst>
                <a:lin ang="7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1" name="Freeform 57"/>
              <p:cNvSpPr>
                <a:spLocks/>
              </p:cNvSpPr>
              <p:nvPr/>
            </p:nvSpPr>
            <p:spPr bwMode="auto">
              <a:xfrm>
                <a:off x="3124200" y="2403475"/>
                <a:ext cx="385763" cy="376238"/>
              </a:xfrm>
              <a:custGeom>
                <a:avLst/>
                <a:gdLst/>
                <a:ahLst/>
                <a:cxnLst>
                  <a:cxn ang="0">
                    <a:pos x="81" y="85"/>
                  </a:cxn>
                  <a:cxn ang="0">
                    <a:pos x="0" y="156"/>
                  </a:cxn>
                  <a:cxn ang="0">
                    <a:pos x="42" y="199"/>
                  </a:cxn>
                  <a:cxn ang="0">
                    <a:pos x="189" y="328"/>
                  </a:cxn>
                  <a:cxn ang="0">
                    <a:pos x="300" y="369"/>
                  </a:cxn>
                  <a:cxn ang="0">
                    <a:pos x="307" y="369"/>
                  </a:cxn>
                  <a:cxn ang="0">
                    <a:pos x="312" y="368"/>
                  </a:cxn>
                  <a:cxn ang="0">
                    <a:pos x="317" y="365"/>
                  </a:cxn>
                  <a:cxn ang="0">
                    <a:pos x="349" y="336"/>
                  </a:cxn>
                  <a:cxn ang="0">
                    <a:pos x="376" y="302"/>
                  </a:cxn>
                  <a:cxn ang="0">
                    <a:pos x="378" y="297"/>
                  </a:cxn>
                  <a:cxn ang="0">
                    <a:pos x="379" y="292"/>
                  </a:cxn>
                  <a:cxn ang="0">
                    <a:pos x="379" y="285"/>
                  </a:cxn>
                  <a:cxn ang="0">
                    <a:pos x="330" y="176"/>
                  </a:cxn>
                  <a:cxn ang="0">
                    <a:pos x="192" y="39"/>
                  </a:cxn>
                  <a:cxn ang="0">
                    <a:pos x="146" y="0"/>
                  </a:cxn>
                  <a:cxn ang="0">
                    <a:pos x="81" y="85"/>
                  </a:cxn>
                </a:cxnLst>
                <a:rect l="0" t="0" r="r" b="b"/>
                <a:pathLst>
                  <a:path w="379" h="370">
                    <a:moveTo>
                      <a:pt x="81" y="85"/>
                    </a:moveTo>
                    <a:cubicBezTo>
                      <a:pt x="41" y="128"/>
                      <a:pt x="5" y="159"/>
                      <a:pt x="0" y="156"/>
                    </a:cubicBezTo>
                    <a:cubicBezTo>
                      <a:pt x="19" y="176"/>
                      <a:pt x="34" y="192"/>
                      <a:pt x="42" y="199"/>
                    </a:cubicBezTo>
                    <a:cubicBezTo>
                      <a:pt x="85" y="243"/>
                      <a:pt x="143" y="305"/>
                      <a:pt x="189" y="328"/>
                    </a:cubicBezTo>
                    <a:cubicBezTo>
                      <a:pt x="234" y="351"/>
                      <a:pt x="287" y="368"/>
                      <a:pt x="300" y="369"/>
                    </a:cubicBezTo>
                    <a:cubicBezTo>
                      <a:pt x="303" y="370"/>
                      <a:pt x="305" y="369"/>
                      <a:pt x="307" y="369"/>
                    </a:cubicBezTo>
                    <a:cubicBezTo>
                      <a:pt x="308" y="369"/>
                      <a:pt x="310" y="369"/>
                      <a:pt x="312" y="368"/>
                    </a:cubicBezTo>
                    <a:cubicBezTo>
                      <a:pt x="314" y="367"/>
                      <a:pt x="316" y="366"/>
                      <a:pt x="317" y="365"/>
                    </a:cubicBezTo>
                    <a:cubicBezTo>
                      <a:pt x="325" y="360"/>
                      <a:pt x="337" y="349"/>
                      <a:pt x="349" y="336"/>
                    </a:cubicBezTo>
                    <a:cubicBezTo>
                      <a:pt x="361" y="323"/>
                      <a:pt x="371" y="311"/>
                      <a:pt x="376" y="302"/>
                    </a:cubicBezTo>
                    <a:cubicBezTo>
                      <a:pt x="377" y="301"/>
                      <a:pt x="377" y="299"/>
                      <a:pt x="378" y="297"/>
                    </a:cubicBezTo>
                    <a:cubicBezTo>
                      <a:pt x="379" y="295"/>
                      <a:pt x="379" y="293"/>
                      <a:pt x="379" y="292"/>
                    </a:cubicBezTo>
                    <a:cubicBezTo>
                      <a:pt x="379" y="290"/>
                      <a:pt x="379" y="288"/>
                      <a:pt x="379" y="285"/>
                    </a:cubicBezTo>
                    <a:cubicBezTo>
                      <a:pt x="376" y="272"/>
                      <a:pt x="356" y="220"/>
                      <a:pt x="330" y="176"/>
                    </a:cubicBezTo>
                    <a:cubicBezTo>
                      <a:pt x="304" y="133"/>
                      <a:pt x="239" y="79"/>
                      <a:pt x="192" y="39"/>
                    </a:cubicBezTo>
                    <a:cubicBezTo>
                      <a:pt x="184" y="32"/>
                      <a:pt x="167" y="18"/>
                      <a:pt x="146" y="0"/>
                    </a:cubicBezTo>
                    <a:cubicBezTo>
                      <a:pt x="149" y="5"/>
                      <a:pt x="121" y="43"/>
                      <a:pt x="81" y="85"/>
                    </a:cubicBezTo>
                  </a:path>
                </a:pathLst>
              </a:custGeom>
              <a:gradFill flip="none" rotWithShape="1">
                <a:gsLst>
                  <a:gs pos="3500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69000">
                    <a:schemeClr val="tx1">
                      <a:lumMod val="50000"/>
                      <a:lumOff val="50000"/>
                    </a:schemeClr>
                  </a:gs>
                </a:gsLst>
                <a:lin ang="78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2" name="Freeform 59"/>
              <p:cNvSpPr>
                <a:spLocks/>
              </p:cNvSpPr>
              <p:nvPr/>
            </p:nvSpPr>
            <p:spPr bwMode="auto">
              <a:xfrm>
                <a:off x="1905000" y="1136650"/>
                <a:ext cx="509588" cy="581025"/>
              </a:xfrm>
              <a:custGeom>
                <a:avLst/>
                <a:gdLst/>
                <a:ahLst/>
                <a:cxnLst>
                  <a:cxn ang="0">
                    <a:pos x="187" y="24"/>
                  </a:cxn>
                  <a:cxn ang="0">
                    <a:pos x="0" y="131"/>
                  </a:cxn>
                  <a:cxn ang="0">
                    <a:pos x="501" y="570"/>
                  </a:cxn>
                  <a:cxn ang="0">
                    <a:pos x="497" y="214"/>
                  </a:cxn>
                  <a:cxn ang="0">
                    <a:pos x="477" y="159"/>
                  </a:cxn>
                  <a:cxn ang="0">
                    <a:pos x="329" y="21"/>
                  </a:cxn>
                  <a:cxn ang="0">
                    <a:pos x="267" y="0"/>
                  </a:cxn>
                  <a:cxn ang="0">
                    <a:pos x="187" y="24"/>
                  </a:cxn>
                </a:cxnLst>
                <a:rect l="0" t="0" r="r" b="b"/>
                <a:pathLst>
                  <a:path w="501" h="570">
                    <a:moveTo>
                      <a:pt x="187" y="24"/>
                    </a:moveTo>
                    <a:cubicBezTo>
                      <a:pt x="161" y="38"/>
                      <a:pt x="0" y="131"/>
                      <a:pt x="0" y="131"/>
                    </a:cubicBezTo>
                    <a:cubicBezTo>
                      <a:pt x="501" y="570"/>
                      <a:pt x="501" y="570"/>
                      <a:pt x="501" y="570"/>
                    </a:cubicBezTo>
                    <a:cubicBezTo>
                      <a:pt x="501" y="570"/>
                      <a:pt x="499" y="245"/>
                      <a:pt x="497" y="214"/>
                    </a:cubicBezTo>
                    <a:cubicBezTo>
                      <a:pt x="496" y="182"/>
                      <a:pt x="487" y="171"/>
                      <a:pt x="477" y="159"/>
                    </a:cubicBezTo>
                    <a:cubicBezTo>
                      <a:pt x="466" y="147"/>
                      <a:pt x="382" y="62"/>
                      <a:pt x="329" y="21"/>
                    </a:cubicBezTo>
                    <a:cubicBezTo>
                      <a:pt x="309" y="6"/>
                      <a:pt x="288" y="0"/>
                      <a:pt x="267" y="0"/>
                    </a:cubicBezTo>
                    <a:cubicBezTo>
                      <a:pt x="234" y="0"/>
                      <a:pt x="203" y="14"/>
                      <a:pt x="187" y="24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3" name="Freeform 61"/>
              <p:cNvSpPr>
                <a:spLocks/>
              </p:cNvSpPr>
              <p:nvPr/>
            </p:nvSpPr>
            <p:spPr bwMode="auto">
              <a:xfrm>
                <a:off x="1806575" y="1273175"/>
                <a:ext cx="571500" cy="495300"/>
              </a:xfrm>
              <a:custGeom>
                <a:avLst/>
                <a:gdLst/>
                <a:ahLst/>
                <a:cxnLst>
                  <a:cxn ang="0">
                    <a:pos x="33" y="196"/>
                  </a:cxn>
                  <a:cxn ang="0">
                    <a:pos x="42" y="337"/>
                  </a:cxn>
                  <a:cxn ang="0">
                    <a:pos x="183" y="468"/>
                  </a:cxn>
                  <a:cxn ang="0">
                    <a:pos x="235" y="484"/>
                  </a:cxn>
                  <a:cxn ang="0">
                    <a:pos x="560" y="476"/>
                  </a:cxn>
                  <a:cxn ang="0">
                    <a:pos x="93" y="0"/>
                  </a:cxn>
                  <a:cxn ang="0">
                    <a:pos x="33" y="196"/>
                  </a:cxn>
                </a:cxnLst>
                <a:rect l="0" t="0" r="r" b="b"/>
                <a:pathLst>
                  <a:path w="560" h="485">
                    <a:moveTo>
                      <a:pt x="33" y="196"/>
                    </a:moveTo>
                    <a:cubicBezTo>
                      <a:pt x="22" y="229"/>
                      <a:pt x="0" y="290"/>
                      <a:pt x="42" y="337"/>
                    </a:cubicBezTo>
                    <a:cubicBezTo>
                      <a:pt x="85" y="384"/>
                      <a:pt x="171" y="459"/>
                      <a:pt x="183" y="468"/>
                    </a:cubicBezTo>
                    <a:cubicBezTo>
                      <a:pt x="195" y="477"/>
                      <a:pt x="206" y="485"/>
                      <a:pt x="235" y="484"/>
                    </a:cubicBezTo>
                    <a:cubicBezTo>
                      <a:pt x="265" y="484"/>
                      <a:pt x="560" y="476"/>
                      <a:pt x="560" y="476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0"/>
                      <a:pt x="44" y="161"/>
                      <a:pt x="33" y="196"/>
                    </a:cubicBezTo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4" name="Freeform 68"/>
              <p:cNvSpPr>
                <a:spLocks/>
              </p:cNvSpPr>
              <p:nvPr/>
            </p:nvSpPr>
            <p:spPr bwMode="auto">
              <a:xfrm>
                <a:off x="2847975" y="2147888"/>
                <a:ext cx="117475" cy="125413"/>
              </a:xfrm>
              <a:custGeom>
                <a:avLst/>
                <a:gdLst/>
                <a:ahLst/>
                <a:cxnLst>
                  <a:cxn ang="0">
                    <a:pos x="113" y="2"/>
                  </a:cxn>
                  <a:cxn ang="0">
                    <a:pos x="54" y="59"/>
                  </a:cxn>
                  <a:cxn ang="0">
                    <a:pos x="2" y="121"/>
                  </a:cxn>
                  <a:cxn ang="0">
                    <a:pos x="61" y="65"/>
                  </a:cxn>
                  <a:cxn ang="0">
                    <a:pos x="113" y="2"/>
                  </a:cxn>
                </a:cxnLst>
                <a:rect l="0" t="0" r="r" b="b"/>
                <a:pathLst>
                  <a:path w="115" h="123">
                    <a:moveTo>
                      <a:pt x="113" y="2"/>
                    </a:moveTo>
                    <a:cubicBezTo>
                      <a:pt x="111" y="0"/>
                      <a:pt x="85" y="26"/>
                      <a:pt x="54" y="59"/>
                    </a:cubicBezTo>
                    <a:cubicBezTo>
                      <a:pt x="24" y="91"/>
                      <a:pt x="0" y="119"/>
                      <a:pt x="2" y="121"/>
                    </a:cubicBezTo>
                    <a:cubicBezTo>
                      <a:pt x="4" y="123"/>
                      <a:pt x="30" y="97"/>
                      <a:pt x="61" y="65"/>
                    </a:cubicBezTo>
                    <a:cubicBezTo>
                      <a:pt x="92" y="32"/>
                      <a:pt x="115" y="4"/>
                      <a:pt x="113" y="2"/>
                    </a:cubicBezTo>
                  </a:path>
                </a:pathLst>
              </a:custGeom>
              <a:solidFill>
                <a:schemeClr val="tx2">
                  <a:lumMod val="25000"/>
                  <a:lumOff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5" name="Freeform 39"/>
              <p:cNvSpPr>
                <a:spLocks/>
              </p:cNvSpPr>
              <p:nvPr/>
            </p:nvSpPr>
            <p:spPr bwMode="auto">
              <a:xfrm>
                <a:off x="2849562" y="2149475"/>
                <a:ext cx="312738" cy="307975"/>
              </a:xfrm>
              <a:custGeom>
                <a:avLst/>
                <a:gdLst/>
                <a:ahLst/>
                <a:cxnLst>
                  <a:cxn ang="0">
                    <a:pos x="65" y="50"/>
                  </a:cxn>
                  <a:cxn ang="0">
                    <a:pos x="56" y="60"/>
                  </a:cxn>
                  <a:cxn ang="0">
                    <a:pos x="47" y="69"/>
                  </a:cxn>
                  <a:cxn ang="0">
                    <a:pos x="0" y="119"/>
                  </a:cxn>
                  <a:cxn ang="0">
                    <a:pos x="170" y="302"/>
                  </a:cxn>
                  <a:cxn ang="0">
                    <a:pos x="170" y="302"/>
                  </a:cxn>
                  <a:cxn ang="0">
                    <a:pos x="183" y="296"/>
                  </a:cxn>
                  <a:cxn ang="0">
                    <a:pos x="245" y="237"/>
                  </a:cxn>
                  <a:cxn ang="0">
                    <a:pos x="300" y="171"/>
                  </a:cxn>
                  <a:cxn ang="0">
                    <a:pos x="306" y="158"/>
                  </a:cxn>
                  <a:cxn ang="0">
                    <a:pos x="306" y="158"/>
                  </a:cxn>
                  <a:cxn ang="0">
                    <a:pos x="111" y="0"/>
                  </a:cxn>
                  <a:cxn ang="0">
                    <a:pos x="65" y="50"/>
                  </a:cxn>
                </a:cxnLst>
                <a:rect l="0" t="0" r="r" b="b"/>
                <a:pathLst>
                  <a:path w="307" h="303">
                    <a:moveTo>
                      <a:pt x="65" y="50"/>
                    </a:moveTo>
                    <a:cubicBezTo>
                      <a:pt x="56" y="60"/>
                      <a:pt x="56" y="60"/>
                      <a:pt x="56" y="60"/>
                    </a:cubicBezTo>
                    <a:cubicBezTo>
                      <a:pt x="47" y="69"/>
                      <a:pt x="47" y="69"/>
                      <a:pt x="47" y="6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19"/>
                      <a:pt x="74" y="201"/>
                      <a:pt x="170" y="302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2" y="303"/>
                      <a:pt x="176" y="301"/>
                      <a:pt x="183" y="296"/>
                    </a:cubicBezTo>
                    <a:cubicBezTo>
                      <a:pt x="197" y="286"/>
                      <a:pt x="220" y="264"/>
                      <a:pt x="245" y="237"/>
                    </a:cubicBezTo>
                    <a:cubicBezTo>
                      <a:pt x="271" y="210"/>
                      <a:pt x="291" y="185"/>
                      <a:pt x="300" y="171"/>
                    </a:cubicBezTo>
                    <a:cubicBezTo>
                      <a:pt x="305" y="164"/>
                      <a:pt x="307" y="159"/>
                      <a:pt x="306" y="158"/>
                    </a:cubicBezTo>
                    <a:cubicBezTo>
                      <a:pt x="306" y="158"/>
                      <a:pt x="306" y="158"/>
                      <a:pt x="306" y="158"/>
                    </a:cubicBezTo>
                    <a:cubicBezTo>
                      <a:pt x="198" y="68"/>
                      <a:pt x="111" y="0"/>
                      <a:pt x="111" y="0"/>
                    </a:cubicBezTo>
                    <a:lnTo>
                      <a:pt x="65" y="50"/>
                    </a:lnTo>
                    <a:close/>
                  </a:path>
                </a:pathLst>
              </a:custGeom>
              <a:gradFill>
                <a:gsLst>
                  <a:gs pos="35000">
                    <a:schemeClr val="tx2">
                      <a:lumMod val="25000"/>
                      <a:lumOff val="75000"/>
                      <a:tint val="66000"/>
                      <a:satMod val="160000"/>
                    </a:schemeClr>
                  </a:gs>
                  <a:gs pos="50000">
                    <a:schemeClr val="tx2">
                      <a:lumMod val="25000"/>
                      <a:lumOff val="75000"/>
                      <a:tint val="44500"/>
                      <a:satMod val="160000"/>
                    </a:schemeClr>
                  </a:gs>
                  <a:gs pos="69000">
                    <a:schemeClr val="tx1">
                      <a:lumMod val="50000"/>
                      <a:lumOff val="50000"/>
                    </a:schemeClr>
                  </a:gs>
                </a:gsLst>
                <a:lin ang="7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grpSp>
            <p:nvGrpSpPr>
              <p:cNvPr id="13" name="Group 92"/>
              <p:cNvGrpSpPr/>
              <p:nvPr/>
            </p:nvGrpSpPr>
            <p:grpSpPr>
              <a:xfrm>
                <a:off x="3030537" y="2316163"/>
                <a:ext cx="234950" cy="238125"/>
                <a:chOff x="3030537" y="2316163"/>
                <a:chExt cx="234950" cy="238125"/>
              </a:xfrm>
              <a:gradFill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16200000" scaled="1"/>
              </a:gradFill>
            </p:grpSpPr>
            <p:sp>
              <p:nvSpPr>
                <p:cNvPr id="177" name="Freeform 69"/>
                <p:cNvSpPr>
                  <a:spLocks/>
                </p:cNvSpPr>
                <p:nvPr/>
              </p:nvSpPr>
              <p:spPr bwMode="auto">
                <a:xfrm>
                  <a:off x="3087687" y="2370138"/>
                  <a:ext cx="160338" cy="168275"/>
                </a:xfrm>
                <a:custGeom>
                  <a:avLst/>
                  <a:gdLst/>
                  <a:ahLst/>
                  <a:cxnLst>
                    <a:cxn ang="0">
                      <a:pos x="79" y="84"/>
                    </a:cxn>
                    <a:cxn ang="0">
                      <a:pos x="0" y="153"/>
                    </a:cxn>
                    <a:cxn ang="0">
                      <a:pos x="12" y="165"/>
                    </a:cxn>
                    <a:cxn ang="0">
                      <a:pos x="12" y="165"/>
                    </a:cxn>
                    <a:cxn ang="0">
                      <a:pos x="25" y="159"/>
                    </a:cxn>
                    <a:cxn ang="0">
                      <a:pos x="91" y="96"/>
                    </a:cxn>
                    <a:cxn ang="0">
                      <a:pos x="150" y="25"/>
                    </a:cxn>
                    <a:cxn ang="0">
                      <a:pos x="155" y="11"/>
                    </a:cxn>
                    <a:cxn ang="0">
                      <a:pos x="155" y="11"/>
                    </a:cxn>
                    <a:cxn ang="0">
                      <a:pos x="142" y="0"/>
                    </a:cxn>
                    <a:cxn ang="0">
                      <a:pos x="79" y="84"/>
                    </a:cxn>
                  </a:cxnLst>
                  <a:rect l="0" t="0" r="r" b="b"/>
                  <a:pathLst>
                    <a:path w="157" h="166">
                      <a:moveTo>
                        <a:pt x="79" y="84"/>
                      </a:moveTo>
                      <a:cubicBezTo>
                        <a:pt x="40" y="125"/>
                        <a:pt x="5" y="155"/>
                        <a:pt x="0" y="153"/>
                      </a:cubicBezTo>
                      <a:cubicBezTo>
                        <a:pt x="4" y="157"/>
                        <a:pt x="8" y="161"/>
                        <a:pt x="12" y="165"/>
                      </a:cubicBezTo>
                      <a:cubicBezTo>
                        <a:pt x="12" y="165"/>
                        <a:pt x="12" y="165"/>
                        <a:pt x="12" y="165"/>
                      </a:cubicBezTo>
                      <a:cubicBezTo>
                        <a:pt x="13" y="166"/>
                        <a:pt x="18" y="164"/>
                        <a:pt x="25" y="159"/>
                      </a:cubicBezTo>
                      <a:cubicBezTo>
                        <a:pt x="40" y="148"/>
                        <a:pt x="65" y="124"/>
                        <a:pt x="91" y="96"/>
                      </a:cubicBezTo>
                      <a:cubicBezTo>
                        <a:pt x="118" y="67"/>
                        <a:pt x="140" y="41"/>
                        <a:pt x="150" y="25"/>
                      </a:cubicBezTo>
                      <a:cubicBezTo>
                        <a:pt x="155" y="18"/>
                        <a:pt x="157" y="13"/>
                        <a:pt x="155" y="11"/>
                      </a:cubicBezTo>
                      <a:cubicBezTo>
                        <a:pt x="155" y="11"/>
                        <a:pt x="155" y="11"/>
                        <a:pt x="155" y="11"/>
                      </a:cubicBezTo>
                      <a:cubicBezTo>
                        <a:pt x="151" y="8"/>
                        <a:pt x="146" y="4"/>
                        <a:pt x="142" y="0"/>
                      </a:cubicBezTo>
                      <a:cubicBezTo>
                        <a:pt x="145" y="5"/>
                        <a:pt x="117" y="42"/>
                        <a:pt x="79" y="8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78" name="Freeform 71"/>
                <p:cNvSpPr>
                  <a:spLocks/>
                </p:cNvSpPr>
                <p:nvPr/>
              </p:nvSpPr>
              <p:spPr bwMode="auto">
                <a:xfrm>
                  <a:off x="3062287" y="2346325"/>
                  <a:ext cx="163513" cy="171450"/>
                </a:xfrm>
                <a:custGeom>
                  <a:avLst/>
                  <a:gdLst/>
                  <a:ahLst/>
                  <a:cxnLst>
                    <a:cxn ang="0">
                      <a:pos x="77" y="82"/>
                    </a:cxn>
                    <a:cxn ang="0">
                      <a:pos x="0" y="149"/>
                    </a:cxn>
                    <a:cxn ang="0">
                      <a:pos x="17" y="167"/>
                    </a:cxn>
                    <a:cxn ang="0">
                      <a:pos x="17" y="168"/>
                    </a:cxn>
                    <a:cxn ang="0">
                      <a:pos x="30" y="161"/>
                    </a:cxn>
                    <a:cxn ang="0">
                      <a:pos x="96" y="99"/>
                    </a:cxn>
                    <a:cxn ang="0">
                      <a:pos x="153" y="30"/>
                    </a:cxn>
                    <a:cxn ang="0">
                      <a:pos x="159" y="16"/>
                    </a:cxn>
                    <a:cxn ang="0">
                      <a:pos x="158" y="16"/>
                    </a:cxn>
                    <a:cxn ang="0">
                      <a:pos x="139" y="0"/>
                    </a:cxn>
                    <a:cxn ang="0">
                      <a:pos x="77" y="82"/>
                    </a:cxn>
                  </a:cxnLst>
                  <a:rect l="0" t="0" r="r" b="b"/>
                  <a:pathLst>
                    <a:path w="160" h="169">
                      <a:moveTo>
                        <a:pt x="77" y="82"/>
                      </a:moveTo>
                      <a:cubicBezTo>
                        <a:pt x="39" y="123"/>
                        <a:pt x="4" y="153"/>
                        <a:pt x="0" y="149"/>
                      </a:cubicBezTo>
                      <a:cubicBezTo>
                        <a:pt x="6" y="155"/>
                        <a:pt x="11" y="161"/>
                        <a:pt x="17" y="167"/>
                      </a:cubicBezTo>
                      <a:cubicBezTo>
                        <a:pt x="17" y="167"/>
                        <a:pt x="17" y="168"/>
                        <a:pt x="17" y="168"/>
                      </a:cubicBezTo>
                      <a:cubicBezTo>
                        <a:pt x="19" y="169"/>
                        <a:pt x="23" y="166"/>
                        <a:pt x="30" y="161"/>
                      </a:cubicBezTo>
                      <a:cubicBezTo>
                        <a:pt x="45" y="150"/>
                        <a:pt x="69" y="127"/>
                        <a:pt x="96" y="99"/>
                      </a:cubicBezTo>
                      <a:cubicBezTo>
                        <a:pt x="122" y="71"/>
                        <a:pt x="143" y="45"/>
                        <a:pt x="153" y="30"/>
                      </a:cubicBezTo>
                      <a:cubicBezTo>
                        <a:pt x="158" y="23"/>
                        <a:pt x="160" y="18"/>
                        <a:pt x="159" y="16"/>
                      </a:cubicBezTo>
                      <a:cubicBezTo>
                        <a:pt x="159" y="16"/>
                        <a:pt x="158" y="16"/>
                        <a:pt x="158" y="16"/>
                      </a:cubicBezTo>
                      <a:cubicBezTo>
                        <a:pt x="152" y="11"/>
                        <a:pt x="146" y="5"/>
                        <a:pt x="139" y="0"/>
                      </a:cubicBezTo>
                      <a:cubicBezTo>
                        <a:pt x="143" y="4"/>
                        <a:pt x="115" y="41"/>
                        <a:pt x="77" y="82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79" name="Freeform 73"/>
                <p:cNvSpPr>
                  <a:spLocks/>
                </p:cNvSpPr>
                <p:nvPr/>
              </p:nvSpPr>
              <p:spPr bwMode="auto">
                <a:xfrm>
                  <a:off x="3106737" y="2389188"/>
                  <a:ext cx="158750" cy="165100"/>
                </a:xfrm>
                <a:custGeom>
                  <a:avLst/>
                  <a:gdLst/>
                  <a:ahLst/>
                  <a:cxnLst>
                    <a:cxn ang="0">
                      <a:pos x="139" y="13"/>
                    </a:cxn>
                    <a:cxn ang="0">
                      <a:pos x="80" y="84"/>
                    </a:cxn>
                    <a:cxn ang="0">
                      <a:pos x="14" y="147"/>
                    </a:cxn>
                    <a:cxn ang="0">
                      <a:pos x="0" y="154"/>
                    </a:cxn>
                    <a:cxn ang="0">
                      <a:pos x="8" y="162"/>
                    </a:cxn>
                    <a:cxn ang="0">
                      <a:pos x="8" y="162"/>
                    </a:cxn>
                    <a:cxn ang="0">
                      <a:pos x="21" y="155"/>
                    </a:cxn>
                    <a:cxn ang="0">
                      <a:pos x="89" y="92"/>
                    </a:cxn>
                    <a:cxn ang="0">
                      <a:pos x="148" y="20"/>
                    </a:cxn>
                    <a:cxn ang="0">
                      <a:pos x="153" y="7"/>
                    </a:cxn>
                    <a:cxn ang="0">
                      <a:pos x="153" y="6"/>
                    </a:cxn>
                    <a:cxn ang="0">
                      <a:pos x="145" y="0"/>
                    </a:cxn>
                    <a:cxn ang="0">
                      <a:pos x="139" y="13"/>
                    </a:cxn>
                  </a:cxnLst>
                  <a:rect l="0" t="0" r="r" b="b"/>
                  <a:pathLst>
                    <a:path w="155" h="163">
                      <a:moveTo>
                        <a:pt x="139" y="13"/>
                      </a:moveTo>
                      <a:cubicBezTo>
                        <a:pt x="129" y="29"/>
                        <a:pt x="107" y="56"/>
                        <a:pt x="80" y="84"/>
                      </a:cubicBezTo>
                      <a:cubicBezTo>
                        <a:pt x="54" y="113"/>
                        <a:pt x="29" y="136"/>
                        <a:pt x="14" y="147"/>
                      </a:cubicBezTo>
                      <a:cubicBezTo>
                        <a:pt x="7" y="153"/>
                        <a:pt x="2" y="155"/>
                        <a:pt x="0" y="154"/>
                      </a:cubicBezTo>
                      <a:cubicBezTo>
                        <a:pt x="3" y="157"/>
                        <a:pt x="5" y="159"/>
                        <a:pt x="8" y="162"/>
                      </a:cubicBezTo>
                      <a:cubicBezTo>
                        <a:pt x="8" y="162"/>
                        <a:pt x="8" y="162"/>
                        <a:pt x="8" y="162"/>
                      </a:cubicBezTo>
                      <a:cubicBezTo>
                        <a:pt x="10" y="163"/>
                        <a:pt x="14" y="161"/>
                        <a:pt x="21" y="155"/>
                      </a:cubicBezTo>
                      <a:cubicBezTo>
                        <a:pt x="36" y="144"/>
                        <a:pt x="62" y="121"/>
                        <a:pt x="89" y="92"/>
                      </a:cubicBezTo>
                      <a:cubicBezTo>
                        <a:pt x="116" y="63"/>
                        <a:pt x="137" y="36"/>
                        <a:pt x="148" y="20"/>
                      </a:cubicBezTo>
                      <a:cubicBezTo>
                        <a:pt x="152" y="13"/>
                        <a:pt x="155" y="8"/>
                        <a:pt x="153" y="7"/>
                      </a:cubicBezTo>
                      <a:cubicBezTo>
                        <a:pt x="153" y="7"/>
                        <a:pt x="153" y="6"/>
                        <a:pt x="153" y="6"/>
                      </a:cubicBezTo>
                      <a:cubicBezTo>
                        <a:pt x="150" y="4"/>
                        <a:pt x="148" y="2"/>
                        <a:pt x="145" y="0"/>
                      </a:cubicBezTo>
                      <a:cubicBezTo>
                        <a:pt x="146" y="1"/>
                        <a:pt x="144" y="6"/>
                        <a:pt x="139" y="13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80" name="Freeform 75"/>
                <p:cNvSpPr>
                  <a:spLocks/>
                </p:cNvSpPr>
                <p:nvPr/>
              </p:nvSpPr>
              <p:spPr bwMode="auto">
                <a:xfrm>
                  <a:off x="3030537" y="2316163"/>
                  <a:ext cx="166688" cy="174625"/>
                </a:xfrm>
                <a:custGeom>
                  <a:avLst/>
                  <a:gdLst/>
                  <a:ahLst/>
                  <a:cxnLst>
                    <a:cxn ang="0">
                      <a:pos x="75" y="80"/>
                    </a:cxn>
                    <a:cxn ang="0">
                      <a:pos x="0" y="146"/>
                    </a:cxn>
                    <a:cxn ang="0">
                      <a:pos x="23" y="170"/>
                    </a:cxn>
                    <a:cxn ang="0">
                      <a:pos x="24" y="171"/>
                    </a:cxn>
                    <a:cxn ang="0">
                      <a:pos x="36" y="164"/>
                    </a:cxn>
                    <a:cxn ang="0">
                      <a:pos x="100" y="103"/>
                    </a:cxn>
                    <a:cxn ang="0">
                      <a:pos x="157" y="36"/>
                    </a:cxn>
                    <a:cxn ang="0">
                      <a:pos x="162" y="22"/>
                    </a:cxn>
                    <a:cxn ang="0">
                      <a:pos x="161" y="22"/>
                    </a:cxn>
                    <a:cxn ang="0">
                      <a:pos x="136" y="0"/>
                    </a:cxn>
                    <a:cxn ang="0">
                      <a:pos x="75" y="80"/>
                    </a:cxn>
                  </a:cxnLst>
                  <a:rect l="0" t="0" r="r" b="b"/>
                  <a:pathLst>
                    <a:path w="163" h="171">
                      <a:moveTo>
                        <a:pt x="75" y="80"/>
                      </a:moveTo>
                      <a:cubicBezTo>
                        <a:pt x="38" y="120"/>
                        <a:pt x="4" y="149"/>
                        <a:pt x="0" y="146"/>
                      </a:cubicBezTo>
                      <a:cubicBezTo>
                        <a:pt x="8" y="154"/>
                        <a:pt x="15" y="162"/>
                        <a:pt x="23" y="170"/>
                      </a:cubicBezTo>
                      <a:cubicBezTo>
                        <a:pt x="23" y="170"/>
                        <a:pt x="23" y="171"/>
                        <a:pt x="24" y="171"/>
                      </a:cubicBezTo>
                      <a:cubicBezTo>
                        <a:pt x="25" y="171"/>
                        <a:pt x="30" y="169"/>
                        <a:pt x="36" y="164"/>
                      </a:cubicBezTo>
                      <a:cubicBezTo>
                        <a:pt x="50" y="154"/>
                        <a:pt x="74" y="131"/>
                        <a:pt x="100" y="103"/>
                      </a:cubicBezTo>
                      <a:cubicBezTo>
                        <a:pt x="126" y="76"/>
                        <a:pt x="147" y="50"/>
                        <a:pt x="157" y="36"/>
                      </a:cubicBezTo>
                      <a:cubicBezTo>
                        <a:pt x="161" y="29"/>
                        <a:pt x="163" y="24"/>
                        <a:pt x="162" y="22"/>
                      </a:cubicBezTo>
                      <a:cubicBezTo>
                        <a:pt x="162" y="22"/>
                        <a:pt x="162" y="22"/>
                        <a:pt x="161" y="22"/>
                      </a:cubicBezTo>
                      <a:cubicBezTo>
                        <a:pt x="153" y="15"/>
                        <a:pt x="144" y="8"/>
                        <a:pt x="136" y="0"/>
                      </a:cubicBezTo>
                      <a:cubicBezTo>
                        <a:pt x="139" y="5"/>
                        <a:pt x="112" y="40"/>
                        <a:pt x="75" y="8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200" name="Group 199"/>
            <p:cNvGrpSpPr/>
            <p:nvPr/>
          </p:nvGrpSpPr>
          <p:grpSpPr>
            <a:xfrm>
              <a:off x="5363166" y="1482712"/>
              <a:ext cx="1135685" cy="1109491"/>
              <a:chOff x="3871163" y="2840772"/>
              <a:chExt cx="3072083" cy="3001228"/>
            </a:xfrm>
          </p:grpSpPr>
          <p:grpSp>
            <p:nvGrpSpPr>
              <p:cNvPr id="207" name="Group 130"/>
              <p:cNvGrpSpPr/>
              <p:nvPr/>
            </p:nvGrpSpPr>
            <p:grpSpPr>
              <a:xfrm>
                <a:off x="4527243" y="5262035"/>
                <a:ext cx="2416003" cy="579965"/>
                <a:chOff x="3333750" y="3273424"/>
                <a:chExt cx="2473325" cy="593726"/>
              </a:xfrm>
            </p:grpSpPr>
            <p:sp>
              <p:nvSpPr>
                <p:cNvPr id="235" name="Freeform 5"/>
                <p:cNvSpPr>
                  <a:spLocks/>
                </p:cNvSpPr>
                <p:nvPr/>
              </p:nvSpPr>
              <p:spPr bwMode="auto">
                <a:xfrm>
                  <a:off x="3649663" y="3341687"/>
                  <a:ext cx="1839913" cy="257175"/>
                </a:xfrm>
                <a:custGeom>
                  <a:avLst/>
                  <a:gdLst/>
                  <a:ahLst/>
                  <a:cxnLst>
                    <a:cxn ang="0">
                      <a:pos x="4" y="58"/>
                    </a:cxn>
                    <a:cxn ang="0">
                      <a:pos x="11" y="52"/>
                    </a:cxn>
                    <a:cxn ang="0">
                      <a:pos x="22" y="45"/>
                    </a:cxn>
                    <a:cxn ang="0">
                      <a:pos x="39" y="39"/>
                    </a:cxn>
                    <a:cxn ang="0">
                      <a:pos x="57" y="33"/>
                    </a:cxn>
                    <a:cxn ang="0">
                      <a:pos x="79" y="28"/>
                    </a:cxn>
                    <a:cxn ang="0">
                      <a:pos x="100" y="25"/>
                    </a:cxn>
                    <a:cxn ang="0">
                      <a:pos x="136" y="20"/>
                    </a:cxn>
                    <a:cxn ang="0">
                      <a:pos x="188" y="16"/>
                    </a:cxn>
                    <a:cxn ang="0">
                      <a:pos x="217" y="15"/>
                    </a:cxn>
                    <a:cxn ang="0">
                      <a:pos x="255" y="15"/>
                    </a:cxn>
                    <a:cxn ang="0">
                      <a:pos x="282" y="15"/>
                    </a:cxn>
                    <a:cxn ang="0">
                      <a:pos x="311" y="17"/>
                    </a:cxn>
                    <a:cxn ang="0">
                      <a:pos x="340" y="19"/>
                    </a:cxn>
                    <a:cxn ang="0">
                      <a:pos x="366" y="22"/>
                    </a:cxn>
                    <a:cxn ang="0">
                      <a:pos x="400" y="27"/>
                    </a:cxn>
                    <a:cxn ang="0">
                      <a:pos x="424" y="32"/>
                    </a:cxn>
                    <a:cxn ang="0">
                      <a:pos x="447" y="38"/>
                    </a:cxn>
                    <a:cxn ang="0">
                      <a:pos x="462" y="44"/>
                    </a:cxn>
                    <a:cxn ang="0">
                      <a:pos x="477" y="52"/>
                    </a:cxn>
                    <a:cxn ang="0">
                      <a:pos x="484" y="58"/>
                    </a:cxn>
                    <a:cxn ang="0">
                      <a:pos x="487" y="64"/>
                    </a:cxn>
                    <a:cxn ang="0">
                      <a:pos x="486" y="47"/>
                    </a:cxn>
                    <a:cxn ang="0">
                      <a:pos x="482" y="41"/>
                    </a:cxn>
                    <a:cxn ang="0">
                      <a:pos x="473" y="34"/>
                    </a:cxn>
                    <a:cxn ang="0">
                      <a:pos x="462" y="29"/>
                    </a:cxn>
                    <a:cxn ang="0">
                      <a:pos x="448" y="24"/>
                    </a:cxn>
                    <a:cxn ang="0">
                      <a:pos x="424" y="17"/>
                    </a:cxn>
                    <a:cxn ang="0">
                      <a:pos x="406" y="13"/>
                    </a:cxn>
                    <a:cxn ang="0">
                      <a:pos x="386" y="10"/>
                    </a:cxn>
                    <a:cxn ang="0">
                      <a:pos x="364" y="7"/>
                    </a:cxn>
                    <a:cxn ang="0">
                      <a:pos x="344" y="5"/>
                    </a:cxn>
                    <a:cxn ang="0">
                      <a:pos x="328" y="3"/>
                    </a:cxn>
                    <a:cxn ang="0">
                      <a:pos x="306" y="2"/>
                    </a:cxn>
                    <a:cxn ang="0">
                      <a:pos x="290" y="1"/>
                    </a:cxn>
                    <a:cxn ang="0">
                      <a:pos x="270" y="0"/>
                    </a:cxn>
                    <a:cxn ang="0">
                      <a:pos x="254" y="0"/>
                    </a:cxn>
                    <a:cxn ang="0">
                      <a:pos x="230" y="0"/>
                    </a:cxn>
                    <a:cxn ang="0">
                      <a:pos x="209" y="1"/>
                    </a:cxn>
                    <a:cxn ang="0">
                      <a:pos x="189" y="1"/>
                    </a:cxn>
                    <a:cxn ang="0">
                      <a:pos x="149" y="4"/>
                    </a:cxn>
                    <a:cxn ang="0">
                      <a:pos x="130" y="6"/>
                    </a:cxn>
                    <a:cxn ang="0">
                      <a:pos x="106" y="9"/>
                    </a:cxn>
                    <a:cxn ang="0">
                      <a:pos x="89" y="12"/>
                    </a:cxn>
                    <a:cxn ang="0">
                      <a:pos x="70" y="16"/>
                    </a:cxn>
                    <a:cxn ang="0">
                      <a:pos x="55" y="19"/>
                    </a:cxn>
                    <a:cxn ang="0">
                      <a:pos x="44" y="22"/>
                    </a:cxn>
                    <a:cxn ang="0">
                      <a:pos x="30" y="27"/>
                    </a:cxn>
                    <a:cxn ang="0">
                      <a:pos x="19" y="32"/>
                    </a:cxn>
                    <a:cxn ang="0">
                      <a:pos x="13" y="36"/>
                    </a:cxn>
                    <a:cxn ang="0">
                      <a:pos x="7" y="40"/>
                    </a:cxn>
                    <a:cxn ang="0">
                      <a:pos x="3" y="45"/>
                    </a:cxn>
                    <a:cxn ang="0">
                      <a:pos x="1" y="49"/>
                    </a:cxn>
                    <a:cxn ang="0">
                      <a:pos x="1" y="64"/>
                    </a:cxn>
                  </a:cxnLst>
                  <a:rect l="0" t="0" r="r" b="b"/>
                  <a:pathLst>
                    <a:path w="488" h="67">
                      <a:moveTo>
                        <a:pt x="1" y="64"/>
                      </a:moveTo>
                      <a:cubicBezTo>
                        <a:pt x="1" y="63"/>
                        <a:pt x="1" y="63"/>
                        <a:pt x="1" y="62"/>
                      </a:cubicBezTo>
                      <a:cubicBezTo>
                        <a:pt x="1" y="62"/>
                        <a:pt x="2" y="61"/>
                        <a:pt x="2" y="61"/>
                      </a:cubicBezTo>
                      <a:cubicBezTo>
                        <a:pt x="2" y="60"/>
                        <a:pt x="2" y="60"/>
                        <a:pt x="3" y="59"/>
                      </a:cubicBezTo>
                      <a:cubicBezTo>
                        <a:pt x="3" y="59"/>
                        <a:pt x="3" y="58"/>
                        <a:pt x="4" y="58"/>
                      </a:cubicBezTo>
                      <a:cubicBezTo>
                        <a:pt x="4" y="57"/>
                        <a:pt x="4" y="57"/>
                        <a:pt x="5" y="57"/>
                      </a:cubicBezTo>
                      <a:cubicBezTo>
                        <a:pt x="5" y="56"/>
                        <a:pt x="6" y="56"/>
                        <a:pt x="6" y="55"/>
                      </a:cubicBezTo>
                      <a:cubicBezTo>
                        <a:pt x="7" y="55"/>
                        <a:pt x="7" y="54"/>
                        <a:pt x="8" y="54"/>
                      </a:cubicBezTo>
                      <a:cubicBezTo>
                        <a:pt x="8" y="54"/>
                        <a:pt x="9" y="53"/>
                        <a:pt x="9" y="53"/>
                      </a:cubicBezTo>
                      <a:cubicBezTo>
                        <a:pt x="10" y="52"/>
                        <a:pt x="10" y="52"/>
                        <a:pt x="11" y="52"/>
                      </a:cubicBezTo>
                      <a:cubicBezTo>
                        <a:pt x="11" y="51"/>
                        <a:pt x="12" y="51"/>
                        <a:pt x="13" y="50"/>
                      </a:cubicBezTo>
                      <a:cubicBezTo>
                        <a:pt x="13" y="50"/>
                        <a:pt x="14" y="49"/>
                        <a:pt x="15" y="49"/>
                      </a:cubicBezTo>
                      <a:cubicBezTo>
                        <a:pt x="15" y="49"/>
                        <a:pt x="16" y="48"/>
                        <a:pt x="17" y="48"/>
                      </a:cubicBezTo>
                      <a:cubicBezTo>
                        <a:pt x="18" y="47"/>
                        <a:pt x="18" y="47"/>
                        <a:pt x="19" y="47"/>
                      </a:cubicBezTo>
                      <a:cubicBezTo>
                        <a:pt x="20" y="46"/>
                        <a:pt x="21" y="46"/>
                        <a:pt x="22" y="45"/>
                      </a:cubicBezTo>
                      <a:cubicBezTo>
                        <a:pt x="23" y="45"/>
                        <a:pt x="23" y="44"/>
                        <a:pt x="24" y="44"/>
                      </a:cubicBezTo>
                      <a:cubicBezTo>
                        <a:pt x="26" y="43"/>
                        <a:pt x="28" y="43"/>
                        <a:pt x="30" y="42"/>
                      </a:cubicBezTo>
                      <a:cubicBezTo>
                        <a:pt x="30" y="42"/>
                        <a:pt x="31" y="41"/>
                        <a:pt x="32" y="41"/>
                      </a:cubicBezTo>
                      <a:cubicBezTo>
                        <a:pt x="33" y="41"/>
                        <a:pt x="34" y="40"/>
                        <a:pt x="36" y="39"/>
                      </a:cubicBezTo>
                      <a:cubicBezTo>
                        <a:pt x="37" y="39"/>
                        <a:pt x="38" y="39"/>
                        <a:pt x="39" y="39"/>
                      </a:cubicBezTo>
                      <a:cubicBezTo>
                        <a:pt x="40" y="38"/>
                        <a:pt x="42" y="38"/>
                        <a:pt x="44" y="37"/>
                      </a:cubicBezTo>
                      <a:cubicBezTo>
                        <a:pt x="45" y="37"/>
                        <a:pt x="45" y="36"/>
                        <a:pt x="46" y="36"/>
                      </a:cubicBezTo>
                      <a:cubicBezTo>
                        <a:pt x="48" y="36"/>
                        <a:pt x="51" y="35"/>
                        <a:pt x="53" y="34"/>
                      </a:cubicBezTo>
                      <a:cubicBezTo>
                        <a:pt x="54" y="34"/>
                        <a:pt x="55" y="34"/>
                        <a:pt x="55" y="34"/>
                      </a:cubicBezTo>
                      <a:cubicBezTo>
                        <a:pt x="56" y="34"/>
                        <a:pt x="56" y="33"/>
                        <a:pt x="57" y="33"/>
                      </a:cubicBezTo>
                      <a:cubicBezTo>
                        <a:pt x="59" y="33"/>
                        <a:pt x="61" y="32"/>
                        <a:pt x="62" y="32"/>
                      </a:cubicBezTo>
                      <a:cubicBezTo>
                        <a:pt x="63" y="32"/>
                        <a:pt x="64" y="32"/>
                        <a:pt x="64" y="31"/>
                      </a:cubicBezTo>
                      <a:cubicBezTo>
                        <a:pt x="66" y="31"/>
                        <a:pt x="68" y="31"/>
                        <a:pt x="70" y="30"/>
                      </a:cubicBezTo>
                      <a:cubicBezTo>
                        <a:pt x="71" y="30"/>
                        <a:pt x="71" y="30"/>
                        <a:pt x="72" y="30"/>
                      </a:cubicBezTo>
                      <a:cubicBezTo>
                        <a:pt x="74" y="29"/>
                        <a:pt x="76" y="29"/>
                        <a:pt x="79" y="28"/>
                      </a:cubicBezTo>
                      <a:cubicBezTo>
                        <a:pt x="79" y="28"/>
                        <a:pt x="80" y="28"/>
                        <a:pt x="80" y="28"/>
                      </a:cubicBezTo>
                      <a:cubicBezTo>
                        <a:pt x="83" y="28"/>
                        <a:pt x="86" y="27"/>
                        <a:pt x="88" y="27"/>
                      </a:cubicBezTo>
                      <a:cubicBezTo>
                        <a:pt x="89" y="26"/>
                        <a:pt x="90" y="26"/>
                        <a:pt x="91" y="26"/>
                      </a:cubicBezTo>
                      <a:cubicBezTo>
                        <a:pt x="93" y="26"/>
                        <a:pt x="95" y="25"/>
                        <a:pt x="97" y="25"/>
                      </a:cubicBezTo>
                      <a:cubicBezTo>
                        <a:pt x="98" y="25"/>
                        <a:pt x="99" y="25"/>
                        <a:pt x="100" y="25"/>
                      </a:cubicBezTo>
                      <a:cubicBezTo>
                        <a:pt x="102" y="24"/>
                        <a:pt x="104" y="24"/>
                        <a:pt x="106" y="24"/>
                      </a:cubicBezTo>
                      <a:cubicBezTo>
                        <a:pt x="108" y="23"/>
                        <a:pt x="109" y="23"/>
                        <a:pt x="110" y="23"/>
                      </a:cubicBezTo>
                      <a:cubicBezTo>
                        <a:pt x="112" y="23"/>
                        <a:pt x="113" y="23"/>
                        <a:pt x="115" y="22"/>
                      </a:cubicBezTo>
                      <a:cubicBezTo>
                        <a:pt x="120" y="22"/>
                        <a:pt x="124" y="21"/>
                        <a:pt x="129" y="21"/>
                      </a:cubicBezTo>
                      <a:cubicBezTo>
                        <a:pt x="131" y="20"/>
                        <a:pt x="134" y="20"/>
                        <a:pt x="136" y="20"/>
                      </a:cubicBezTo>
                      <a:cubicBezTo>
                        <a:pt x="137" y="20"/>
                        <a:pt x="138" y="20"/>
                        <a:pt x="139" y="20"/>
                      </a:cubicBezTo>
                      <a:cubicBezTo>
                        <a:pt x="142" y="19"/>
                        <a:pt x="146" y="19"/>
                        <a:pt x="149" y="19"/>
                      </a:cubicBezTo>
                      <a:cubicBezTo>
                        <a:pt x="155" y="18"/>
                        <a:pt x="161" y="18"/>
                        <a:pt x="167" y="17"/>
                      </a:cubicBezTo>
                      <a:cubicBezTo>
                        <a:pt x="168" y="17"/>
                        <a:pt x="169" y="17"/>
                        <a:pt x="170" y="17"/>
                      </a:cubicBezTo>
                      <a:cubicBezTo>
                        <a:pt x="176" y="17"/>
                        <a:pt x="182" y="16"/>
                        <a:pt x="188" y="16"/>
                      </a:cubicBezTo>
                      <a:cubicBezTo>
                        <a:pt x="189" y="16"/>
                        <a:pt x="190" y="16"/>
                        <a:pt x="191" y="16"/>
                      </a:cubicBezTo>
                      <a:cubicBezTo>
                        <a:pt x="195" y="16"/>
                        <a:pt x="199" y="15"/>
                        <a:pt x="203" y="15"/>
                      </a:cubicBezTo>
                      <a:cubicBezTo>
                        <a:pt x="204" y="15"/>
                        <a:pt x="205" y="15"/>
                        <a:pt x="206" y="15"/>
                      </a:cubicBezTo>
                      <a:cubicBezTo>
                        <a:pt x="207" y="15"/>
                        <a:pt x="208" y="15"/>
                        <a:pt x="210" y="15"/>
                      </a:cubicBezTo>
                      <a:cubicBezTo>
                        <a:pt x="212" y="15"/>
                        <a:pt x="215" y="15"/>
                        <a:pt x="217" y="15"/>
                      </a:cubicBezTo>
                      <a:cubicBezTo>
                        <a:pt x="219" y="15"/>
                        <a:pt x="220" y="15"/>
                        <a:pt x="221" y="15"/>
                      </a:cubicBezTo>
                      <a:cubicBezTo>
                        <a:pt x="224" y="15"/>
                        <a:pt x="227" y="15"/>
                        <a:pt x="229" y="15"/>
                      </a:cubicBezTo>
                      <a:cubicBezTo>
                        <a:pt x="231" y="15"/>
                        <a:pt x="232" y="15"/>
                        <a:pt x="233" y="15"/>
                      </a:cubicBezTo>
                      <a:cubicBezTo>
                        <a:pt x="236" y="15"/>
                        <a:pt x="240" y="15"/>
                        <a:pt x="244" y="15"/>
                      </a:cubicBezTo>
                      <a:cubicBezTo>
                        <a:pt x="248" y="15"/>
                        <a:pt x="252" y="15"/>
                        <a:pt x="255" y="15"/>
                      </a:cubicBezTo>
                      <a:cubicBezTo>
                        <a:pt x="256" y="15"/>
                        <a:pt x="257" y="15"/>
                        <a:pt x="258" y="15"/>
                      </a:cubicBezTo>
                      <a:cubicBezTo>
                        <a:pt x="261" y="15"/>
                        <a:pt x="264" y="15"/>
                        <a:pt x="267" y="15"/>
                      </a:cubicBezTo>
                      <a:cubicBezTo>
                        <a:pt x="268" y="15"/>
                        <a:pt x="269" y="15"/>
                        <a:pt x="270" y="15"/>
                      </a:cubicBezTo>
                      <a:cubicBezTo>
                        <a:pt x="273" y="15"/>
                        <a:pt x="275" y="15"/>
                        <a:pt x="278" y="15"/>
                      </a:cubicBezTo>
                      <a:cubicBezTo>
                        <a:pt x="279" y="15"/>
                        <a:pt x="281" y="15"/>
                        <a:pt x="282" y="15"/>
                      </a:cubicBezTo>
                      <a:cubicBezTo>
                        <a:pt x="284" y="15"/>
                        <a:pt x="286" y="15"/>
                        <a:pt x="288" y="15"/>
                      </a:cubicBezTo>
                      <a:cubicBezTo>
                        <a:pt x="290" y="16"/>
                        <a:pt x="292" y="16"/>
                        <a:pt x="294" y="16"/>
                      </a:cubicBezTo>
                      <a:cubicBezTo>
                        <a:pt x="296" y="16"/>
                        <a:pt x="298" y="16"/>
                        <a:pt x="300" y="16"/>
                      </a:cubicBezTo>
                      <a:cubicBezTo>
                        <a:pt x="302" y="16"/>
                        <a:pt x="304" y="16"/>
                        <a:pt x="305" y="16"/>
                      </a:cubicBezTo>
                      <a:cubicBezTo>
                        <a:pt x="307" y="16"/>
                        <a:pt x="309" y="17"/>
                        <a:pt x="311" y="17"/>
                      </a:cubicBezTo>
                      <a:cubicBezTo>
                        <a:pt x="313" y="17"/>
                        <a:pt x="315" y="17"/>
                        <a:pt x="317" y="17"/>
                      </a:cubicBezTo>
                      <a:cubicBezTo>
                        <a:pt x="319" y="17"/>
                        <a:pt x="321" y="17"/>
                        <a:pt x="323" y="17"/>
                      </a:cubicBezTo>
                      <a:cubicBezTo>
                        <a:pt x="325" y="18"/>
                        <a:pt x="326" y="18"/>
                        <a:pt x="328" y="18"/>
                      </a:cubicBezTo>
                      <a:cubicBezTo>
                        <a:pt x="330" y="18"/>
                        <a:pt x="332" y="18"/>
                        <a:pt x="334" y="18"/>
                      </a:cubicBezTo>
                      <a:cubicBezTo>
                        <a:pt x="336" y="18"/>
                        <a:pt x="338" y="19"/>
                        <a:pt x="340" y="19"/>
                      </a:cubicBezTo>
                      <a:cubicBezTo>
                        <a:pt x="341" y="19"/>
                        <a:pt x="343" y="19"/>
                        <a:pt x="344" y="19"/>
                      </a:cubicBezTo>
                      <a:cubicBezTo>
                        <a:pt x="347" y="19"/>
                        <a:pt x="349" y="20"/>
                        <a:pt x="351" y="20"/>
                      </a:cubicBezTo>
                      <a:cubicBezTo>
                        <a:pt x="352" y="20"/>
                        <a:pt x="354" y="20"/>
                        <a:pt x="355" y="20"/>
                      </a:cubicBezTo>
                      <a:cubicBezTo>
                        <a:pt x="358" y="21"/>
                        <a:pt x="360" y="21"/>
                        <a:pt x="362" y="21"/>
                      </a:cubicBezTo>
                      <a:cubicBezTo>
                        <a:pt x="364" y="21"/>
                        <a:pt x="365" y="22"/>
                        <a:pt x="366" y="22"/>
                      </a:cubicBezTo>
                      <a:cubicBezTo>
                        <a:pt x="369" y="22"/>
                        <a:pt x="371" y="22"/>
                        <a:pt x="374" y="23"/>
                      </a:cubicBezTo>
                      <a:cubicBezTo>
                        <a:pt x="375" y="23"/>
                        <a:pt x="376" y="23"/>
                        <a:pt x="378" y="23"/>
                      </a:cubicBezTo>
                      <a:cubicBezTo>
                        <a:pt x="381" y="24"/>
                        <a:pt x="384" y="24"/>
                        <a:pt x="386" y="24"/>
                      </a:cubicBezTo>
                      <a:cubicBezTo>
                        <a:pt x="387" y="25"/>
                        <a:pt x="388" y="25"/>
                        <a:pt x="389" y="25"/>
                      </a:cubicBezTo>
                      <a:cubicBezTo>
                        <a:pt x="393" y="25"/>
                        <a:pt x="397" y="26"/>
                        <a:pt x="400" y="27"/>
                      </a:cubicBezTo>
                      <a:cubicBezTo>
                        <a:pt x="402" y="27"/>
                        <a:pt x="404" y="27"/>
                        <a:pt x="406" y="28"/>
                      </a:cubicBezTo>
                      <a:cubicBezTo>
                        <a:pt x="407" y="28"/>
                        <a:pt x="407" y="28"/>
                        <a:pt x="408" y="28"/>
                      </a:cubicBezTo>
                      <a:cubicBezTo>
                        <a:pt x="411" y="29"/>
                        <a:pt x="413" y="29"/>
                        <a:pt x="416" y="30"/>
                      </a:cubicBezTo>
                      <a:cubicBezTo>
                        <a:pt x="418" y="30"/>
                        <a:pt x="419" y="31"/>
                        <a:pt x="421" y="31"/>
                      </a:cubicBezTo>
                      <a:cubicBezTo>
                        <a:pt x="422" y="31"/>
                        <a:pt x="423" y="31"/>
                        <a:pt x="424" y="32"/>
                      </a:cubicBezTo>
                      <a:cubicBezTo>
                        <a:pt x="427" y="32"/>
                        <a:pt x="429" y="33"/>
                        <a:pt x="432" y="34"/>
                      </a:cubicBezTo>
                      <a:cubicBezTo>
                        <a:pt x="434" y="34"/>
                        <a:pt x="436" y="35"/>
                        <a:pt x="439" y="35"/>
                      </a:cubicBezTo>
                      <a:cubicBezTo>
                        <a:pt x="439" y="36"/>
                        <a:pt x="440" y="36"/>
                        <a:pt x="441" y="36"/>
                      </a:cubicBezTo>
                      <a:cubicBezTo>
                        <a:pt x="442" y="36"/>
                        <a:pt x="444" y="37"/>
                        <a:pt x="445" y="37"/>
                      </a:cubicBezTo>
                      <a:cubicBezTo>
                        <a:pt x="446" y="38"/>
                        <a:pt x="447" y="38"/>
                        <a:pt x="447" y="38"/>
                      </a:cubicBezTo>
                      <a:cubicBezTo>
                        <a:pt x="449" y="39"/>
                        <a:pt x="450" y="39"/>
                        <a:pt x="451" y="39"/>
                      </a:cubicBezTo>
                      <a:cubicBezTo>
                        <a:pt x="452" y="40"/>
                        <a:pt x="453" y="40"/>
                        <a:pt x="453" y="40"/>
                      </a:cubicBezTo>
                      <a:cubicBezTo>
                        <a:pt x="455" y="41"/>
                        <a:pt x="456" y="41"/>
                        <a:pt x="457" y="41"/>
                      </a:cubicBezTo>
                      <a:cubicBezTo>
                        <a:pt x="458" y="42"/>
                        <a:pt x="458" y="42"/>
                        <a:pt x="459" y="42"/>
                      </a:cubicBezTo>
                      <a:cubicBezTo>
                        <a:pt x="460" y="43"/>
                        <a:pt x="461" y="43"/>
                        <a:pt x="462" y="44"/>
                      </a:cubicBezTo>
                      <a:cubicBezTo>
                        <a:pt x="463" y="44"/>
                        <a:pt x="463" y="44"/>
                        <a:pt x="464" y="44"/>
                      </a:cubicBezTo>
                      <a:cubicBezTo>
                        <a:pt x="465" y="45"/>
                        <a:pt x="466" y="45"/>
                        <a:pt x="467" y="46"/>
                      </a:cubicBezTo>
                      <a:cubicBezTo>
                        <a:pt x="468" y="46"/>
                        <a:pt x="468" y="46"/>
                        <a:pt x="469" y="47"/>
                      </a:cubicBezTo>
                      <a:cubicBezTo>
                        <a:pt x="472" y="48"/>
                        <a:pt x="474" y="50"/>
                        <a:pt x="476" y="51"/>
                      </a:cubicBezTo>
                      <a:cubicBezTo>
                        <a:pt x="477" y="51"/>
                        <a:pt x="477" y="52"/>
                        <a:pt x="477" y="52"/>
                      </a:cubicBezTo>
                      <a:cubicBezTo>
                        <a:pt x="478" y="52"/>
                        <a:pt x="479" y="53"/>
                        <a:pt x="480" y="53"/>
                      </a:cubicBezTo>
                      <a:cubicBezTo>
                        <a:pt x="480" y="54"/>
                        <a:pt x="480" y="54"/>
                        <a:pt x="481" y="54"/>
                      </a:cubicBezTo>
                      <a:cubicBezTo>
                        <a:pt x="481" y="55"/>
                        <a:pt x="482" y="55"/>
                        <a:pt x="482" y="56"/>
                      </a:cubicBezTo>
                      <a:cubicBezTo>
                        <a:pt x="483" y="56"/>
                        <a:pt x="483" y="56"/>
                        <a:pt x="483" y="57"/>
                      </a:cubicBezTo>
                      <a:cubicBezTo>
                        <a:pt x="484" y="57"/>
                        <a:pt x="484" y="58"/>
                        <a:pt x="484" y="58"/>
                      </a:cubicBezTo>
                      <a:cubicBezTo>
                        <a:pt x="485" y="59"/>
                        <a:pt x="485" y="59"/>
                        <a:pt x="485" y="59"/>
                      </a:cubicBezTo>
                      <a:cubicBezTo>
                        <a:pt x="485" y="60"/>
                        <a:pt x="486" y="60"/>
                        <a:pt x="486" y="61"/>
                      </a:cubicBezTo>
                      <a:cubicBezTo>
                        <a:pt x="486" y="61"/>
                        <a:pt x="486" y="61"/>
                        <a:pt x="486" y="62"/>
                      </a:cubicBezTo>
                      <a:cubicBezTo>
                        <a:pt x="487" y="62"/>
                        <a:pt x="487" y="63"/>
                        <a:pt x="487" y="63"/>
                      </a:cubicBezTo>
                      <a:cubicBezTo>
                        <a:pt x="487" y="64"/>
                        <a:pt x="487" y="64"/>
                        <a:pt x="487" y="64"/>
                      </a:cubicBezTo>
                      <a:cubicBezTo>
                        <a:pt x="488" y="65"/>
                        <a:pt x="488" y="66"/>
                        <a:pt x="488" y="67"/>
                      </a:cubicBezTo>
                      <a:cubicBezTo>
                        <a:pt x="488" y="52"/>
                        <a:pt x="488" y="52"/>
                        <a:pt x="488" y="52"/>
                      </a:cubicBezTo>
                      <a:cubicBezTo>
                        <a:pt x="488" y="51"/>
                        <a:pt x="488" y="50"/>
                        <a:pt x="487" y="50"/>
                      </a:cubicBezTo>
                      <a:cubicBezTo>
                        <a:pt x="487" y="49"/>
                        <a:pt x="487" y="49"/>
                        <a:pt x="487" y="49"/>
                      </a:cubicBezTo>
                      <a:cubicBezTo>
                        <a:pt x="487" y="48"/>
                        <a:pt x="487" y="48"/>
                        <a:pt x="486" y="47"/>
                      </a:cubicBezTo>
                      <a:cubicBezTo>
                        <a:pt x="486" y="47"/>
                        <a:pt x="486" y="46"/>
                        <a:pt x="486" y="46"/>
                      </a:cubicBezTo>
                      <a:cubicBezTo>
                        <a:pt x="486" y="46"/>
                        <a:pt x="485" y="45"/>
                        <a:pt x="485" y="45"/>
                      </a:cubicBezTo>
                      <a:cubicBezTo>
                        <a:pt x="485" y="44"/>
                        <a:pt x="485" y="44"/>
                        <a:pt x="484" y="44"/>
                      </a:cubicBezTo>
                      <a:cubicBezTo>
                        <a:pt x="484" y="43"/>
                        <a:pt x="484" y="43"/>
                        <a:pt x="483" y="42"/>
                      </a:cubicBezTo>
                      <a:cubicBezTo>
                        <a:pt x="483" y="42"/>
                        <a:pt x="483" y="42"/>
                        <a:pt x="482" y="41"/>
                      </a:cubicBezTo>
                      <a:cubicBezTo>
                        <a:pt x="482" y="41"/>
                        <a:pt x="481" y="40"/>
                        <a:pt x="481" y="40"/>
                      </a:cubicBezTo>
                      <a:cubicBezTo>
                        <a:pt x="480" y="39"/>
                        <a:pt x="480" y="39"/>
                        <a:pt x="480" y="39"/>
                      </a:cubicBezTo>
                      <a:cubicBezTo>
                        <a:pt x="479" y="38"/>
                        <a:pt x="478" y="38"/>
                        <a:pt x="477" y="37"/>
                      </a:cubicBezTo>
                      <a:cubicBezTo>
                        <a:pt x="477" y="37"/>
                        <a:pt x="477" y="37"/>
                        <a:pt x="476" y="37"/>
                      </a:cubicBezTo>
                      <a:cubicBezTo>
                        <a:pt x="475" y="36"/>
                        <a:pt x="474" y="35"/>
                        <a:pt x="473" y="34"/>
                      </a:cubicBezTo>
                      <a:cubicBezTo>
                        <a:pt x="473" y="34"/>
                        <a:pt x="473" y="34"/>
                        <a:pt x="473" y="34"/>
                      </a:cubicBezTo>
                      <a:cubicBezTo>
                        <a:pt x="471" y="33"/>
                        <a:pt x="470" y="33"/>
                        <a:pt x="469" y="32"/>
                      </a:cubicBezTo>
                      <a:cubicBezTo>
                        <a:pt x="468" y="32"/>
                        <a:pt x="468" y="31"/>
                        <a:pt x="467" y="31"/>
                      </a:cubicBezTo>
                      <a:cubicBezTo>
                        <a:pt x="466" y="31"/>
                        <a:pt x="465" y="30"/>
                        <a:pt x="464" y="30"/>
                      </a:cubicBezTo>
                      <a:cubicBezTo>
                        <a:pt x="463" y="30"/>
                        <a:pt x="463" y="29"/>
                        <a:pt x="462" y="29"/>
                      </a:cubicBezTo>
                      <a:cubicBezTo>
                        <a:pt x="461" y="29"/>
                        <a:pt x="460" y="28"/>
                        <a:pt x="459" y="28"/>
                      </a:cubicBezTo>
                      <a:cubicBezTo>
                        <a:pt x="458" y="27"/>
                        <a:pt x="458" y="27"/>
                        <a:pt x="457" y="27"/>
                      </a:cubicBezTo>
                      <a:cubicBezTo>
                        <a:pt x="456" y="26"/>
                        <a:pt x="455" y="26"/>
                        <a:pt x="454" y="26"/>
                      </a:cubicBezTo>
                      <a:cubicBezTo>
                        <a:pt x="453" y="25"/>
                        <a:pt x="452" y="25"/>
                        <a:pt x="451" y="25"/>
                      </a:cubicBezTo>
                      <a:cubicBezTo>
                        <a:pt x="450" y="24"/>
                        <a:pt x="449" y="24"/>
                        <a:pt x="448" y="24"/>
                      </a:cubicBezTo>
                      <a:cubicBezTo>
                        <a:pt x="447" y="23"/>
                        <a:pt x="446" y="23"/>
                        <a:pt x="445" y="23"/>
                      </a:cubicBezTo>
                      <a:cubicBezTo>
                        <a:pt x="444" y="22"/>
                        <a:pt x="442" y="22"/>
                        <a:pt x="441" y="22"/>
                      </a:cubicBezTo>
                      <a:cubicBezTo>
                        <a:pt x="440" y="21"/>
                        <a:pt x="439" y="21"/>
                        <a:pt x="439" y="21"/>
                      </a:cubicBezTo>
                      <a:cubicBezTo>
                        <a:pt x="437" y="20"/>
                        <a:pt x="435" y="20"/>
                        <a:pt x="433" y="19"/>
                      </a:cubicBezTo>
                      <a:cubicBezTo>
                        <a:pt x="430" y="19"/>
                        <a:pt x="427" y="18"/>
                        <a:pt x="424" y="17"/>
                      </a:cubicBezTo>
                      <a:cubicBezTo>
                        <a:pt x="423" y="17"/>
                        <a:pt x="422" y="17"/>
                        <a:pt x="421" y="16"/>
                      </a:cubicBezTo>
                      <a:cubicBezTo>
                        <a:pt x="419" y="16"/>
                        <a:pt x="417" y="16"/>
                        <a:pt x="416" y="15"/>
                      </a:cubicBezTo>
                      <a:cubicBezTo>
                        <a:pt x="416" y="15"/>
                        <a:pt x="415" y="15"/>
                        <a:pt x="415" y="15"/>
                      </a:cubicBezTo>
                      <a:cubicBezTo>
                        <a:pt x="413" y="15"/>
                        <a:pt x="410" y="14"/>
                        <a:pt x="408" y="14"/>
                      </a:cubicBezTo>
                      <a:cubicBezTo>
                        <a:pt x="407" y="14"/>
                        <a:pt x="407" y="13"/>
                        <a:pt x="406" y="13"/>
                      </a:cubicBezTo>
                      <a:cubicBezTo>
                        <a:pt x="404" y="13"/>
                        <a:pt x="403" y="13"/>
                        <a:pt x="401" y="12"/>
                      </a:cubicBezTo>
                      <a:cubicBezTo>
                        <a:pt x="401" y="12"/>
                        <a:pt x="401" y="12"/>
                        <a:pt x="400" y="12"/>
                      </a:cubicBezTo>
                      <a:cubicBezTo>
                        <a:pt x="397" y="12"/>
                        <a:pt x="393" y="11"/>
                        <a:pt x="389" y="10"/>
                      </a:cubicBezTo>
                      <a:cubicBezTo>
                        <a:pt x="389" y="10"/>
                        <a:pt x="389" y="10"/>
                        <a:pt x="388" y="10"/>
                      </a:cubicBezTo>
                      <a:cubicBezTo>
                        <a:pt x="387" y="10"/>
                        <a:pt x="387" y="10"/>
                        <a:pt x="386" y="10"/>
                      </a:cubicBezTo>
                      <a:cubicBezTo>
                        <a:pt x="383" y="9"/>
                        <a:pt x="381" y="9"/>
                        <a:pt x="378" y="9"/>
                      </a:cubicBezTo>
                      <a:cubicBezTo>
                        <a:pt x="377" y="9"/>
                        <a:pt x="377" y="8"/>
                        <a:pt x="376" y="8"/>
                      </a:cubicBezTo>
                      <a:cubicBezTo>
                        <a:pt x="375" y="8"/>
                        <a:pt x="374" y="8"/>
                        <a:pt x="373" y="8"/>
                      </a:cubicBezTo>
                      <a:cubicBezTo>
                        <a:pt x="371" y="8"/>
                        <a:pt x="369" y="7"/>
                        <a:pt x="367" y="7"/>
                      </a:cubicBezTo>
                      <a:cubicBezTo>
                        <a:pt x="366" y="7"/>
                        <a:pt x="365" y="7"/>
                        <a:pt x="364" y="7"/>
                      </a:cubicBezTo>
                      <a:cubicBezTo>
                        <a:pt x="364" y="7"/>
                        <a:pt x="363" y="7"/>
                        <a:pt x="362" y="7"/>
                      </a:cubicBezTo>
                      <a:cubicBezTo>
                        <a:pt x="360" y="6"/>
                        <a:pt x="358" y="6"/>
                        <a:pt x="355" y="6"/>
                      </a:cubicBezTo>
                      <a:cubicBezTo>
                        <a:pt x="354" y="6"/>
                        <a:pt x="353" y="6"/>
                        <a:pt x="352" y="5"/>
                      </a:cubicBezTo>
                      <a:cubicBezTo>
                        <a:pt x="352" y="5"/>
                        <a:pt x="351" y="5"/>
                        <a:pt x="351" y="5"/>
                      </a:cubicBezTo>
                      <a:cubicBezTo>
                        <a:pt x="349" y="5"/>
                        <a:pt x="346" y="5"/>
                        <a:pt x="344" y="5"/>
                      </a:cubicBezTo>
                      <a:cubicBezTo>
                        <a:pt x="343" y="5"/>
                        <a:pt x="342" y="4"/>
                        <a:pt x="341" y="4"/>
                      </a:cubicBezTo>
                      <a:cubicBezTo>
                        <a:pt x="340" y="4"/>
                        <a:pt x="340" y="4"/>
                        <a:pt x="340" y="4"/>
                      </a:cubicBezTo>
                      <a:cubicBezTo>
                        <a:pt x="338" y="4"/>
                        <a:pt x="336" y="4"/>
                        <a:pt x="334" y="4"/>
                      </a:cubicBezTo>
                      <a:cubicBezTo>
                        <a:pt x="332" y="4"/>
                        <a:pt x="331" y="3"/>
                        <a:pt x="329" y="3"/>
                      </a:cubicBezTo>
                      <a:cubicBezTo>
                        <a:pt x="329" y="3"/>
                        <a:pt x="328" y="3"/>
                        <a:pt x="328" y="3"/>
                      </a:cubicBezTo>
                      <a:cubicBezTo>
                        <a:pt x="326" y="3"/>
                        <a:pt x="324" y="3"/>
                        <a:pt x="323" y="3"/>
                      </a:cubicBezTo>
                      <a:cubicBezTo>
                        <a:pt x="321" y="3"/>
                        <a:pt x="319" y="3"/>
                        <a:pt x="318" y="2"/>
                      </a:cubicBezTo>
                      <a:cubicBezTo>
                        <a:pt x="317" y="2"/>
                        <a:pt x="317" y="2"/>
                        <a:pt x="317" y="2"/>
                      </a:cubicBezTo>
                      <a:cubicBezTo>
                        <a:pt x="315" y="2"/>
                        <a:pt x="314" y="2"/>
                        <a:pt x="312" y="2"/>
                      </a:cubicBezTo>
                      <a:cubicBezTo>
                        <a:pt x="310" y="2"/>
                        <a:pt x="308" y="2"/>
                        <a:pt x="306" y="2"/>
                      </a:cubicBezTo>
                      <a:cubicBezTo>
                        <a:pt x="306" y="2"/>
                        <a:pt x="305" y="2"/>
                        <a:pt x="305" y="2"/>
                      </a:cubicBezTo>
                      <a:cubicBezTo>
                        <a:pt x="304" y="2"/>
                        <a:pt x="303" y="2"/>
                        <a:pt x="302" y="2"/>
                      </a:cubicBezTo>
                      <a:cubicBezTo>
                        <a:pt x="300" y="1"/>
                        <a:pt x="297" y="1"/>
                        <a:pt x="295" y="1"/>
                      </a:cubicBezTo>
                      <a:cubicBezTo>
                        <a:pt x="294" y="1"/>
                        <a:pt x="294" y="1"/>
                        <a:pt x="294" y="1"/>
                      </a:cubicBezTo>
                      <a:cubicBezTo>
                        <a:pt x="292" y="1"/>
                        <a:pt x="291" y="1"/>
                        <a:pt x="290" y="1"/>
                      </a:cubicBezTo>
                      <a:cubicBezTo>
                        <a:pt x="288" y="1"/>
                        <a:pt x="286" y="1"/>
                        <a:pt x="284" y="1"/>
                      </a:cubicBezTo>
                      <a:cubicBezTo>
                        <a:pt x="283" y="1"/>
                        <a:pt x="282" y="1"/>
                        <a:pt x="282" y="1"/>
                      </a:cubicBezTo>
                      <a:cubicBezTo>
                        <a:pt x="281" y="1"/>
                        <a:pt x="280" y="1"/>
                        <a:pt x="278" y="1"/>
                      </a:cubicBezTo>
                      <a:cubicBezTo>
                        <a:pt x="277" y="1"/>
                        <a:pt x="275" y="0"/>
                        <a:pt x="273" y="0"/>
                      </a:cubicBezTo>
                      <a:cubicBezTo>
                        <a:pt x="272" y="0"/>
                        <a:pt x="271" y="0"/>
                        <a:pt x="270" y="0"/>
                      </a:cubicBezTo>
                      <a:cubicBezTo>
                        <a:pt x="269" y="0"/>
                        <a:pt x="268" y="0"/>
                        <a:pt x="267" y="0"/>
                      </a:cubicBezTo>
                      <a:cubicBezTo>
                        <a:pt x="265" y="0"/>
                        <a:pt x="264" y="0"/>
                        <a:pt x="263" y="0"/>
                      </a:cubicBezTo>
                      <a:cubicBezTo>
                        <a:pt x="261" y="0"/>
                        <a:pt x="260" y="0"/>
                        <a:pt x="258" y="0"/>
                      </a:cubicBezTo>
                      <a:cubicBezTo>
                        <a:pt x="257" y="0"/>
                        <a:pt x="256" y="0"/>
                        <a:pt x="255" y="0"/>
                      </a:cubicBezTo>
                      <a:cubicBezTo>
                        <a:pt x="255" y="0"/>
                        <a:pt x="254" y="0"/>
                        <a:pt x="254" y="0"/>
                      </a:cubicBezTo>
                      <a:cubicBezTo>
                        <a:pt x="251" y="0"/>
                        <a:pt x="248" y="0"/>
                        <a:pt x="244" y="0"/>
                      </a:cubicBezTo>
                      <a:cubicBezTo>
                        <a:pt x="244" y="0"/>
                        <a:pt x="244" y="0"/>
                        <a:pt x="244" y="0"/>
                      </a:cubicBezTo>
                      <a:cubicBezTo>
                        <a:pt x="241" y="0"/>
                        <a:pt x="238" y="0"/>
                        <a:pt x="235" y="0"/>
                      </a:cubicBezTo>
                      <a:cubicBezTo>
                        <a:pt x="234" y="0"/>
                        <a:pt x="233" y="0"/>
                        <a:pt x="232" y="0"/>
                      </a:cubicBezTo>
                      <a:cubicBezTo>
                        <a:pt x="231" y="0"/>
                        <a:pt x="231" y="0"/>
                        <a:pt x="230" y="0"/>
                      </a:cubicBezTo>
                      <a:cubicBezTo>
                        <a:pt x="229" y="0"/>
                        <a:pt x="227" y="0"/>
                        <a:pt x="226" y="0"/>
                      </a:cubicBezTo>
                      <a:cubicBezTo>
                        <a:pt x="224" y="0"/>
                        <a:pt x="222" y="0"/>
                        <a:pt x="221" y="0"/>
                      </a:cubicBezTo>
                      <a:cubicBezTo>
                        <a:pt x="220" y="0"/>
                        <a:pt x="219" y="0"/>
                        <a:pt x="218" y="0"/>
                      </a:cubicBezTo>
                      <a:cubicBezTo>
                        <a:pt x="217" y="0"/>
                        <a:pt x="216" y="0"/>
                        <a:pt x="216" y="0"/>
                      </a:cubicBezTo>
                      <a:cubicBezTo>
                        <a:pt x="213" y="0"/>
                        <a:pt x="211" y="1"/>
                        <a:pt x="209" y="1"/>
                      </a:cubicBezTo>
                      <a:cubicBezTo>
                        <a:pt x="208" y="1"/>
                        <a:pt x="207" y="1"/>
                        <a:pt x="206" y="1"/>
                      </a:cubicBezTo>
                      <a:cubicBezTo>
                        <a:pt x="206" y="1"/>
                        <a:pt x="206" y="1"/>
                        <a:pt x="205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ubicBezTo>
                        <a:pt x="199" y="1"/>
                        <a:pt x="196" y="1"/>
                        <a:pt x="192" y="1"/>
                      </a:cubicBezTo>
                      <a:cubicBezTo>
                        <a:pt x="191" y="1"/>
                        <a:pt x="190" y="1"/>
                        <a:pt x="189" y="1"/>
                      </a:cubicBezTo>
                      <a:cubicBezTo>
                        <a:pt x="189" y="1"/>
                        <a:pt x="188" y="1"/>
                        <a:pt x="187" y="1"/>
                      </a:cubicBezTo>
                      <a:cubicBezTo>
                        <a:pt x="181" y="2"/>
                        <a:pt x="175" y="2"/>
                        <a:pt x="170" y="2"/>
                      </a:cubicBezTo>
                      <a:cubicBezTo>
                        <a:pt x="169" y="3"/>
                        <a:pt x="168" y="3"/>
                        <a:pt x="167" y="3"/>
                      </a:cubicBezTo>
                      <a:cubicBezTo>
                        <a:pt x="161" y="3"/>
                        <a:pt x="155" y="4"/>
                        <a:pt x="149" y="4"/>
                      </a:cubicBezTo>
                      <a:cubicBezTo>
                        <a:pt x="149" y="4"/>
                        <a:pt x="149" y="4"/>
                        <a:pt x="149" y="4"/>
                      </a:cubicBezTo>
                      <a:cubicBezTo>
                        <a:pt x="149" y="4"/>
                        <a:pt x="149" y="4"/>
                        <a:pt x="149" y="4"/>
                      </a:cubicBezTo>
                      <a:cubicBezTo>
                        <a:pt x="149" y="4"/>
                        <a:pt x="148" y="4"/>
                        <a:pt x="148" y="4"/>
                      </a:cubicBezTo>
                      <a:cubicBezTo>
                        <a:pt x="145" y="4"/>
                        <a:pt x="142" y="5"/>
                        <a:pt x="139" y="5"/>
                      </a:cubicBezTo>
                      <a:cubicBezTo>
                        <a:pt x="138" y="5"/>
                        <a:pt x="136" y="5"/>
                        <a:pt x="135" y="5"/>
                      </a:cubicBezTo>
                      <a:cubicBezTo>
                        <a:pt x="134" y="6"/>
                        <a:pt x="132" y="6"/>
                        <a:pt x="130" y="6"/>
                      </a:cubicBezTo>
                      <a:cubicBezTo>
                        <a:pt x="130" y="6"/>
                        <a:pt x="130" y="6"/>
                        <a:pt x="129" y="6"/>
                      </a:cubicBezTo>
                      <a:cubicBezTo>
                        <a:pt x="124" y="7"/>
                        <a:pt x="119" y="7"/>
                        <a:pt x="115" y="8"/>
                      </a:cubicBezTo>
                      <a:cubicBezTo>
                        <a:pt x="114" y="8"/>
                        <a:pt x="114" y="8"/>
                        <a:pt x="114" y="8"/>
                      </a:cubicBezTo>
                      <a:cubicBezTo>
                        <a:pt x="112" y="8"/>
                        <a:pt x="111" y="8"/>
                        <a:pt x="110" y="9"/>
                      </a:cubicBezTo>
                      <a:cubicBezTo>
                        <a:pt x="109" y="9"/>
                        <a:pt x="108" y="9"/>
                        <a:pt x="106" y="9"/>
                      </a:cubicBezTo>
                      <a:cubicBezTo>
                        <a:pt x="104" y="9"/>
                        <a:pt x="103" y="10"/>
                        <a:pt x="101" y="10"/>
                      </a:cubicBezTo>
                      <a:cubicBezTo>
                        <a:pt x="100" y="10"/>
                        <a:pt x="98" y="10"/>
                        <a:pt x="97" y="11"/>
                      </a:cubicBezTo>
                      <a:cubicBezTo>
                        <a:pt x="97" y="11"/>
                        <a:pt x="97" y="11"/>
                        <a:pt x="97" y="11"/>
                      </a:cubicBezTo>
                      <a:cubicBezTo>
                        <a:pt x="95" y="11"/>
                        <a:pt x="93" y="11"/>
                        <a:pt x="91" y="12"/>
                      </a:cubicBezTo>
                      <a:cubicBezTo>
                        <a:pt x="90" y="12"/>
                        <a:pt x="89" y="12"/>
                        <a:pt x="89" y="12"/>
                      </a:cubicBezTo>
                      <a:cubicBezTo>
                        <a:pt x="86" y="12"/>
                        <a:pt x="83" y="13"/>
                        <a:pt x="80" y="14"/>
                      </a:cubicBezTo>
                      <a:cubicBezTo>
                        <a:pt x="80" y="14"/>
                        <a:pt x="80" y="14"/>
                        <a:pt x="80" y="14"/>
                      </a:cubicBezTo>
                      <a:cubicBezTo>
                        <a:pt x="80" y="14"/>
                        <a:pt x="80" y="14"/>
                        <a:pt x="79" y="14"/>
                      </a:cubicBezTo>
                      <a:cubicBezTo>
                        <a:pt x="77" y="14"/>
                        <a:pt x="74" y="15"/>
                        <a:pt x="72" y="15"/>
                      </a:cubicBezTo>
                      <a:cubicBezTo>
                        <a:pt x="71" y="15"/>
                        <a:pt x="70" y="16"/>
                        <a:pt x="70" y="16"/>
                      </a:cubicBezTo>
                      <a:cubicBezTo>
                        <a:pt x="68" y="16"/>
                        <a:pt x="67" y="16"/>
                        <a:pt x="66" y="16"/>
                      </a:cubicBezTo>
                      <a:cubicBezTo>
                        <a:pt x="66" y="17"/>
                        <a:pt x="65" y="17"/>
                        <a:pt x="64" y="17"/>
                      </a:cubicBezTo>
                      <a:cubicBezTo>
                        <a:pt x="64" y="17"/>
                        <a:pt x="63" y="17"/>
                        <a:pt x="62" y="17"/>
                      </a:cubicBezTo>
                      <a:cubicBezTo>
                        <a:pt x="60" y="18"/>
                        <a:pt x="59" y="18"/>
                        <a:pt x="57" y="19"/>
                      </a:cubicBezTo>
                      <a:cubicBezTo>
                        <a:pt x="56" y="19"/>
                        <a:pt x="56" y="19"/>
                        <a:pt x="55" y="19"/>
                      </a:cubicBezTo>
                      <a:cubicBezTo>
                        <a:pt x="55" y="19"/>
                        <a:pt x="55" y="19"/>
                        <a:pt x="55" y="19"/>
                      </a:cubicBezTo>
                      <a:cubicBezTo>
                        <a:pt x="54" y="19"/>
                        <a:pt x="53" y="20"/>
                        <a:pt x="53" y="20"/>
                      </a:cubicBezTo>
                      <a:cubicBezTo>
                        <a:pt x="51" y="20"/>
                        <a:pt x="48" y="21"/>
                        <a:pt x="46" y="22"/>
                      </a:cubicBezTo>
                      <a:cubicBezTo>
                        <a:pt x="46" y="22"/>
                        <a:pt x="45" y="22"/>
                        <a:pt x="45" y="22"/>
                      </a:cubicBezTo>
                      <a:cubicBezTo>
                        <a:pt x="44" y="22"/>
                        <a:pt x="44" y="22"/>
                        <a:pt x="44" y="22"/>
                      </a:cubicBezTo>
                      <a:cubicBezTo>
                        <a:pt x="42" y="23"/>
                        <a:pt x="40" y="24"/>
                        <a:pt x="38" y="24"/>
                      </a:cubicBezTo>
                      <a:cubicBezTo>
                        <a:pt x="38" y="24"/>
                        <a:pt x="37" y="25"/>
                        <a:pt x="37" y="25"/>
                      </a:cubicBezTo>
                      <a:cubicBezTo>
                        <a:pt x="37" y="25"/>
                        <a:pt x="36" y="25"/>
                        <a:pt x="36" y="25"/>
                      </a:cubicBezTo>
                      <a:cubicBezTo>
                        <a:pt x="34" y="26"/>
                        <a:pt x="33" y="26"/>
                        <a:pt x="31" y="27"/>
                      </a:cubicBezTo>
                      <a:cubicBezTo>
                        <a:pt x="31" y="27"/>
                        <a:pt x="30" y="27"/>
                        <a:pt x="30" y="27"/>
                      </a:cubicBezTo>
                      <a:cubicBezTo>
                        <a:pt x="30" y="27"/>
                        <a:pt x="30" y="27"/>
                        <a:pt x="30" y="27"/>
                      </a:cubicBezTo>
                      <a:cubicBezTo>
                        <a:pt x="28" y="28"/>
                        <a:pt x="26" y="29"/>
                        <a:pt x="24" y="30"/>
                      </a:cubicBezTo>
                      <a:cubicBezTo>
                        <a:pt x="24" y="30"/>
                        <a:pt x="24" y="30"/>
                        <a:pt x="24" y="30"/>
                      </a:cubicBezTo>
                      <a:cubicBezTo>
                        <a:pt x="24" y="30"/>
                        <a:pt x="23" y="30"/>
                        <a:pt x="23" y="30"/>
                      </a:cubicBezTo>
                      <a:cubicBezTo>
                        <a:pt x="22" y="31"/>
                        <a:pt x="20" y="31"/>
                        <a:pt x="19" y="32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18" y="33"/>
                        <a:pt x="18" y="33"/>
                        <a:pt x="17" y="33"/>
                      </a:cubicBezTo>
                      <a:cubicBezTo>
                        <a:pt x="16" y="34"/>
                        <a:pt x="15" y="34"/>
                        <a:pt x="15" y="34"/>
                      </a:cubicBezTo>
                      <a:cubicBezTo>
                        <a:pt x="14" y="35"/>
                        <a:pt x="14" y="35"/>
                        <a:pt x="14" y="35"/>
                      </a:cubicBezTo>
                      <a:cubicBezTo>
                        <a:pt x="14" y="35"/>
                        <a:pt x="13" y="35"/>
                        <a:pt x="13" y="36"/>
                      </a:cubicBezTo>
                      <a:cubicBezTo>
                        <a:pt x="12" y="36"/>
                        <a:pt x="11" y="37"/>
                        <a:pt x="11" y="37"/>
                      </a:cubicBezTo>
                      <a:cubicBezTo>
                        <a:pt x="11" y="37"/>
                        <a:pt x="10" y="37"/>
                        <a:pt x="10" y="37"/>
                      </a:cubicBezTo>
                      <a:cubicBezTo>
                        <a:pt x="10" y="38"/>
                        <a:pt x="10" y="38"/>
                        <a:pt x="9" y="38"/>
                      </a:cubicBezTo>
                      <a:cubicBezTo>
                        <a:pt x="9" y="39"/>
                        <a:pt x="8" y="39"/>
                        <a:pt x="7" y="40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7" y="40"/>
                        <a:pt x="7" y="40"/>
                        <a:pt x="6" y="41"/>
                      </a:cubicBezTo>
                      <a:cubicBezTo>
                        <a:pt x="6" y="41"/>
                        <a:pt x="5" y="42"/>
                        <a:pt x="5" y="42"/>
                      </a:cubicBezTo>
                      <a:cubicBezTo>
                        <a:pt x="5" y="42"/>
                        <a:pt x="4" y="42"/>
                        <a:pt x="4" y="43"/>
                      </a:cubicBezTo>
                      <a:cubicBezTo>
                        <a:pt x="4" y="43"/>
                        <a:pt x="4" y="43"/>
                        <a:pt x="4" y="43"/>
                      </a:cubicBezTo>
                      <a:cubicBezTo>
                        <a:pt x="3" y="44"/>
                        <a:pt x="3" y="44"/>
                        <a:pt x="3" y="45"/>
                      </a:cubicBezTo>
                      <a:cubicBezTo>
                        <a:pt x="3" y="45"/>
                        <a:pt x="2" y="45"/>
                        <a:pt x="2" y="45"/>
                      </a:cubicBezTo>
                      <a:cubicBezTo>
                        <a:pt x="2" y="46"/>
                        <a:pt x="2" y="46"/>
                        <a:pt x="2" y="46"/>
                      </a:cubicBezTo>
                      <a:cubicBezTo>
                        <a:pt x="2" y="47"/>
                        <a:pt x="1" y="47"/>
                        <a:pt x="1" y="48"/>
                      </a:cubicBezTo>
                      <a:cubicBezTo>
                        <a:pt x="1" y="48"/>
                        <a:pt x="1" y="48"/>
                        <a:pt x="1" y="48"/>
                      </a:cubicBezTo>
                      <a:cubicBezTo>
                        <a:pt x="1" y="49"/>
                        <a:pt x="1" y="49"/>
                        <a:pt x="1" y="49"/>
                      </a:cubicBezTo>
                      <a:cubicBezTo>
                        <a:pt x="1" y="49"/>
                        <a:pt x="1" y="50"/>
                        <a:pt x="1" y="50"/>
                      </a:cubicBezTo>
                      <a:cubicBezTo>
                        <a:pt x="0" y="50"/>
                        <a:pt x="0" y="51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66"/>
                        <a:pt x="0" y="65"/>
                        <a:pt x="1" y="64"/>
                      </a:cubicBezTo>
                      <a:cubicBezTo>
                        <a:pt x="1" y="64"/>
                        <a:pt x="1" y="64"/>
                        <a:pt x="1" y="6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lumMod val="50000"/>
                        <a:lumOff val="50000"/>
                        <a:tint val="66000"/>
                        <a:satMod val="160000"/>
                      </a:schemeClr>
                    </a:gs>
                    <a:gs pos="50000">
                      <a:schemeClr val="tx2">
                        <a:lumMod val="50000"/>
                        <a:lumOff val="50000"/>
                        <a:tint val="44500"/>
                        <a:satMod val="160000"/>
                      </a:schemeClr>
                    </a:gs>
                    <a:gs pos="100000">
                      <a:schemeClr val="tx2">
                        <a:lumMod val="50000"/>
                        <a:lumOff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36" name="Freeform 6"/>
                <p:cNvSpPr>
                  <a:spLocks/>
                </p:cNvSpPr>
                <p:nvPr/>
              </p:nvSpPr>
              <p:spPr bwMode="auto">
                <a:xfrm>
                  <a:off x="3333750" y="3541712"/>
                  <a:ext cx="2473325" cy="325438"/>
                </a:xfrm>
                <a:custGeom>
                  <a:avLst/>
                  <a:gdLst/>
                  <a:ahLst/>
                  <a:cxnLst>
                    <a:cxn ang="0">
                      <a:pos x="652" y="11"/>
                    </a:cxn>
                    <a:cxn ang="0">
                      <a:pos x="644" y="19"/>
                    </a:cxn>
                    <a:cxn ang="0">
                      <a:pos x="631" y="27"/>
                    </a:cxn>
                    <a:cxn ang="0">
                      <a:pos x="608" y="37"/>
                    </a:cxn>
                    <a:cxn ang="0">
                      <a:pos x="582" y="45"/>
                    </a:cxn>
                    <a:cxn ang="0">
                      <a:pos x="559" y="50"/>
                    </a:cxn>
                    <a:cxn ang="0">
                      <a:pos x="525" y="56"/>
                    </a:cxn>
                    <a:cxn ang="0">
                      <a:pos x="496" y="60"/>
                    </a:cxn>
                    <a:cxn ang="0">
                      <a:pos x="459" y="65"/>
                    </a:cxn>
                    <a:cxn ang="0">
                      <a:pos x="428" y="67"/>
                    </a:cxn>
                    <a:cxn ang="0">
                      <a:pos x="383" y="69"/>
                    </a:cxn>
                    <a:cxn ang="0">
                      <a:pos x="348" y="70"/>
                    </a:cxn>
                    <a:cxn ang="0">
                      <a:pos x="298" y="70"/>
                    </a:cxn>
                    <a:cxn ang="0">
                      <a:pos x="261" y="69"/>
                    </a:cxn>
                    <a:cxn ang="0">
                      <a:pos x="224" y="67"/>
                    </a:cxn>
                    <a:cxn ang="0">
                      <a:pos x="184" y="63"/>
                    </a:cxn>
                    <a:cxn ang="0">
                      <a:pos x="148" y="59"/>
                    </a:cxn>
                    <a:cxn ang="0">
                      <a:pos x="118" y="54"/>
                    </a:cxn>
                    <a:cxn ang="0">
                      <a:pos x="86" y="47"/>
                    </a:cxn>
                    <a:cxn ang="0">
                      <a:pos x="54" y="39"/>
                    </a:cxn>
                    <a:cxn ang="0">
                      <a:pos x="34" y="31"/>
                    </a:cxn>
                    <a:cxn ang="0">
                      <a:pos x="20" y="24"/>
                    </a:cxn>
                    <a:cxn ang="0">
                      <a:pos x="7" y="15"/>
                    </a:cxn>
                    <a:cxn ang="0">
                      <a:pos x="2" y="7"/>
                    </a:cxn>
                    <a:cxn ang="0">
                      <a:pos x="0" y="18"/>
                    </a:cxn>
                    <a:cxn ang="0">
                      <a:pos x="5" y="26"/>
                    </a:cxn>
                    <a:cxn ang="0">
                      <a:pos x="14" y="35"/>
                    </a:cxn>
                    <a:cxn ang="0">
                      <a:pos x="28" y="43"/>
                    </a:cxn>
                    <a:cxn ang="0">
                      <a:pos x="46" y="50"/>
                    </a:cxn>
                    <a:cxn ang="0">
                      <a:pos x="66" y="57"/>
                    </a:cxn>
                    <a:cxn ang="0">
                      <a:pos x="97" y="65"/>
                    </a:cxn>
                    <a:cxn ang="0">
                      <a:pos x="122" y="69"/>
                    </a:cxn>
                    <a:cxn ang="0">
                      <a:pos x="134" y="71"/>
                    </a:cxn>
                    <a:cxn ang="0">
                      <a:pos x="154" y="74"/>
                    </a:cxn>
                    <a:cxn ang="0">
                      <a:pos x="182" y="78"/>
                    </a:cxn>
                    <a:cxn ang="0">
                      <a:pos x="207" y="80"/>
                    </a:cxn>
                    <a:cxn ang="0">
                      <a:pos x="230" y="82"/>
                    </a:cxn>
                    <a:cxn ang="0">
                      <a:pos x="260" y="83"/>
                    </a:cxn>
                    <a:cxn ang="0">
                      <a:pos x="282" y="84"/>
                    </a:cxn>
                    <a:cxn ang="0">
                      <a:pos x="309" y="85"/>
                    </a:cxn>
                    <a:cxn ang="0">
                      <a:pos x="340" y="85"/>
                    </a:cxn>
                    <a:cxn ang="0">
                      <a:pos x="364" y="84"/>
                    </a:cxn>
                    <a:cxn ang="0">
                      <a:pos x="383" y="84"/>
                    </a:cxn>
                    <a:cxn ang="0">
                      <a:pos x="423" y="82"/>
                    </a:cxn>
                    <a:cxn ang="0">
                      <a:pos x="470" y="78"/>
                    </a:cxn>
                    <a:cxn ang="0">
                      <a:pos x="496" y="75"/>
                    </a:cxn>
                    <a:cxn ang="0">
                      <a:pos x="521" y="71"/>
                    </a:cxn>
                    <a:cxn ang="0">
                      <a:pos x="548" y="67"/>
                    </a:cxn>
                    <a:cxn ang="0">
                      <a:pos x="567" y="63"/>
                    </a:cxn>
                    <a:cxn ang="0">
                      <a:pos x="583" y="59"/>
                    </a:cxn>
                    <a:cxn ang="0">
                      <a:pos x="601" y="54"/>
                    </a:cxn>
                    <a:cxn ang="0">
                      <a:pos x="616" y="48"/>
                    </a:cxn>
                    <a:cxn ang="0">
                      <a:pos x="631" y="42"/>
                    </a:cxn>
                    <a:cxn ang="0">
                      <a:pos x="642" y="35"/>
                    </a:cxn>
                    <a:cxn ang="0">
                      <a:pos x="648" y="30"/>
                    </a:cxn>
                    <a:cxn ang="0">
                      <a:pos x="653" y="24"/>
                    </a:cxn>
                    <a:cxn ang="0">
                      <a:pos x="656" y="18"/>
                    </a:cxn>
                  </a:cxnLst>
                  <a:rect l="0" t="0" r="r" b="b"/>
                  <a:pathLst>
                    <a:path w="656" h="85">
                      <a:moveTo>
                        <a:pt x="656" y="4"/>
                      </a:moveTo>
                      <a:cubicBezTo>
                        <a:pt x="656" y="4"/>
                        <a:pt x="656" y="4"/>
                        <a:pt x="655" y="4"/>
                      </a:cubicBezTo>
                      <a:cubicBezTo>
                        <a:pt x="655" y="5"/>
                        <a:pt x="655" y="6"/>
                        <a:pt x="654" y="7"/>
                      </a:cubicBezTo>
                      <a:cubicBezTo>
                        <a:pt x="654" y="7"/>
                        <a:pt x="654" y="7"/>
                        <a:pt x="654" y="7"/>
                      </a:cubicBezTo>
                      <a:cubicBezTo>
                        <a:pt x="654" y="9"/>
                        <a:pt x="653" y="10"/>
                        <a:pt x="652" y="11"/>
                      </a:cubicBezTo>
                      <a:cubicBezTo>
                        <a:pt x="652" y="11"/>
                        <a:pt x="652" y="11"/>
                        <a:pt x="652" y="11"/>
                      </a:cubicBezTo>
                      <a:cubicBezTo>
                        <a:pt x="652" y="12"/>
                        <a:pt x="651" y="13"/>
                        <a:pt x="650" y="14"/>
                      </a:cubicBezTo>
                      <a:cubicBezTo>
                        <a:pt x="649" y="14"/>
                        <a:pt x="649" y="15"/>
                        <a:pt x="648" y="16"/>
                      </a:cubicBezTo>
                      <a:cubicBezTo>
                        <a:pt x="648" y="16"/>
                        <a:pt x="647" y="17"/>
                        <a:pt x="646" y="17"/>
                      </a:cubicBezTo>
                      <a:cubicBezTo>
                        <a:pt x="646" y="18"/>
                        <a:pt x="645" y="18"/>
                        <a:pt x="644" y="19"/>
                      </a:cubicBezTo>
                      <a:cubicBezTo>
                        <a:pt x="643" y="20"/>
                        <a:pt x="643" y="20"/>
                        <a:pt x="642" y="21"/>
                      </a:cubicBezTo>
                      <a:cubicBezTo>
                        <a:pt x="641" y="21"/>
                        <a:pt x="640" y="22"/>
                        <a:pt x="639" y="22"/>
                      </a:cubicBezTo>
                      <a:cubicBezTo>
                        <a:pt x="638" y="23"/>
                        <a:pt x="638" y="23"/>
                        <a:pt x="637" y="24"/>
                      </a:cubicBezTo>
                      <a:cubicBezTo>
                        <a:pt x="636" y="25"/>
                        <a:pt x="635" y="25"/>
                        <a:pt x="634" y="26"/>
                      </a:cubicBezTo>
                      <a:cubicBezTo>
                        <a:pt x="633" y="26"/>
                        <a:pt x="632" y="27"/>
                        <a:pt x="631" y="27"/>
                      </a:cubicBezTo>
                      <a:cubicBezTo>
                        <a:pt x="629" y="28"/>
                        <a:pt x="628" y="29"/>
                        <a:pt x="626" y="29"/>
                      </a:cubicBezTo>
                      <a:cubicBezTo>
                        <a:pt x="626" y="30"/>
                        <a:pt x="625" y="30"/>
                        <a:pt x="624" y="30"/>
                      </a:cubicBezTo>
                      <a:cubicBezTo>
                        <a:pt x="622" y="32"/>
                        <a:pt x="619" y="33"/>
                        <a:pt x="616" y="34"/>
                      </a:cubicBezTo>
                      <a:cubicBezTo>
                        <a:pt x="616" y="34"/>
                        <a:pt x="615" y="34"/>
                        <a:pt x="615" y="34"/>
                      </a:cubicBezTo>
                      <a:cubicBezTo>
                        <a:pt x="613" y="35"/>
                        <a:pt x="610" y="36"/>
                        <a:pt x="608" y="37"/>
                      </a:cubicBezTo>
                      <a:cubicBezTo>
                        <a:pt x="606" y="38"/>
                        <a:pt x="603" y="38"/>
                        <a:pt x="601" y="39"/>
                      </a:cubicBezTo>
                      <a:cubicBezTo>
                        <a:pt x="600" y="39"/>
                        <a:pt x="600" y="40"/>
                        <a:pt x="599" y="40"/>
                      </a:cubicBezTo>
                      <a:cubicBezTo>
                        <a:pt x="597" y="40"/>
                        <a:pt x="595" y="41"/>
                        <a:pt x="592" y="42"/>
                      </a:cubicBezTo>
                      <a:cubicBezTo>
                        <a:pt x="592" y="42"/>
                        <a:pt x="591" y="42"/>
                        <a:pt x="591" y="42"/>
                      </a:cubicBezTo>
                      <a:cubicBezTo>
                        <a:pt x="588" y="43"/>
                        <a:pt x="585" y="44"/>
                        <a:pt x="582" y="45"/>
                      </a:cubicBezTo>
                      <a:cubicBezTo>
                        <a:pt x="581" y="45"/>
                        <a:pt x="580" y="45"/>
                        <a:pt x="580" y="45"/>
                      </a:cubicBezTo>
                      <a:cubicBezTo>
                        <a:pt x="577" y="46"/>
                        <a:pt x="575" y="46"/>
                        <a:pt x="573" y="47"/>
                      </a:cubicBezTo>
                      <a:cubicBezTo>
                        <a:pt x="572" y="47"/>
                        <a:pt x="571" y="47"/>
                        <a:pt x="570" y="48"/>
                      </a:cubicBezTo>
                      <a:cubicBezTo>
                        <a:pt x="567" y="48"/>
                        <a:pt x="565" y="49"/>
                        <a:pt x="563" y="49"/>
                      </a:cubicBezTo>
                      <a:cubicBezTo>
                        <a:pt x="561" y="49"/>
                        <a:pt x="560" y="50"/>
                        <a:pt x="559" y="50"/>
                      </a:cubicBezTo>
                      <a:cubicBezTo>
                        <a:pt x="556" y="51"/>
                        <a:pt x="553" y="51"/>
                        <a:pt x="550" y="52"/>
                      </a:cubicBezTo>
                      <a:cubicBezTo>
                        <a:pt x="550" y="52"/>
                        <a:pt x="549" y="52"/>
                        <a:pt x="549" y="52"/>
                      </a:cubicBezTo>
                      <a:cubicBezTo>
                        <a:pt x="545" y="53"/>
                        <a:pt x="541" y="54"/>
                        <a:pt x="537" y="54"/>
                      </a:cubicBezTo>
                      <a:cubicBezTo>
                        <a:pt x="536" y="54"/>
                        <a:pt x="535" y="55"/>
                        <a:pt x="534" y="55"/>
                      </a:cubicBezTo>
                      <a:cubicBezTo>
                        <a:pt x="531" y="55"/>
                        <a:pt x="528" y="56"/>
                        <a:pt x="525" y="56"/>
                      </a:cubicBezTo>
                      <a:cubicBezTo>
                        <a:pt x="524" y="56"/>
                        <a:pt x="523" y="57"/>
                        <a:pt x="521" y="57"/>
                      </a:cubicBezTo>
                      <a:cubicBezTo>
                        <a:pt x="519" y="57"/>
                        <a:pt x="516" y="58"/>
                        <a:pt x="513" y="58"/>
                      </a:cubicBezTo>
                      <a:cubicBezTo>
                        <a:pt x="512" y="58"/>
                        <a:pt x="510" y="59"/>
                        <a:pt x="508" y="59"/>
                      </a:cubicBezTo>
                      <a:cubicBezTo>
                        <a:pt x="506" y="59"/>
                        <a:pt x="503" y="60"/>
                        <a:pt x="501" y="60"/>
                      </a:cubicBezTo>
                      <a:cubicBezTo>
                        <a:pt x="499" y="60"/>
                        <a:pt x="498" y="60"/>
                        <a:pt x="496" y="60"/>
                      </a:cubicBezTo>
                      <a:cubicBezTo>
                        <a:pt x="493" y="61"/>
                        <a:pt x="490" y="61"/>
                        <a:pt x="487" y="62"/>
                      </a:cubicBezTo>
                      <a:cubicBezTo>
                        <a:pt x="486" y="62"/>
                        <a:pt x="485" y="62"/>
                        <a:pt x="483" y="62"/>
                      </a:cubicBezTo>
                      <a:cubicBezTo>
                        <a:pt x="480" y="62"/>
                        <a:pt x="477" y="63"/>
                        <a:pt x="474" y="63"/>
                      </a:cubicBezTo>
                      <a:cubicBezTo>
                        <a:pt x="472" y="63"/>
                        <a:pt x="471" y="63"/>
                        <a:pt x="470" y="63"/>
                      </a:cubicBezTo>
                      <a:cubicBezTo>
                        <a:pt x="466" y="64"/>
                        <a:pt x="462" y="64"/>
                        <a:pt x="459" y="65"/>
                      </a:cubicBezTo>
                      <a:cubicBezTo>
                        <a:pt x="458" y="65"/>
                        <a:pt x="457" y="65"/>
                        <a:pt x="456" y="65"/>
                      </a:cubicBezTo>
                      <a:cubicBezTo>
                        <a:pt x="455" y="65"/>
                        <a:pt x="455" y="65"/>
                        <a:pt x="454" y="65"/>
                      </a:cubicBezTo>
                      <a:cubicBezTo>
                        <a:pt x="450" y="65"/>
                        <a:pt x="446" y="66"/>
                        <a:pt x="442" y="66"/>
                      </a:cubicBezTo>
                      <a:cubicBezTo>
                        <a:pt x="440" y="66"/>
                        <a:pt x="439" y="66"/>
                        <a:pt x="437" y="66"/>
                      </a:cubicBezTo>
                      <a:cubicBezTo>
                        <a:pt x="434" y="67"/>
                        <a:pt x="431" y="67"/>
                        <a:pt x="428" y="67"/>
                      </a:cubicBezTo>
                      <a:cubicBezTo>
                        <a:pt x="426" y="67"/>
                        <a:pt x="424" y="67"/>
                        <a:pt x="422" y="67"/>
                      </a:cubicBezTo>
                      <a:cubicBezTo>
                        <a:pt x="419" y="68"/>
                        <a:pt x="416" y="68"/>
                        <a:pt x="413" y="68"/>
                      </a:cubicBezTo>
                      <a:cubicBezTo>
                        <a:pt x="411" y="68"/>
                        <a:pt x="409" y="68"/>
                        <a:pt x="407" y="68"/>
                      </a:cubicBezTo>
                      <a:cubicBezTo>
                        <a:pt x="404" y="68"/>
                        <a:pt x="401" y="69"/>
                        <a:pt x="399" y="69"/>
                      </a:cubicBezTo>
                      <a:cubicBezTo>
                        <a:pt x="394" y="69"/>
                        <a:pt x="389" y="69"/>
                        <a:pt x="383" y="69"/>
                      </a:cubicBezTo>
                      <a:cubicBezTo>
                        <a:pt x="382" y="69"/>
                        <a:pt x="381" y="69"/>
                        <a:pt x="379" y="69"/>
                      </a:cubicBezTo>
                      <a:cubicBezTo>
                        <a:pt x="378" y="70"/>
                        <a:pt x="377" y="70"/>
                        <a:pt x="375" y="70"/>
                      </a:cubicBezTo>
                      <a:cubicBezTo>
                        <a:pt x="371" y="70"/>
                        <a:pt x="368" y="70"/>
                        <a:pt x="364" y="70"/>
                      </a:cubicBezTo>
                      <a:cubicBezTo>
                        <a:pt x="362" y="70"/>
                        <a:pt x="360" y="70"/>
                        <a:pt x="359" y="70"/>
                      </a:cubicBezTo>
                      <a:cubicBezTo>
                        <a:pt x="355" y="70"/>
                        <a:pt x="351" y="70"/>
                        <a:pt x="348" y="70"/>
                      </a:cubicBezTo>
                      <a:cubicBezTo>
                        <a:pt x="346" y="70"/>
                        <a:pt x="345" y="70"/>
                        <a:pt x="343" y="70"/>
                      </a:cubicBezTo>
                      <a:cubicBezTo>
                        <a:pt x="338" y="70"/>
                        <a:pt x="333" y="70"/>
                        <a:pt x="328" y="70"/>
                      </a:cubicBezTo>
                      <a:cubicBezTo>
                        <a:pt x="323" y="70"/>
                        <a:pt x="318" y="70"/>
                        <a:pt x="313" y="70"/>
                      </a:cubicBezTo>
                      <a:cubicBezTo>
                        <a:pt x="311" y="70"/>
                        <a:pt x="310" y="70"/>
                        <a:pt x="309" y="70"/>
                      </a:cubicBezTo>
                      <a:cubicBezTo>
                        <a:pt x="305" y="70"/>
                        <a:pt x="302" y="70"/>
                        <a:pt x="298" y="70"/>
                      </a:cubicBezTo>
                      <a:cubicBezTo>
                        <a:pt x="296" y="70"/>
                        <a:pt x="294" y="70"/>
                        <a:pt x="292" y="70"/>
                      </a:cubicBezTo>
                      <a:cubicBezTo>
                        <a:pt x="289" y="70"/>
                        <a:pt x="286" y="70"/>
                        <a:pt x="282" y="70"/>
                      </a:cubicBezTo>
                      <a:cubicBezTo>
                        <a:pt x="280" y="70"/>
                        <a:pt x="279" y="70"/>
                        <a:pt x="277" y="69"/>
                      </a:cubicBezTo>
                      <a:cubicBezTo>
                        <a:pt x="274" y="69"/>
                        <a:pt x="271" y="69"/>
                        <a:pt x="268" y="69"/>
                      </a:cubicBezTo>
                      <a:cubicBezTo>
                        <a:pt x="265" y="69"/>
                        <a:pt x="263" y="69"/>
                        <a:pt x="261" y="69"/>
                      </a:cubicBezTo>
                      <a:cubicBezTo>
                        <a:pt x="258" y="69"/>
                        <a:pt x="255" y="69"/>
                        <a:pt x="252" y="68"/>
                      </a:cubicBezTo>
                      <a:cubicBezTo>
                        <a:pt x="250" y="68"/>
                        <a:pt x="248" y="68"/>
                        <a:pt x="245" y="68"/>
                      </a:cubicBezTo>
                      <a:cubicBezTo>
                        <a:pt x="243" y="68"/>
                        <a:pt x="241" y="68"/>
                        <a:pt x="239" y="68"/>
                      </a:cubicBezTo>
                      <a:cubicBezTo>
                        <a:pt x="236" y="67"/>
                        <a:pt x="233" y="67"/>
                        <a:pt x="230" y="67"/>
                      </a:cubicBezTo>
                      <a:cubicBezTo>
                        <a:pt x="228" y="67"/>
                        <a:pt x="226" y="67"/>
                        <a:pt x="224" y="67"/>
                      </a:cubicBezTo>
                      <a:cubicBezTo>
                        <a:pt x="221" y="66"/>
                        <a:pt x="218" y="66"/>
                        <a:pt x="214" y="66"/>
                      </a:cubicBezTo>
                      <a:cubicBezTo>
                        <a:pt x="212" y="66"/>
                        <a:pt x="210" y="66"/>
                        <a:pt x="208" y="65"/>
                      </a:cubicBezTo>
                      <a:cubicBezTo>
                        <a:pt x="205" y="65"/>
                        <a:pt x="202" y="65"/>
                        <a:pt x="199" y="65"/>
                      </a:cubicBezTo>
                      <a:cubicBezTo>
                        <a:pt x="197" y="64"/>
                        <a:pt x="195" y="64"/>
                        <a:pt x="193" y="64"/>
                      </a:cubicBezTo>
                      <a:cubicBezTo>
                        <a:pt x="190" y="64"/>
                        <a:pt x="187" y="63"/>
                        <a:pt x="184" y="63"/>
                      </a:cubicBezTo>
                      <a:cubicBezTo>
                        <a:pt x="182" y="63"/>
                        <a:pt x="180" y="63"/>
                        <a:pt x="178" y="63"/>
                      </a:cubicBezTo>
                      <a:cubicBezTo>
                        <a:pt x="175" y="62"/>
                        <a:pt x="172" y="62"/>
                        <a:pt x="169" y="61"/>
                      </a:cubicBezTo>
                      <a:cubicBezTo>
                        <a:pt x="167" y="61"/>
                        <a:pt x="165" y="61"/>
                        <a:pt x="163" y="61"/>
                      </a:cubicBezTo>
                      <a:cubicBezTo>
                        <a:pt x="160" y="60"/>
                        <a:pt x="157" y="60"/>
                        <a:pt x="153" y="59"/>
                      </a:cubicBezTo>
                      <a:cubicBezTo>
                        <a:pt x="152" y="59"/>
                        <a:pt x="150" y="59"/>
                        <a:pt x="148" y="59"/>
                      </a:cubicBezTo>
                      <a:cubicBezTo>
                        <a:pt x="144" y="58"/>
                        <a:pt x="140" y="58"/>
                        <a:pt x="136" y="57"/>
                      </a:cubicBezTo>
                      <a:cubicBezTo>
                        <a:pt x="135" y="57"/>
                        <a:pt x="134" y="57"/>
                        <a:pt x="133" y="56"/>
                      </a:cubicBezTo>
                      <a:cubicBezTo>
                        <a:pt x="132" y="56"/>
                        <a:pt x="131" y="56"/>
                        <a:pt x="131" y="56"/>
                      </a:cubicBezTo>
                      <a:cubicBezTo>
                        <a:pt x="127" y="56"/>
                        <a:pt x="124" y="55"/>
                        <a:pt x="121" y="55"/>
                      </a:cubicBezTo>
                      <a:cubicBezTo>
                        <a:pt x="120" y="54"/>
                        <a:pt x="119" y="54"/>
                        <a:pt x="118" y="54"/>
                      </a:cubicBezTo>
                      <a:cubicBezTo>
                        <a:pt x="116" y="54"/>
                        <a:pt x="113" y="53"/>
                        <a:pt x="110" y="53"/>
                      </a:cubicBezTo>
                      <a:cubicBezTo>
                        <a:pt x="109" y="52"/>
                        <a:pt x="108" y="52"/>
                        <a:pt x="107" y="52"/>
                      </a:cubicBezTo>
                      <a:cubicBezTo>
                        <a:pt x="104" y="51"/>
                        <a:pt x="100" y="51"/>
                        <a:pt x="97" y="50"/>
                      </a:cubicBezTo>
                      <a:cubicBezTo>
                        <a:pt x="94" y="49"/>
                        <a:pt x="92" y="49"/>
                        <a:pt x="90" y="48"/>
                      </a:cubicBezTo>
                      <a:cubicBezTo>
                        <a:pt x="89" y="48"/>
                        <a:pt x="87" y="48"/>
                        <a:pt x="86" y="47"/>
                      </a:cubicBezTo>
                      <a:cubicBezTo>
                        <a:pt x="82" y="47"/>
                        <a:pt x="79" y="46"/>
                        <a:pt x="75" y="45"/>
                      </a:cubicBezTo>
                      <a:cubicBezTo>
                        <a:pt x="72" y="44"/>
                        <a:pt x="69" y="43"/>
                        <a:pt x="66" y="42"/>
                      </a:cubicBezTo>
                      <a:cubicBezTo>
                        <a:pt x="65" y="42"/>
                        <a:pt x="64" y="42"/>
                        <a:pt x="63" y="41"/>
                      </a:cubicBezTo>
                      <a:cubicBezTo>
                        <a:pt x="61" y="41"/>
                        <a:pt x="59" y="40"/>
                        <a:pt x="57" y="40"/>
                      </a:cubicBezTo>
                      <a:cubicBezTo>
                        <a:pt x="56" y="39"/>
                        <a:pt x="55" y="39"/>
                        <a:pt x="54" y="39"/>
                      </a:cubicBezTo>
                      <a:cubicBezTo>
                        <a:pt x="52" y="38"/>
                        <a:pt x="51" y="38"/>
                        <a:pt x="49" y="37"/>
                      </a:cubicBezTo>
                      <a:cubicBezTo>
                        <a:pt x="48" y="37"/>
                        <a:pt x="47" y="36"/>
                        <a:pt x="46" y="36"/>
                      </a:cubicBezTo>
                      <a:cubicBezTo>
                        <a:pt x="44" y="35"/>
                        <a:pt x="43" y="35"/>
                        <a:pt x="42" y="34"/>
                      </a:cubicBezTo>
                      <a:cubicBezTo>
                        <a:pt x="41" y="34"/>
                        <a:pt x="40" y="33"/>
                        <a:pt x="39" y="33"/>
                      </a:cubicBezTo>
                      <a:cubicBezTo>
                        <a:pt x="37" y="33"/>
                        <a:pt x="36" y="32"/>
                        <a:pt x="34" y="31"/>
                      </a:cubicBezTo>
                      <a:cubicBezTo>
                        <a:pt x="33" y="31"/>
                        <a:pt x="33" y="31"/>
                        <a:pt x="32" y="30"/>
                      </a:cubicBezTo>
                      <a:cubicBezTo>
                        <a:pt x="30" y="30"/>
                        <a:pt x="29" y="29"/>
                        <a:pt x="28" y="28"/>
                      </a:cubicBezTo>
                      <a:cubicBezTo>
                        <a:pt x="27" y="28"/>
                        <a:pt x="26" y="28"/>
                        <a:pt x="26" y="27"/>
                      </a:cubicBezTo>
                      <a:cubicBezTo>
                        <a:pt x="24" y="26"/>
                        <a:pt x="22" y="25"/>
                        <a:pt x="20" y="24"/>
                      </a:cubicBez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18" y="23"/>
                        <a:pt x="17" y="22"/>
                        <a:pt x="15" y="21"/>
                      </a:cubicBezTo>
                      <a:cubicBezTo>
                        <a:pt x="15" y="21"/>
                        <a:pt x="14" y="21"/>
                        <a:pt x="14" y="20"/>
                      </a:cubicBezTo>
                      <a:cubicBezTo>
                        <a:pt x="13" y="20"/>
                        <a:pt x="12" y="19"/>
                        <a:pt x="11" y="18"/>
                      </a:cubicBezTo>
                      <a:cubicBezTo>
                        <a:pt x="10" y="18"/>
                        <a:pt x="10" y="17"/>
                        <a:pt x="10" y="17"/>
                      </a:cubicBezTo>
                      <a:cubicBezTo>
                        <a:pt x="9" y="16"/>
                        <a:pt x="8" y="16"/>
                        <a:pt x="7" y="15"/>
                      </a:cubicBezTo>
                      <a:cubicBezTo>
                        <a:pt x="7" y="14"/>
                        <a:pt x="7" y="14"/>
                        <a:pt x="6" y="14"/>
                      </a:cubicBezTo>
                      <a:cubicBezTo>
                        <a:pt x="6" y="13"/>
                        <a:pt x="5" y="12"/>
                        <a:pt x="4" y="12"/>
                      </a:cubicBezTo>
                      <a:cubicBezTo>
                        <a:pt x="4" y="11"/>
                        <a:pt x="4" y="11"/>
                        <a:pt x="4" y="10"/>
                      </a:cubicBezTo>
                      <a:cubicBezTo>
                        <a:pt x="3" y="10"/>
                        <a:pt x="3" y="9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1" y="6"/>
                        <a:pt x="1" y="5"/>
                        <a:pt x="1" y="5"/>
                      </a:cubicBezTo>
                      <a:cubicBezTo>
                        <a:pt x="1" y="4"/>
                        <a:pt x="1" y="4"/>
                        <a:pt x="0" y="4"/>
                      </a:cubicBez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0" y="17"/>
                        <a:pt x="0" y="18"/>
                      </a:cubicBezTo>
                      <a:cubicBezTo>
                        <a:pt x="1" y="18"/>
                        <a:pt x="1" y="19"/>
                        <a:pt x="1" y="19"/>
                      </a:cubicBezTo>
                      <a:cubicBezTo>
                        <a:pt x="1" y="20"/>
                        <a:pt x="1" y="21"/>
                        <a:pt x="2" y="21"/>
                      </a:cubicBezTo>
                      <a:cubicBezTo>
                        <a:pt x="2" y="22"/>
                        <a:pt x="2" y="22"/>
                        <a:pt x="2" y="23"/>
                      </a:cubicBezTo>
                      <a:cubicBezTo>
                        <a:pt x="3" y="23"/>
                        <a:pt x="3" y="24"/>
                        <a:pt x="4" y="25"/>
                      </a:cubicBezTo>
                      <a:cubicBezTo>
                        <a:pt x="4" y="25"/>
                        <a:pt x="4" y="26"/>
                        <a:pt x="5" y="26"/>
                      </a:cubicBezTo>
                      <a:cubicBezTo>
                        <a:pt x="5" y="27"/>
                        <a:pt x="6" y="27"/>
                        <a:pt x="6" y="28"/>
                      </a:cubicBezTo>
                      <a:cubicBezTo>
                        <a:pt x="7" y="29"/>
                        <a:pt x="7" y="29"/>
                        <a:pt x="7" y="29"/>
                      </a:cubicBezTo>
                      <a:cubicBezTo>
                        <a:pt x="8" y="30"/>
                        <a:pt x="9" y="31"/>
                        <a:pt x="10" y="31"/>
                      </a:cubicBezTo>
                      <a:cubicBezTo>
                        <a:pt x="10" y="32"/>
                        <a:pt x="10" y="32"/>
                        <a:pt x="11" y="33"/>
                      </a:cubicBezTo>
                      <a:cubicBezTo>
                        <a:pt x="12" y="33"/>
                        <a:pt x="13" y="34"/>
                        <a:pt x="14" y="35"/>
                      </a:cubicBezTo>
                      <a:cubicBezTo>
                        <a:pt x="14" y="35"/>
                        <a:pt x="15" y="35"/>
                        <a:pt x="15" y="36"/>
                      </a:cubicBezTo>
                      <a:cubicBezTo>
                        <a:pt x="17" y="37"/>
                        <a:pt x="18" y="38"/>
                        <a:pt x="20" y="39"/>
                      </a:cubicBezTo>
                      <a:cubicBezTo>
                        <a:pt x="20" y="39"/>
                        <a:pt x="20" y="39"/>
                        <a:pt x="21" y="39"/>
                      </a:cubicBezTo>
                      <a:cubicBezTo>
                        <a:pt x="22" y="40"/>
                        <a:pt x="24" y="41"/>
                        <a:pt x="26" y="42"/>
                      </a:cubicBezTo>
                      <a:cubicBezTo>
                        <a:pt x="26" y="42"/>
                        <a:pt x="27" y="43"/>
                        <a:pt x="28" y="43"/>
                      </a:cubicBezTo>
                      <a:cubicBezTo>
                        <a:pt x="29" y="44"/>
                        <a:pt x="30" y="44"/>
                        <a:pt x="32" y="45"/>
                      </a:cubicBezTo>
                      <a:cubicBezTo>
                        <a:pt x="33" y="45"/>
                        <a:pt x="34" y="46"/>
                        <a:pt x="34" y="46"/>
                      </a:cubicBezTo>
                      <a:cubicBezTo>
                        <a:pt x="36" y="47"/>
                        <a:pt x="37" y="47"/>
                        <a:pt x="39" y="48"/>
                      </a:cubicBezTo>
                      <a:cubicBezTo>
                        <a:pt x="40" y="48"/>
                        <a:pt x="41" y="48"/>
                        <a:pt x="42" y="49"/>
                      </a:cubicBezTo>
                      <a:cubicBezTo>
                        <a:pt x="43" y="49"/>
                        <a:pt x="44" y="50"/>
                        <a:pt x="46" y="50"/>
                      </a:cubicBezTo>
                      <a:cubicBezTo>
                        <a:pt x="47" y="51"/>
                        <a:pt x="48" y="51"/>
                        <a:pt x="49" y="52"/>
                      </a:cubicBezTo>
                      <a:cubicBezTo>
                        <a:pt x="51" y="52"/>
                        <a:pt x="52" y="53"/>
                        <a:pt x="54" y="53"/>
                      </a:cubicBezTo>
                      <a:cubicBezTo>
                        <a:pt x="55" y="54"/>
                        <a:pt x="56" y="54"/>
                        <a:pt x="57" y="54"/>
                      </a:cubicBezTo>
                      <a:cubicBezTo>
                        <a:pt x="59" y="55"/>
                        <a:pt x="61" y="55"/>
                        <a:pt x="63" y="56"/>
                      </a:cubicBezTo>
                      <a:cubicBezTo>
                        <a:pt x="64" y="56"/>
                        <a:pt x="65" y="57"/>
                        <a:pt x="66" y="57"/>
                      </a:cubicBezTo>
                      <a:cubicBezTo>
                        <a:pt x="69" y="58"/>
                        <a:pt x="72" y="59"/>
                        <a:pt x="75" y="59"/>
                      </a:cubicBezTo>
                      <a:cubicBezTo>
                        <a:pt x="79" y="60"/>
                        <a:pt x="82" y="61"/>
                        <a:pt x="86" y="62"/>
                      </a:cubicBezTo>
                      <a:cubicBezTo>
                        <a:pt x="87" y="62"/>
                        <a:pt x="89" y="63"/>
                        <a:pt x="90" y="63"/>
                      </a:cubicBezTo>
                      <a:cubicBezTo>
                        <a:pt x="92" y="63"/>
                        <a:pt x="95" y="64"/>
                        <a:pt x="97" y="64"/>
                      </a:cubicBezTo>
                      <a:cubicBezTo>
                        <a:pt x="97" y="64"/>
                        <a:pt x="97" y="65"/>
                        <a:pt x="97" y="65"/>
                      </a:cubicBezTo>
                      <a:cubicBezTo>
                        <a:pt x="101" y="65"/>
                        <a:pt x="104" y="66"/>
                        <a:pt x="107" y="67"/>
                      </a:cubicBezTo>
                      <a:cubicBezTo>
                        <a:pt x="108" y="67"/>
                        <a:pt x="109" y="67"/>
                        <a:pt x="110" y="67"/>
                      </a:cubicBezTo>
                      <a:cubicBezTo>
                        <a:pt x="112" y="67"/>
                        <a:pt x="114" y="68"/>
                        <a:pt x="116" y="68"/>
                      </a:cubicBezTo>
                      <a:cubicBezTo>
                        <a:pt x="117" y="68"/>
                        <a:pt x="118" y="68"/>
                        <a:pt x="118" y="69"/>
                      </a:cubicBezTo>
                      <a:cubicBezTo>
                        <a:pt x="119" y="69"/>
                        <a:pt x="120" y="69"/>
                        <a:pt x="122" y="69"/>
                      </a:cubicBezTo>
                      <a:cubicBezTo>
                        <a:pt x="124" y="70"/>
                        <a:pt x="127" y="70"/>
                        <a:pt x="130" y="71"/>
                      </a:cubicBezTo>
                      <a:cubicBezTo>
                        <a:pt x="131" y="71"/>
                        <a:pt x="132" y="71"/>
                        <a:pt x="133" y="71"/>
                      </a:cubicBezTo>
                      <a:cubicBezTo>
                        <a:pt x="133" y="71"/>
                        <a:pt x="133" y="71"/>
                        <a:pt x="134" y="71"/>
                      </a:cubicBezTo>
                      <a:cubicBezTo>
                        <a:pt x="134" y="71"/>
                        <a:pt x="134" y="71"/>
                        <a:pt x="134" y="71"/>
                      </a:cubicBezTo>
                      <a:cubicBezTo>
                        <a:pt x="134" y="71"/>
                        <a:pt x="134" y="71"/>
                        <a:pt x="134" y="71"/>
                      </a:cubicBezTo>
                      <a:cubicBezTo>
                        <a:pt x="134" y="71"/>
                        <a:pt x="134" y="71"/>
                        <a:pt x="134" y="71"/>
                      </a:cubicBezTo>
                      <a:cubicBezTo>
                        <a:pt x="135" y="71"/>
                        <a:pt x="136" y="71"/>
                        <a:pt x="137" y="72"/>
                      </a:cubicBezTo>
                      <a:cubicBezTo>
                        <a:pt x="140" y="72"/>
                        <a:pt x="144" y="73"/>
                        <a:pt x="148" y="73"/>
                      </a:cubicBezTo>
                      <a:cubicBezTo>
                        <a:pt x="149" y="73"/>
                        <a:pt x="149" y="74"/>
                        <a:pt x="150" y="74"/>
                      </a:cubicBezTo>
                      <a:cubicBezTo>
                        <a:pt x="151" y="74"/>
                        <a:pt x="153" y="74"/>
                        <a:pt x="154" y="74"/>
                      </a:cubicBezTo>
                      <a:cubicBezTo>
                        <a:pt x="157" y="75"/>
                        <a:pt x="160" y="75"/>
                        <a:pt x="163" y="75"/>
                      </a:cubicBezTo>
                      <a:cubicBezTo>
                        <a:pt x="164" y="75"/>
                        <a:pt x="165" y="76"/>
                        <a:pt x="166" y="76"/>
                      </a:cubicBezTo>
                      <a:cubicBezTo>
                        <a:pt x="167" y="76"/>
                        <a:pt x="168" y="76"/>
                        <a:pt x="169" y="76"/>
                      </a:cubicBezTo>
                      <a:cubicBezTo>
                        <a:pt x="172" y="76"/>
                        <a:pt x="175" y="77"/>
                        <a:pt x="177" y="77"/>
                      </a:cubicBezTo>
                      <a:cubicBezTo>
                        <a:pt x="179" y="77"/>
                        <a:pt x="181" y="77"/>
                        <a:pt x="182" y="78"/>
                      </a:cubicBezTo>
                      <a:cubicBezTo>
                        <a:pt x="183" y="78"/>
                        <a:pt x="184" y="78"/>
                        <a:pt x="184" y="78"/>
                      </a:cubicBezTo>
                      <a:cubicBezTo>
                        <a:pt x="187" y="78"/>
                        <a:pt x="190" y="78"/>
                        <a:pt x="192" y="79"/>
                      </a:cubicBezTo>
                      <a:cubicBezTo>
                        <a:pt x="194" y="79"/>
                        <a:pt x="196" y="79"/>
                        <a:pt x="198" y="79"/>
                      </a:cubicBezTo>
                      <a:cubicBezTo>
                        <a:pt x="198" y="79"/>
                        <a:pt x="199" y="79"/>
                        <a:pt x="199" y="79"/>
                      </a:cubicBezTo>
                      <a:cubicBezTo>
                        <a:pt x="202" y="79"/>
                        <a:pt x="204" y="80"/>
                        <a:pt x="207" y="80"/>
                      </a:cubicBezTo>
                      <a:cubicBezTo>
                        <a:pt x="209" y="80"/>
                        <a:pt x="211" y="80"/>
                        <a:pt x="213" y="80"/>
                      </a:cubicBezTo>
                      <a:cubicBezTo>
                        <a:pt x="214" y="80"/>
                        <a:pt x="214" y="81"/>
                        <a:pt x="215" y="81"/>
                      </a:cubicBezTo>
                      <a:cubicBezTo>
                        <a:pt x="217" y="81"/>
                        <a:pt x="219" y="81"/>
                        <a:pt x="221" y="81"/>
                      </a:cubicBezTo>
                      <a:cubicBezTo>
                        <a:pt x="224" y="81"/>
                        <a:pt x="226" y="81"/>
                        <a:pt x="229" y="82"/>
                      </a:cubicBezTo>
                      <a:cubicBezTo>
                        <a:pt x="229" y="82"/>
                        <a:pt x="230" y="82"/>
                        <a:pt x="230" y="82"/>
                      </a:cubicBezTo>
                      <a:cubicBezTo>
                        <a:pt x="232" y="82"/>
                        <a:pt x="234" y="82"/>
                        <a:pt x="235" y="82"/>
                      </a:cubicBezTo>
                      <a:cubicBezTo>
                        <a:pt x="238" y="82"/>
                        <a:pt x="241" y="82"/>
                        <a:pt x="245" y="83"/>
                      </a:cubicBezTo>
                      <a:cubicBezTo>
                        <a:pt x="245" y="83"/>
                        <a:pt x="245" y="83"/>
                        <a:pt x="246" y="83"/>
                      </a:cubicBezTo>
                      <a:cubicBezTo>
                        <a:pt x="247" y="83"/>
                        <a:pt x="249" y="83"/>
                        <a:pt x="251" y="83"/>
                      </a:cubicBezTo>
                      <a:cubicBezTo>
                        <a:pt x="254" y="83"/>
                        <a:pt x="257" y="83"/>
                        <a:pt x="260" y="83"/>
                      </a:cubicBezTo>
                      <a:cubicBezTo>
                        <a:pt x="260" y="83"/>
                        <a:pt x="261" y="83"/>
                        <a:pt x="261" y="83"/>
                      </a:cubicBezTo>
                      <a:cubicBezTo>
                        <a:pt x="263" y="83"/>
                        <a:pt x="265" y="84"/>
                        <a:pt x="267" y="84"/>
                      </a:cubicBezTo>
                      <a:cubicBezTo>
                        <a:pt x="269" y="84"/>
                        <a:pt x="272" y="84"/>
                        <a:pt x="275" y="84"/>
                      </a:cubicBezTo>
                      <a:cubicBezTo>
                        <a:pt x="275" y="84"/>
                        <a:pt x="276" y="84"/>
                        <a:pt x="277" y="84"/>
                      </a:cubicBezTo>
                      <a:cubicBezTo>
                        <a:pt x="279" y="84"/>
                        <a:pt x="280" y="84"/>
                        <a:pt x="282" y="84"/>
                      </a:cubicBezTo>
                      <a:cubicBezTo>
                        <a:pt x="284" y="84"/>
                        <a:pt x="286" y="84"/>
                        <a:pt x="288" y="84"/>
                      </a:cubicBezTo>
                      <a:cubicBezTo>
                        <a:pt x="290" y="84"/>
                        <a:pt x="291" y="84"/>
                        <a:pt x="292" y="84"/>
                      </a:cubicBezTo>
                      <a:cubicBezTo>
                        <a:pt x="294" y="84"/>
                        <a:pt x="296" y="85"/>
                        <a:pt x="298" y="85"/>
                      </a:cubicBezTo>
                      <a:cubicBezTo>
                        <a:pt x="299" y="85"/>
                        <a:pt x="301" y="85"/>
                        <a:pt x="302" y="85"/>
                      </a:cubicBezTo>
                      <a:cubicBezTo>
                        <a:pt x="304" y="85"/>
                        <a:pt x="307" y="85"/>
                        <a:pt x="309" y="85"/>
                      </a:cubicBezTo>
                      <a:cubicBezTo>
                        <a:pt x="310" y="85"/>
                        <a:pt x="311" y="85"/>
                        <a:pt x="313" y="85"/>
                      </a:cubicBezTo>
                      <a:cubicBezTo>
                        <a:pt x="313" y="85"/>
                        <a:pt x="314" y="85"/>
                        <a:pt x="315" y="85"/>
                      </a:cubicBezTo>
                      <a:cubicBezTo>
                        <a:pt x="319" y="85"/>
                        <a:pt x="323" y="85"/>
                        <a:pt x="328" y="85"/>
                      </a:cubicBezTo>
                      <a:cubicBezTo>
                        <a:pt x="328" y="85"/>
                        <a:pt x="328" y="85"/>
                        <a:pt x="328" y="85"/>
                      </a:cubicBezTo>
                      <a:cubicBezTo>
                        <a:pt x="332" y="85"/>
                        <a:pt x="336" y="85"/>
                        <a:pt x="340" y="85"/>
                      </a:cubicBezTo>
                      <a:cubicBezTo>
                        <a:pt x="341" y="85"/>
                        <a:pt x="342" y="85"/>
                        <a:pt x="343" y="85"/>
                      </a:cubicBezTo>
                      <a:cubicBezTo>
                        <a:pt x="345" y="85"/>
                        <a:pt x="346" y="85"/>
                        <a:pt x="348" y="85"/>
                      </a:cubicBezTo>
                      <a:cubicBezTo>
                        <a:pt x="349" y="85"/>
                        <a:pt x="351" y="85"/>
                        <a:pt x="352" y="85"/>
                      </a:cubicBezTo>
                      <a:cubicBezTo>
                        <a:pt x="355" y="85"/>
                        <a:pt x="357" y="85"/>
                        <a:pt x="359" y="85"/>
                      </a:cubicBezTo>
                      <a:cubicBezTo>
                        <a:pt x="360" y="85"/>
                        <a:pt x="362" y="85"/>
                        <a:pt x="364" y="84"/>
                      </a:cubicBezTo>
                      <a:cubicBezTo>
                        <a:pt x="364" y="84"/>
                        <a:pt x="365" y="84"/>
                        <a:pt x="366" y="84"/>
                      </a:cubicBezTo>
                      <a:cubicBezTo>
                        <a:pt x="369" y="84"/>
                        <a:pt x="372" y="84"/>
                        <a:pt x="375" y="84"/>
                      </a:cubicBezTo>
                      <a:cubicBezTo>
                        <a:pt x="377" y="84"/>
                        <a:pt x="378" y="84"/>
                        <a:pt x="379" y="84"/>
                      </a:cubicBezTo>
                      <a:cubicBezTo>
                        <a:pt x="379" y="84"/>
                        <a:pt x="380" y="84"/>
                        <a:pt x="380" y="84"/>
                      </a:cubicBezTo>
                      <a:cubicBezTo>
                        <a:pt x="381" y="84"/>
                        <a:pt x="382" y="84"/>
                        <a:pt x="383" y="84"/>
                      </a:cubicBezTo>
                      <a:cubicBezTo>
                        <a:pt x="388" y="84"/>
                        <a:pt x="394" y="83"/>
                        <a:pt x="399" y="83"/>
                      </a:cubicBezTo>
                      <a:cubicBezTo>
                        <a:pt x="400" y="83"/>
                        <a:pt x="401" y="83"/>
                        <a:pt x="402" y="83"/>
                      </a:cubicBezTo>
                      <a:cubicBezTo>
                        <a:pt x="404" y="83"/>
                        <a:pt x="405" y="83"/>
                        <a:pt x="407" y="83"/>
                      </a:cubicBezTo>
                      <a:cubicBezTo>
                        <a:pt x="409" y="83"/>
                        <a:pt x="411" y="83"/>
                        <a:pt x="412" y="83"/>
                      </a:cubicBezTo>
                      <a:cubicBezTo>
                        <a:pt x="416" y="82"/>
                        <a:pt x="419" y="82"/>
                        <a:pt x="423" y="82"/>
                      </a:cubicBezTo>
                      <a:cubicBezTo>
                        <a:pt x="424" y="82"/>
                        <a:pt x="426" y="82"/>
                        <a:pt x="427" y="82"/>
                      </a:cubicBezTo>
                      <a:cubicBezTo>
                        <a:pt x="431" y="81"/>
                        <a:pt x="435" y="81"/>
                        <a:pt x="439" y="81"/>
                      </a:cubicBezTo>
                      <a:cubicBezTo>
                        <a:pt x="440" y="81"/>
                        <a:pt x="441" y="81"/>
                        <a:pt x="442" y="81"/>
                      </a:cubicBezTo>
                      <a:cubicBezTo>
                        <a:pt x="446" y="80"/>
                        <a:pt x="451" y="80"/>
                        <a:pt x="456" y="79"/>
                      </a:cubicBezTo>
                      <a:cubicBezTo>
                        <a:pt x="461" y="79"/>
                        <a:pt x="465" y="78"/>
                        <a:pt x="470" y="78"/>
                      </a:cubicBezTo>
                      <a:cubicBezTo>
                        <a:pt x="471" y="78"/>
                        <a:pt x="472" y="78"/>
                        <a:pt x="473" y="78"/>
                      </a:cubicBezTo>
                      <a:cubicBezTo>
                        <a:pt x="476" y="77"/>
                        <a:pt x="479" y="77"/>
                        <a:pt x="481" y="77"/>
                      </a:cubicBezTo>
                      <a:cubicBezTo>
                        <a:pt x="482" y="77"/>
                        <a:pt x="483" y="77"/>
                        <a:pt x="483" y="77"/>
                      </a:cubicBezTo>
                      <a:cubicBezTo>
                        <a:pt x="485" y="76"/>
                        <a:pt x="486" y="76"/>
                        <a:pt x="487" y="76"/>
                      </a:cubicBezTo>
                      <a:cubicBezTo>
                        <a:pt x="490" y="76"/>
                        <a:pt x="493" y="75"/>
                        <a:pt x="496" y="75"/>
                      </a:cubicBezTo>
                      <a:cubicBezTo>
                        <a:pt x="498" y="75"/>
                        <a:pt x="499" y="75"/>
                        <a:pt x="501" y="74"/>
                      </a:cubicBezTo>
                      <a:cubicBezTo>
                        <a:pt x="502" y="74"/>
                        <a:pt x="503" y="74"/>
                        <a:pt x="504" y="74"/>
                      </a:cubicBezTo>
                      <a:cubicBezTo>
                        <a:pt x="505" y="74"/>
                        <a:pt x="507" y="74"/>
                        <a:pt x="508" y="73"/>
                      </a:cubicBezTo>
                      <a:cubicBezTo>
                        <a:pt x="510" y="73"/>
                        <a:pt x="512" y="73"/>
                        <a:pt x="513" y="73"/>
                      </a:cubicBezTo>
                      <a:cubicBezTo>
                        <a:pt x="516" y="72"/>
                        <a:pt x="519" y="72"/>
                        <a:pt x="521" y="71"/>
                      </a:cubicBezTo>
                      <a:cubicBezTo>
                        <a:pt x="523" y="71"/>
                        <a:pt x="524" y="71"/>
                        <a:pt x="525" y="71"/>
                      </a:cubicBezTo>
                      <a:cubicBezTo>
                        <a:pt x="526" y="71"/>
                        <a:pt x="526" y="71"/>
                        <a:pt x="526" y="71"/>
                      </a:cubicBezTo>
                      <a:cubicBezTo>
                        <a:pt x="529" y="70"/>
                        <a:pt x="532" y="70"/>
                        <a:pt x="535" y="69"/>
                      </a:cubicBezTo>
                      <a:cubicBezTo>
                        <a:pt x="536" y="69"/>
                        <a:pt x="536" y="69"/>
                        <a:pt x="537" y="69"/>
                      </a:cubicBezTo>
                      <a:cubicBezTo>
                        <a:pt x="541" y="68"/>
                        <a:pt x="545" y="67"/>
                        <a:pt x="548" y="67"/>
                      </a:cubicBezTo>
                      <a:cubicBezTo>
                        <a:pt x="549" y="67"/>
                        <a:pt x="549" y="67"/>
                        <a:pt x="549" y="67"/>
                      </a:cubicBezTo>
                      <a:cubicBezTo>
                        <a:pt x="549" y="67"/>
                        <a:pt x="550" y="66"/>
                        <a:pt x="551" y="66"/>
                      </a:cubicBezTo>
                      <a:cubicBezTo>
                        <a:pt x="554" y="66"/>
                        <a:pt x="556" y="65"/>
                        <a:pt x="559" y="65"/>
                      </a:cubicBezTo>
                      <a:cubicBezTo>
                        <a:pt x="560" y="64"/>
                        <a:pt x="562" y="64"/>
                        <a:pt x="563" y="64"/>
                      </a:cubicBezTo>
                      <a:cubicBezTo>
                        <a:pt x="564" y="63"/>
                        <a:pt x="566" y="63"/>
                        <a:pt x="567" y="63"/>
                      </a:cubicBezTo>
                      <a:cubicBezTo>
                        <a:pt x="568" y="63"/>
                        <a:pt x="569" y="62"/>
                        <a:pt x="570" y="62"/>
                      </a:cubicBezTo>
                      <a:cubicBezTo>
                        <a:pt x="571" y="62"/>
                        <a:pt x="572" y="62"/>
                        <a:pt x="573" y="62"/>
                      </a:cubicBezTo>
                      <a:cubicBezTo>
                        <a:pt x="575" y="61"/>
                        <a:pt x="577" y="60"/>
                        <a:pt x="580" y="60"/>
                      </a:cubicBezTo>
                      <a:cubicBezTo>
                        <a:pt x="581" y="60"/>
                        <a:pt x="581" y="59"/>
                        <a:pt x="582" y="59"/>
                      </a:cubicBezTo>
                      <a:cubicBezTo>
                        <a:pt x="582" y="59"/>
                        <a:pt x="583" y="59"/>
                        <a:pt x="583" y="59"/>
                      </a:cubicBezTo>
                      <a:cubicBezTo>
                        <a:pt x="586" y="58"/>
                        <a:pt x="588" y="58"/>
                        <a:pt x="591" y="57"/>
                      </a:cubicBezTo>
                      <a:cubicBezTo>
                        <a:pt x="591" y="57"/>
                        <a:pt x="592" y="57"/>
                        <a:pt x="592" y="56"/>
                      </a:cubicBezTo>
                      <a:cubicBezTo>
                        <a:pt x="593" y="56"/>
                        <a:pt x="595" y="56"/>
                        <a:pt x="596" y="55"/>
                      </a:cubicBezTo>
                      <a:cubicBezTo>
                        <a:pt x="597" y="55"/>
                        <a:pt x="598" y="55"/>
                        <a:pt x="599" y="54"/>
                      </a:cubicBezTo>
                      <a:cubicBezTo>
                        <a:pt x="600" y="54"/>
                        <a:pt x="600" y="54"/>
                        <a:pt x="601" y="54"/>
                      </a:cubicBezTo>
                      <a:cubicBezTo>
                        <a:pt x="603" y="53"/>
                        <a:pt x="605" y="52"/>
                        <a:pt x="607" y="52"/>
                      </a:cubicBezTo>
                      <a:cubicBezTo>
                        <a:pt x="607" y="52"/>
                        <a:pt x="607" y="52"/>
                        <a:pt x="608" y="51"/>
                      </a:cubicBezTo>
                      <a:cubicBezTo>
                        <a:pt x="610" y="51"/>
                        <a:pt x="613" y="50"/>
                        <a:pt x="615" y="49"/>
                      </a:cubicBezTo>
                      <a:cubicBezTo>
                        <a:pt x="615" y="49"/>
                        <a:pt x="616" y="48"/>
                        <a:pt x="616" y="48"/>
                      </a:cubicBezTo>
                      <a:cubicBezTo>
                        <a:pt x="616" y="48"/>
                        <a:pt x="616" y="48"/>
                        <a:pt x="616" y="48"/>
                      </a:cubicBezTo>
                      <a:cubicBezTo>
                        <a:pt x="619" y="47"/>
                        <a:pt x="622" y="46"/>
                        <a:pt x="624" y="45"/>
                      </a:cubicBezTo>
                      <a:cubicBezTo>
                        <a:pt x="624" y="45"/>
                        <a:pt x="624" y="45"/>
                        <a:pt x="624" y="45"/>
                      </a:cubicBezTo>
                      <a:cubicBezTo>
                        <a:pt x="625" y="45"/>
                        <a:pt x="625" y="44"/>
                        <a:pt x="626" y="44"/>
                      </a:cubicBezTo>
                      <a:cubicBezTo>
                        <a:pt x="628" y="43"/>
                        <a:pt x="629" y="43"/>
                        <a:pt x="631" y="42"/>
                      </a:cubicBezTo>
                      <a:cubicBezTo>
                        <a:pt x="631" y="42"/>
                        <a:pt x="631" y="42"/>
                        <a:pt x="631" y="42"/>
                      </a:cubicBezTo>
                      <a:cubicBezTo>
                        <a:pt x="632" y="41"/>
                        <a:pt x="633" y="41"/>
                        <a:pt x="633" y="40"/>
                      </a:cubicBezTo>
                      <a:cubicBezTo>
                        <a:pt x="635" y="40"/>
                        <a:pt x="636" y="39"/>
                        <a:pt x="637" y="38"/>
                      </a:cubicBezTo>
                      <a:cubicBezTo>
                        <a:pt x="637" y="38"/>
                        <a:pt x="637" y="38"/>
                        <a:pt x="637" y="38"/>
                      </a:cubicBezTo>
                      <a:cubicBezTo>
                        <a:pt x="638" y="38"/>
                        <a:pt x="638" y="37"/>
                        <a:pt x="639" y="37"/>
                      </a:cubicBezTo>
                      <a:cubicBezTo>
                        <a:pt x="640" y="36"/>
                        <a:pt x="641" y="36"/>
                        <a:pt x="642" y="35"/>
                      </a:cubicBezTo>
                      <a:cubicBezTo>
                        <a:pt x="642" y="35"/>
                        <a:pt x="642" y="35"/>
                        <a:pt x="643" y="35"/>
                      </a:cubicBezTo>
                      <a:cubicBezTo>
                        <a:pt x="643" y="34"/>
                        <a:pt x="644" y="34"/>
                        <a:pt x="644" y="34"/>
                      </a:cubicBezTo>
                      <a:cubicBezTo>
                        <a:pt x="645" y="33"/>
                        <a:pt x="646" y="32"/>
                        <a:pt x="646" y="32"/>
                      </a:cubicBezTo>
                      <a:cubicBezTo>
                        <a:pt x="647" y="32"/>
                        <a:pt x="647" y="31"/>
                        <a:pt x="647" y="31"/>
                      </a:cubicBezTo>
                      <a:cubicBezTo>
                        <a:pt x="647" y="31"/>
                        <a:pt x="648" y="31"/>
                        <a:pt x="648" y="30"/>
                      </a:cubicBezTo>
                      <a:cubicBezTo>
                        <a:pt x="649" y="30"/>
                        <a:pt x="649" y="29"/>
                        <a:pt x="650" y="28"/>
                      </a:cubicBezTo>
                      <a:cubicBezTo>
                        <a:pt x="650" y="28"/>
                        <a:pt x="650" y="28"/>
                        <a:pt x="651" y="28"/>
                      </a:cubicBezTo>
                      <a:cubicBezTo>
                        <a:pt x="651" y="27"/>
                        <a:pt x="652" y="26"/>
                        <a:pt x="652" y="26"/>
                      </a:cubicBezTo>
                      <a:cubicBezTo>
                        <a:pt x="652" y="25"/>
                        <a:pt x="652" y="25"/>
                        <a:pt x="652" y="25"/>
                      </a:cubicBezTo>
                      <a:cubicBezTo>
                        <a:pt x="653" y="25"/>
                        <a:pt x="653" y="24"/>
                        <a:pt x="653" y="24"/>
                      </a:cubicBezTo>
                      <a:cubicBezTo>
                        <a:pt x="654" y="23"/>
                        <a:pt x="654" y="23"/>
                        <a:pt x="654" y="22"/>
                      </a:cubicBezTo>
                      <a:cubicBezTo>
                        <a:pt x="654" y="22"/>
                        <a:pt x="654" y="22"/>
                        <a:pt x="654" y="22"/>
                      </a:cubicBezTo>
                      <a:cubicBezTo>
                        <a:pt x="655" y="21"/>
                        <a:pt x="655" y="20"/>
                        <a:pt x="655" y="20"/>
                      </a:cubicBezTo>
                      <a:cubicBezTo>
                        <a:pt x="655" y="19"/>
                        <a:pt x="655" y="19"/>
                        <a:pt x="655" y="19"/>
                      </a:cubicBezTo>
                      <a:cubicBezTo>
                        <a:pt x="656" y="18"/>
                        <a:pt x="656" y="18"/>
                        <a:pt x="656" y="18"/>
                      </a:cubicBezTo>
                      <a:cubicBezTo>
                        <a:pt x="656" y="17"/>
                        <a:pt x="656" y="16"/>
                        <a:pt x="656" y="15"/>
                      </a:cubicBezTo>
                      <a:cubicBezTo>
                        <a:pt x="656" y="15"/>
                        <a:pt x="656" y="15"/>
                        <a:pt x="656" y="15"/>
                      </a:cubicBezTo>
                      <a:cubicBezTo>
                        <a:pt x="656" y="0"/>
                        <a:pt x="656" y="0"/>
                        <a:pt x="656" y="0"/>
                      </a:cubicBezTo>
                      <a:cubicBezTo>
                        <a:pt x="656" y="1"/>
                        <a:pt x="656" y="2"/>
                        <a:pt x="656" y="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lumMod val="50000"/>
                        <a:lumOff val="50000"/>
                        <a:tint val="66000"/>
                        <a:satMod val="160000"/>
                      </a:schemeClr>
                    </a:gs>
                    <a:gs pos="50000">
                      <a:schemeClr val="tx2">
                        <a:lumMod val="50000"/>
                        <a:lumOff val="50000"/>
                        <a:tint val="44500"/>
                        <a:satMod val="160000"/>
                      </a:schemeClr>
                    </a:gs>
                    <a:gs pos="100000">
                      <a:schemeClr val="tx2">
                        <a:lumMod val="50000"/>
                        <a:lumOff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37" name="Freeform 7"/>
                <p:cNvSpPr>
                  <a:spLocks noEditPoints="1"/>
                </p:cNvSpPr>
                <p:nvPr/>
              </p:nvSpPr>
              <p:spPr bwMode="auto">
                <a:xfrm>
                  <a:off x="3333750" y="3273424"/>
                  <a:ext cx="2473325" cy="536575"/>
                </a:xfrm>
                <a:custGeom>
                  <a:avLst/>
                  <a:gdLst/>
                  <a:ahLst/>
                  <a:cxnLst>
                    <a:cxn ang="0">
                      <a:pos x="328" y="0"/>
                    </a:cxn>
                    <a:cxn ang="0">
                      <a:pos x="656" y="70"/>
                    </a:cxn>
                    <a:cxn ang="0">
                      <a:pos x="328" y="140"/>
                    </a:cxn>
                    <a:cxn ang="0">
                      <a:pos x="0" y="70"/>
                    </a:cxn>
                    <a:cxn ang="0">
                      <a:pos x="328" y="0"/>
                    </a:cxn>
                    <a:cxn ang="0">
                      <a:pos x="328" y="122"/>
                    </a:cxn>
                    <a:cxn ang="0">
                      <a:pos x="572" y="70"/>
                    </a:cxn>
                    <a:cxn ang="0">
                      <a:pos x="328" y="18"/>
                    </a:cxn>
                    <a:cxn ang="0">
                      <a:pos x="84" y="70"/>
                    </a:cxn>
                    <a:cxn ang="0">
                      <a:pos x="328" y="122"/>
                    </a:cxn>
                  </a:cxnLst>
                  <a:rect l="0" t="0" r="r" b="b"/>
                  <a:pathLst>
                    <a:path w="656" h="140">
                      <a:moveTo>
                        <a:pt x="328" y="0"/>
                      </a:moveTo>
                      <a:cubicBezTo>
                        <a:pt x="509" y="0"/>
                        <a:pt x="656" y="31"/>
                        <a:pt x="656" y="70"/>
                      </a:cubicBezTo>
                      <a:cubicBezTo>
                        <a:pt x="656" y="109"/>
                        <a:pt x="510" y="140"/>
                        <a:pt x="328" y="140"/>
                      </a:cubicBezTo>
                      <a:cubicBezTo>
                        <a:pt x="147" y="140"/>
                        <a:pt x="0" y="109"/>
                        <a:pt x="0" y="70"/>
                      </a:cubicBezTo>
                      <a:cubicBezTo>
                        <a:pt x="0" y="31"/>
                        <a:pt x="146" y="0"/>
                        <a:pt x="328" y="0"/>
                      </a:cubicBezTo>
                      <a:close/>
                      <a:moveTo>
                        <a:pt x="328" y="122"/>
                      </a:moveTo>
                      <a:cubicBezTo>
                        <a:pt x="463" y="122"/>
                        <a:pt x="572" y="99"/>
                        <a:pt x="572" y="70"/>
                      </a:cubicBezTo>
                      <a:cubicBezTo>
                        <a:pt x="571" y="41"/>
                        <a:pt x="462" y="18"/>
                        <a:pt x="328" y="18"/>
                      </a:cubicBezTo>
                      <a:cubicBezTo>
                        <a:pt x="193" y="18"/>
                        <a:pt x="84" y="41"/>
                        <a:pt x="84" y="70"/>
                      </a:cubicBezTo>
                      <a:cubicBezTo>
                        <a:pt x="85" y="99"/>
                        <a:pt x="194" y="122"/>
                        <a:pt x="328" y="122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38" name="Freeform 8"/>
                <p:cNvSpPr>
                  <a:spLocks/>
                </p:cNvSpPr>
                <p:nvPr/>
              </p:nvSpPr>
              <p:spPr bwMode="auto">
                <a:xfrm>
                  <a:off x="4373563" y="3495674"/>
                  <a:ext cx="407988" cy="100013"/>
                </a:xfrm>
                <a:custGeom>
                  <a:avLst/>
                  <a:gdLst/>
                  <a:ahLst/>
                  <a:cxnLst>
                    <a:cxn ang="0">
                      <a:pos x="107" y="2"/>
                    </a:cxn>
                    <a:cxn ang="0">
                      <a:pos x="106" y="4"/>
                    </a:cxn>
                    <a:cxn ang="0">
                      <a:pos x="102" y="5"/>
                    </a:cxn>
                    <a:cxn ang="0">
                      <a:pos x="99" y="7"/>
                    </a:cxn>
                    <a:cxn ang="0">
                      <a:pos x="93" y="8"/>
                    </a:cxn>
                    <a:cxn ang="0">
                      <a:pos x="88" y="9"/>
                    </a:cxn>
                    <a:cxn ang="0">
                      <a:pos x="81" y="10"/>
                    </a:cxn>
                    <a:cxn ang="0">
                      <a:pos x="67" y="11"/>
                    </a:cxn>
                    <a:cxn ang="0">
                      <a:pos x="60" y="12"/>
                    </a:cxn>
                    <a:cxn ang="0">
                      <a:pos x="48" y="12"/>
                    </a:cxn>
                    <a:cxn ang="0">
                      <a:pos x="38" y="11"/>
                    </a:cxn>
                    <a:cxn ang="0">
                      <a:pos x="28" y="10"/>
                    </a:cxn>
                    <a:cxn ang="0">
                      <a:pos x="23" y="10"/>
                    </a:cxn>
                    <a:cxn ang="0">
                      <a:pos x="16" y="8"/>
                    </a:cxn>
                    <a:cxn ang="0">
                      <a:pos x="12" y="7"/>
                    </a:cxn>
                    <a:cxn ang="0">
                      <a:pos x="6" y="6"/>
                    </a:cxn>
                    <a:cxn ang="0">
                      <a:pos x="3" y="4"/>
                    </a:cxn>
                    <a:cxn ang="0">
                      <a:pos x="1" y="3"/>
                    </a:cxn>
                    <a:cxn ang="0">
                      <a:pos x="0" y="1"/>
                    </a:cxn>
                    <a:cxn ang="0">
                      <a:pos x="0" y="16"/>
                    </a:cxn>
                    <a:cxn ang="0">
                      <a:pos x="1" y="17"/>
                    </a:cxn>
                    <a:cxn ang="0">
                      <a:pos x="3" y="19"/>
                    </a:cxn>
                    <a:cxn ang="0">
                      <a:pos x="7" y="20"/>
                    </a:cxn>
                    <a:cxn ang="0">
                      <a:pos x="12" y="22"/>
                    </a:cxn>
                    <a:cxn ang="0">
                      <a:pos x="12" y="22"/>
                    </a:cxn>
                    <a:cxn ang="0">
                      <a:pos x="19" y="23"/>
                    </a:cxn>
                    <a:cxn ang="0">
                      <a:pos x="22" y="24"/>
                    </a:cxn>
                    <a:cxn ang="0">
                      <a:pos x="25" y="24"/>
                    </a:cxn>
                    <a:cxn ang="0">
                      <a:pos x="29" y="25"/>
                    </a:cxn>
                    <a:cxn ang="0">
                      <a:pos x="33" y="25"/>
                    </a:cxn>
                    <a:cxn ang="0">
                      <a:pos x="38" y="26"/>
                    </a:cxn>
                    <a:cxn ang="0">
                      <a:pos x="40" y="26"/>
                    </a:cxn>
                    <a:cxn ang="0">
                      <a:pos x="43" y="26"/>
                    </a:cxn>
                    <a:cxn ang="0">
                      <a:pos x="48" y="26"/>
                    </a:cxn>
                    <a:cxn ang="0">
                      <a:pos x="52" y="26"/>
                    </a:cxn>
                    <a:cxn ang="0">
                      <a:pos x="56" y="26"/>
                    </a:cxn>
                    <a:cxn ang="0">
                      <a:pos x="60" y="26"/>
                    </a:cxn>
                    <a:cxn ang="0">
                      <a:pos x="64" y="26"/>
                    </a:cxn>
                    <a:cxn ang="0">
                      <a:pos x="67" y="26"/>
                    </a:cxn>
                    <a:cxn ang="0">
                      <a:pos x="80" y="25"/>
                    </a:cxn>
                    <a:cxn ang="0">
                      <a:pos x="84" y="24"/>
                    </a:cxn>
                    <a:cxn ang="0">
                      <a:pos x="88" y="24"/>
                    </a:cxn>
                    <a:cxn ang="0">
                      <a:pos x="92" y="23"/>
                    </a:cxn>
                    <a:cxn ang="0">
                      <a:pos x="96" y="22"/>
                    </a:cxn>
                    <a:cxn ang="0">
                      <a:pos x="98" y="21"/>
                    </a:cxn>
                    <a:cxn ang="0">
                      <a:pos x="100" y="21"/>
                    </a:cxn>
                    <a:cxn ang="0">
                      <a:pos x="102" y="20"/>
                    </a:cxn>
                    <a:cxn ang="0">
                      <a:pos x="104" y="19"/>
                    </a:cxn>
                    <a:cxn ang="0">
                      <a:pos x="106" y="18"/>
                    </a:cxn>
                    <a:cxn ang="0">
                      <a:pos x="107" y="17"/>
                    </a:cxn>
                    <a:cxn ang="0">
                      <a:pos x="107" y="17"/>
                    </a:cxn>
                    <a:cxn ang="0">
                      <a:pos x="108" y="16"/>
                    </a:cxn>
                    <a:cxn ang="0">
                      <a:pos x="108" y="15"/>
                    </a:cxn>
                  </a:cxnLst>
                  <a:rect l="0" t="0" r="r" b="b"/>
                  <a:pathLst>
                    <a:path w="108" h="26">
                      <a:moveTo>
                        <a:pt x="108" y="1"/>
                      </a:move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08" y="2"/>
                        <a:pt x="108" y="2"/>
                        <a:pt x="107" y="2"/>
                      </a:cubicBezTo>
                      <a:cubicBezTo>
                        <a:pt x="107" y="2"/>
                        <a:pt x="107" y="2"/>
                        <a:pt x="107" y="2"/>
                      </a:cubicBezTo>
                      <a:cubicBezTo>
                        <a:pt x="107" y="3"/>
                        <a:pt x="106" y="3"/>
                        <a:pt x="106" y="3"/>
                      </a:cubicBezTo>
                      <a:cubicBezTo>
                        <a:pt x="106" y="3"/>
                        <a:pt x="106" y="3"/>
                        <a:pt x="106" y="4"/>
                      </a:cubicBezTo>
                      <a:cubicBezTo>
                        <a:pt x="105" y="4"/>
                        <a:pt x="105" y="4"/>
                        <a:pt x="104" y="4"/>
                      </a:cubicBezTo>
                      <a:cubicBezTo>
                        <a:pt x="104" y="4"/>
                        <a:pt x="104" y="5"/>
                        <a:pt x="104" y="5"/>
                      </a:cubicBezTo>
                      <a:cubicBezTo>
                        <a:pt x="103" y="5"/>
                        <a:pt x="103" y="5"/>
                        <a:pt x="102" y="5"/>
                      </a:cubicBezTo>
                      <a:cubicBezTo>
                        <a:pt x="102" y="6"/>
                        <a:pt x="102" y="6"/>
                        <a:pt x="102" y="6"/>
                      </a:cubicBezTo>
                      <a:cubicBezTo>
                        <a:pt x="101" y="6"/>
                        <a:pt x="100" y="6"/>
                        <a:pt x="99" y="6"/>
                      </a:cubicBezTo>
                      <a:cubicBezTo>
                        <a:pt x="99" y="6"/>
                        <a:pt x="99" y="6"/>
                        <a:pt x="99" y="7"/>
                      </a:cubicBezTo>
                      <a:cubicBezTo>
                        <a:pt x="98" y="7"/>
                        <a:pt x="97" y="7"/>
                        <a:pt x="96" y="7"/>
                      </a:cubicBezTo>
                      <a:cubicBezTo>
                        <a:pt x="96" y="7"/>
                        <a:pt x="96" y="7"/>
                        <a:pt x="95" y="8"/>
                      </a:cubicBezTo>
                      <a:cubicBezTo>
                        <a:pt x="95" y="8"/>
                        <a:pt x="94" y="8"/>
                        <a:pt x="93" y="8"/>
                      </a:cubicBezTo>
                      <a:cubicBezTo>
                        <a:pt x="93" y="8"/>
                        <a:pt x="92" y="8"/>
                        <a:pt x="92" y="8"/>
                      </a:cubicBezTo>
                      <a:cubicBezTo>
                        <a:pt x="91" y="9"/>
                        <a:pt x="90" y="9"/>
                        <a:pt x="90" y="9"/>
                      </a:cubicBezTo>
                      <a:cubicBezTo>
                        <a:pt x="89" y="9"/>
                        <a:pt x="88" y="9"/>
                        <a:pt x="88" y="9"/>
                      </a:cubicBezTo>
                      <a:cubicBezTo>
                        <a:pt x="87" y="9"/>
                        <a:pt x="86" y="9"/>
                        <a:pt x="86" y="9"/>
                      </a:cubicBezTo>
                      <a:cubicBezTo>
                        <a:pt x="85" y="10"/>
                        <a:pt x="84" y="10"/>
                        <a:pt x="84" y="10"/>
                      </a:cubicBezTo>
                      <a:cubicBezTo>
                        <a:pt x="83" y="10"/>
                        <a:pt x="82" y="10"/>
                        <a:pt x="81" y="10"/>
                      </a:cubicBezTo>
                      <a:cubicBezTo>
                        <a:pt x="80" y="10"/>
                        <a:pt x="80" y="10"/>
                        <a:pt x="80" y="10"/>
                      </a:cubicBezTo>
                      <a:cubicBezTo>
                        <a:pt x="78" y="10"/>
                        <a:pt x="77" y="11"/>
                        <a:pt x="75" y="11"/>
                      </a:cubicBezTo>
                      <a:cubicBezTo>
                        <a:pt x="73" y="11"/>
                        <a:pt x="70" y="11"/>
                        <a:pt x="67" y="11"/>
                      </a:cubicBezTo>
                      <a:cubicBezTo>
                        <a:pt x="66" y="11"/>
                        <a:pt x="66" y="11"/>
                        <a:pt x="65" y="11"/>
                      </a:cubicBezTo>
                      <a:cubicBezTo>
                        <a:pt x="65" y="11"/>
                        <a:pt x="65" y="11"/>
                        <a:pt x="64" y="11"/>
                      </a:cubicBezTo>
                      <a:cubicBezTo>
                        <a:pt x="63" y="11"/>
                        <a:pt x="61" y="12"/>
                        <a:pt x="60" y="12"/>
                      </a:cubicBezTo>
                      <a:cubicBezTo>
                        <a:pt x="60" y="12"/>
                        <a:pt x="60" y="12"/>
                        <a:pt x="59" y="12"/>
                      </a:cubicBezTo>
                      <a:cubicBezTo>
                        <a:pt x="58" y="12"/>
                        <a:pt x="56" y="12"/>
                        <a:pt x="54" y="12"/>
                      </a:cubicBezTo>
                      <a:cubicBezTo>
                        <a:pt x="52" y="12"/>
                        <a:pt x="50" y="12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5" y="11"/>
                        <a:pt x="41" y="11"/>
                        <a:pt x="38" y="11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6" y="11"/>
                        <a:pt x="35" y="11"/>
                        <a:pt x="33" y="11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1" y="11"/>
                        <a:pt x="30" y="10"/>
                        <a:pt x="28" y="10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6" y="10"/>
                        <a:pt x="25" y="10"/>
                        <a:pt x="24" y="10"/>
                      </a:cubicBezTo>
                      <a:cubicBezTo>
                        <a:pt x="24" y="10"/>
                        <a:pt x="23" y="10"/>
                        <a:pt x="23" y="10"/>
                      </a:cubicBezTo>
                      <a:cubicBezTo>
                        <a:pt x="22" y="9"/>
                        <a:pt x="21" y="9"/>
                        <a:pt x="20" y="9"/>
                      </a:cubicBezTo>
                      <a:cubicBezTo>
                        <a:pt x="20" y="9"/>
                        <a:pt x="19" y="9"/>
                        <a:pt x="19" y="9"/>
                      </a:cubicBezTo>
                      <a:cubicBezTo>
                        <a:pt x="18" y="9"/>
                        <a:pt x="17" y="8"/>
                        <a:pt x="16" y="8"/>
                      </a:cubicBezTo>
                      <a:cubicBezTo>
                        <a:pt x="15" y="8"/>
                        <a:pt x="14" y="8"/>
                        <a:pt x="13" y="8"/>
                      </a:cubicBezTo>
                      <a:cubicBezTo>
                        <a:pt x="13" y="8"/>
                        <a:pt x="12" y="7"/>
                        <a:pt x="12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9" y="6"/>
                        <a:pt x="8" y="6"/>
                        <a:pt x="8" y="6"/>
                      </a:cubicBezTo>
                      <a:cubicBezTo>
                        <a:pt x="8" y="6"/>
                        <a:pt x="7" y="6"/>
                        <a:pt x="6" y="6"/>
                      </a:cubicBezTo>
                      <a:cubicBezTo>
                        <a:pt x="6" y="6"/>
                        <a:pt x="6" y="5"/>
                        <a:pt x="6" y="5"/>
                      </a:cubicBezTo>
                      <a:cubicBezTo>
                        <a:pt x="5" y="5"/>
                        <a:pt x="5" y="5"/>
                        <a:pt x="4" y="5"/>
                      </a:cubicBezTo>
                      <a:cubicBezTo>
                        <a:pt x="4" y="5"/>
                        <a:pt x="4" y="4"/>
                        <a:pt x="3" y="4"/>
                      </a:cubicBezTo>
                      <a:cubicBezTo>
                        <a:pt x="3" y="4"/>
                        <a:pt x="3" y="4"/>
                        <a:pt x="2" y="4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1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7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8"/>
                        <a:pt x="3" y="19"/>
                        <a:pt x="3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5" y="19"/>
                        <a:pt x="5" y="20"/>
                        <a:pt x="6" y="20"/>
                      </a:cubicBezTo>
                      <a:cubicBezTo>
                        <a:pt x="6" y="20"/>
                        <a:pt x="6" y="20"/>
                        <a:pt x="7" y="20"/>
                      </a:cubicBezTo>
                      <a:cubicBezTo>
                        <a:pt x="7" y="20"/>
                        <a:pt x="8" y="21"/>
                        <a:pt x="8" y="21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1"/>
                        <a:pt x="11" y="22"/>
                        <a:pt x="12" y="22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3" y="22"/>
                        <a:pt x="14" y="23"/>
                        <a:pt x="16" y="23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7" y="23"/>
                        <a:pt x="18" y="23"/>
                        <a:pt x="19" y="23"/>
                      </a:cubicBezTo>
                      <a:cubicBezTo>
                        <a:pt x="19" y="23"/>
                        <a:pt x="19" y="23"/>
                        <a:pt x="19" y="23"/>
                      </a:cubicBezTo>
                      <a:cubicBezTo>
                        <a:pt x="19" y="24"/>
                        <a:pt x="20" y="24"/>
                        <a:pt x="20" y="24"/>
                      </a:cubicBezTo>
                      <a:cubicBezTo>
                        <a:pt x="21" y="24"/>
                        <a:pt x="21" y="24"/>
                        <a:pt x="22" y="24"/>
                      </a:cubicBezTo>
                      <a:cubicBezTo>
                        <a:pt x="22" y="24"/>
                        <a:pt x="23" y="24"/>
                        <a:pt x="23" y="24"/>
                      </a:cubicBezTo>
                      <a:cubicBezTo>
                        <a:pt x="23" y="24"/>
                        <a:pt x="24" y="24"/>
                        <a:pt x="24" y="24"/>
                      </a:cubicBezTo>
                      <a:cubicBezTo>
                        <a:pt x="24" y="24"/>
                        <a:pt x="24" y="24"/>
                        <a:pt x="25" y="24"/>
                      </a:cubicBezTo>
                      <a:cubicBezTo>
                        <a:pt x="25" y="24"/>
                        <a:pt x="26" y="25"/>
                        <a:pt x="27" y="25"/>
                      </a:cubicBezTo>
                      <a:cubicBezTo>
                        <a:pt x="27" y="25"/>
                        <a:pt x="27" y="25"/>
                        <a:pt x="28" y="25"/>
                      </a:cubicBezTo>
                      <a:cubicBezTo>
                        <a:pt x="28" y="25"/>
                        <a:pt x="28" y="25"/>
                        <a:pt x="29" y="25"/>
                      </a:cubicBezTo>
                      <a:cubicBezTo>
                        <a:pt x="29" y="25"/>
                        <a:pt x="29" y="25"/>
                        <a:pt x="30" y="25"/>
                      </a:cubicBezTo>
                      <a:cubicBezTo>
                        <a:pt x="31" y="25"/>
                        <a:pt x="32" y="25"/>
                        <a:pt x="32" y="25"/>
                      </a:cubicBezTo>
                      <a:cubicBezTo>
                        <a:pt x="32" y="25"/>
                        <a:pt x="33" y="25"/>
                        <a:pt x="33" y="25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5"/>
                        <a:pt x="35" y="25"/>
                      </a:cubicBezTo>
                      <a:cubicBezTo>
                        <a:pt x="36" y="25"/>
                        <a:pt x="37" y="26"/>
                        <a:pt x="38" y="26"/>
                      </a:cubicBez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6"/>
                        <a:pt x="40" y="26"/>
                      </a:cubicBezTo>
                      <a:cubicBezTo>
                        <a:pt x="41" y="26"/>
                        <a:pt x="42" y="26"/>
                        <a:pt x="43" y="26"/>
                      </a:cubicBezTo>
                      <a:cubicBezTo>
                        <a:pt x="43" y="26"/>
                        <a:pt x="43" y="26"/>
                        <a:pt x="43" y="26"/>
                      </a:cubicBezTo>
                      <a:cubicBezTo>
                        <a:pt x="43" y="26"/>
                        <a:pt x="43" y="26"/>
                        <a:pt x="43" y="26"/>
                      </a:cubicBezTo>
                      <a:cubicBezTo>
                        <a:pt x="44" y="26"/>
                        <a:pt x="45" y="26"/>
                        <a:pt x="45" y="26"/>
                      </a:cubicBezTo>
                      <a:cubicBezTo>
                        <a:pt x="46" y="26"/>
                        <a:pt x="47" y="26"/>
                        <a:pt x="47" y="26"/>
                      </a:cubicBezTo>
                      <a:cubicBezTo>
                        <a:pt x="48" y="26"/>
                        <a:pt x="48" y="26"/>
                        <a:pt x="48" y="26"/>
                      </a:cubicBezTo>
                      <a:cubicBezTo>
                        <a:pt x="48" y="26"/>
                        <a:pt x="49" y="26"/>
                        <a:pt x="49" y="26"/>
                      </a:cubicBezTo>
                      <a:cubicBezTo>
                        <a:pt x="49" y="26"/>
                        <a:pt x="49" y="26"/>
                        <a:pt x="50" y="26"/>
                      </a:cubicBezTo>
                      <a:cubicBezTo>
                        <a:pt x="50" y="26"/>
                        <a:pt x="51" y="26"/>
                        <a:pt x="52" y="26"/>
                      </a:cubicBezTo>
                      <a:cubicBezTo>
                        <a:pt x="53" y="26"/>
                        <a:pt x="53" y="26"/>
                        <a:pt x="54" y="26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5" y="26"/>
                        <a:pt x="55" y="26"/>
                        <a:pt x="56" y="26"/>
                      </a:cubicBezTo>
                      <a:cubicBezTo>
                        <a:pt x="57" y="26"/>
                        <a:pt x="57" y="26"/>
                        <a:pt x="58" y="26"/>
                      </a:cubicBezTo>
                      <a:cubicBezTo>
                        <a:pt x="58" y="26"/>
                        <a:pt x="59" y="26"/>
                        <a:pt x="59" y="26"/>
                      </a:cubicBezTo>
                      <a:cubicBezTo>
                        <a:pt x="59" y="26"/>
                        <a:pt x="60" y="26"/>
                        <a:pt x="60" y="26"/>
                      </a:cubicBezTo>
                      <a:cubicBezTo>
                        <a:pt x="60" y="26"/>
                        <a:pt x="60" y="26"/>
                        <a:pt x="60" y="26"/>
                      </a:cubicBezTo>
                      <a:cubicBezTo>
                        <a:pt x="61" y="26"/>
                        <a:pt x="62" y="26"/>
                        <a:pt x="63" y="26"/>
                      </a:cubicBezTo>
                      <a:cubicBezTo>
                        <a:pt x="63" y="26"/>
                        <a:pt x="64" y="26"/>
                        <a:pt x="64" y="26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66" y="26"/>
                        <a:pt x="66" y="26"/>
                        <a:pt x="66" y="26"/>
                      </a:cubicBezTo>
                      <a:cubicBezTo>
                        <a:pt x="66" y="26"/>
                        <a:pt x="67" y="26"/>
                        <a:pt x="67" y="26"/>
                      </a:cubicBezTo>
                      <a:cubicBezTo>
                        <a:pt x="70" y="26"/>
                        <a:pt x="74" y="25"/>
                        <a:pt x="77" y="25"/>
                      </a:cubicBezTo>
                      <a:cubicBezTo>
                        <a:pt x="78" y="25"/>
                        <a:pt x="79" y="25"/>
                        <a:pt x="79" y="25"/>
                      </a:cubicBezTo>
                      <a:cubicBezTo>
                        <a:pt x="79" y="25"/>
                        <a:pt x="80" y="25"/>
                        <a:pt x="80" y="25"/>
                      </a:cubicBezTo>
                      <a:cubicBezTo>
                        <a:pt x="80" y="25"/>
                        <a:pt x="81" y="25"/>
                        <a:pt x="81" y="25"/>
                      </a:cubicBezTo>
                      <a:cubicBezTo>
                        <a:pt x="82" y="25"/>
                        <a:pt x="83" y="24"/>
                        <a:pt x="83" y="24"/>
                      </a:cubicBezTo>
                      <a:cubicBezTo>
                        <a:pt x="83" y="24"/>
                        <a:pt x="84" y="24"/>
                        <a:pt x="84" y="24"/>
                      </a:cubicBezTo>
                      <a:cubicBezTo>
                        <a:pt x="84" y="24"/>
                        <a:pt x="85" y="24"/>
                        <a:pt x="86" y="24"/>
                      </a:cubicBezTo>
                      <a:cubicBezTo>
                        <a:pt x="86" y="24"/>
                        <a:pt x="86" y="24"/>
                        <a:pt x="87" y="24"/>
                      </a:cubicBezTo>
                      <a:cubicBezTo>
                        <a:pt x="87" y="24"/>
                        <a:pt x="88" y="24"/>
                        <a:pt x="88" y="24"/>
                      </a:cubicBezTo>
                      <a:cubicBezTo>
                        <a:pt x="88" y="24"/>
                        <a:pt x="89" y="23"/>
                        <a:pt x="89" y="23"/>
                      </a:cubicBezTo>
                      <a:cubicBezTo>
                        <a:pt x="90" y="23"/>
                        <a:pt x="90" y="23"/>
                        <a:pt x="91" y="23"/>
                      </a:cubicBezTo>
                      <a:cubicBezTo>
                        <a:pt x="91" y="23"/>
                        <a:pt x="91" y="23"/>
                        <a:pt x="92" y="23"/>
                      </a:cubicBezTo>
                      <a:cubicBezTo>
                        <a:pt x="92" y="23"/>
                        <a:pt x="93" y="23"/>
                        <a:pt x="93" y="23"/>
                      </a:cubicBezTo>
                      <a:cubicBezTo>
                        <a:pt x="93" y="23"/>
                        <a:pt x="93" y="23"/>
                        <a:pt x="94" y="22"/>
                      </a:cubicBezTo>
                      <a:cubicBezTo>
                        <a:pt x="94" y="22"/>
                        <a:pt x="95" y="22"/>
                        <a:pt x="96" y="22"/>
                      </a:cubicBezTo>
                      <a:cubicBezTo>
                        <a:pt x="96" y="22"/>
                        <a:pt x="96" y="22"/>
                        <a:pt x="96" y="22"/>
                      </a:cubicBezTo>
                      <a:cubicBezTo>
                        <a:pt x="96" y="22"/>
                        <a:pt x="96" y="22"/>
                        <a:pt x="96" y="22"/>
                      </a:cubicBezTo>
                      <a:cubicBezTo>
                        <a:pt x="97" y="22"/>
                        <a:pt x="98" y="21"/>
                        <a:pt x="98" y="21"/>
                      </a:cubicBezTo>
                      <a:cubicBezTo>
                        <a:pt x="99" y="21"/>
                        <a:pt x="99" y="21"/>
                        <a:pt x="99" y="21"/>
                      </a:cubicBezTo>
                      <a:cubicBezTo>
                        <a:pt x="99" y="21"/>
                        <a:pt x="99" y="21"/>
                        <a:pt x="99" y="21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1" y="20"/>
                        <a:pt x="101" y="20"/>
                        <a:pt x="102" y="20"/>
                      </a:cubicBezTo>
                      <a:cubicBezTo>
                        <a:pt x="102" y="20"/>
                        <a:pt x="102" y="20"/>
                        <a:pt x="102" y="20"/>
                      </a:cubicBezTo>
                      <a:cubicBezTo>
                        <a:pt x="102" y="20"/>
                        <a:pt x="102" y="20"/>
                        <a:pt x="102" y="20"/>
                      </a:cubicBezTo>
                      <a:cubicBezTo>
                        <a:pt x="102" y="20"/>
                        <a:pt x="103" y="20"/>
                        <a:pt x="103" y="20"/>
                      </a:cubicBezTo>
                      <a:cubicBezTo>
                        <a:pt x="103" y="19"/>
                        <a:pt x="104" y="19"/>
                        <a:pt x="104" y="19"/>
                      </a:cubicBezTo>
                      <a:cubicBezTo>
                        <a:pt x="104" y="19"/>
                        <a:pt x="104" y="19"/>
                        <a:pt x="104" y="19"/>
                      </a:cubicBezTo>
                      <a:cubicBezTo>
                        <a:pt x="104" y="19"/>
                        <a:pt x="104" y="19"/>
                        <a:pt x="104" y="19"/>
                      </a:cubicBezTo>
                      <a:cubicBezTo>
                        <a:pt x="105" y="19"/>
                        <a:pt x="105" y="19"/>
                        <a:pt x="105" y="18"/>
                      </a:cubicBezTo>
                      <a:cubicBezTo>
                        <a:pt x="105" y="18"/>
                        <a:pt x="106" y="18"/>
                        <a:pt x="106" y="18"/>
                      </a:cubicBezTo>
                      <a:cubicBezTo>
                        <a:pt x="106" y="18"/>
                        <a:pt x="106" y="18"/>
                        <a:pt x="106" y="18"/>
                      </a:cubicBezTo>
                      <a:cubicBezTo>
                        <a:pt x="106" y="18"/>
                        <a:pt x="106" y="18"/>
                        <a:pt x="106" y="18"/>
                      </a:cubicBezTo>
                      <a:cubicBezTo>
                        <a:pt x="106" y="18"/>
                        <a:pt x="107" y="17"/>
                        <a:pt x="107" y="17"/>
                      </a:cubicBezTo>
                      <a:cubicBezTo>
                        <a:pt x="107" y="17"/>
                        <a:pt x="107" y="17"/>
                        <a:pt x="107" y="17"/>
                      </a:cubicBezTo>
                      <a:cubicBezTo>
                        <a:pt x="107" y="17"/>
                        <a:pt x="107" y="17"/>
                        <a:pt x="107" y="17"/>
                      </a:cubicBezTo>
                      <a:cubicBezTo>
                        <a:pt x="107" y="17"/>
                        <a:pt x="107" y="17"/>
                        <a:pt x="107" y="17"/>
                      </a:cubicBezTo>
                      <a:cubicBezTo>
                        <a:pt x="108" y="16"/>
                        <a:pt x="108" y="16"/>
                        <a:pt x="108" y="16"/>
                      </a:cubicBezTo>
                      <a:cubicBezTo>
                        <a:pt x="108" y="16"/>
                        <a:pt x="108" y="16"/>
                        <a:pt x="108" y="16"/>
                      </a:cubicBezTo>
                      <a:cubicBezTo>
                        <a:pt x="108" y="16"/>
                        <a:pt x="108" y="16"/>
                        <a:pt x="108" y="16"/>
                      </a:cubicBezTo>
                      <a:cubicBezTo>
                        <a:pt x="108" y="16"/>
                        <a:pt x="108" y="15"/>
                        <a:pt x="108" y="15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cubicBezTo>
                        <a:pt x="108" y="0"/>
                        <a:pt x="108" y="1"/>
                        <a:pt x="108" y="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lumMod val="50000"/>
                        <a:lumOff val="50000"/>
                        <a:tint val="66000"/>
                        <a:satMod val="160000"/>
                      </a:schemeClr>
                    </a:gs>
                    <a:gs pos="50000">
                      <a:schemeClr val="tx2">
                        <a:lumMod val="50000"/>
                        <a:lumOff val="50000"/>
                        <a:tint val="44500"/>
                        <a:satMod val="160000"/>
                      </a:schemeClr>
                    </a:gs>
                    <a:gs pos="100000">
                      <a:schemeClr val="tx2">
                        <a:lumMod val="50000"/>
                        <a:lumOff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39" name="Oval 9"/>
                <p:cNvSpPr>
                  <a:spLocks noChangeArrowheads="1"/>
                </p:cNvSpPr>
                <p:nvPr/>
              </p:nvSpPr>
              <p:spPr bwMode="auto">
                <a:xfrm>
                  <a:off x="4373563" y="3449637"/>
                  <a:ext cx="407988" cy="92075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grpSp>
            <p:nvGrpSpPr>
              <p:cNvPr id="208" name="Group 131"/>
              <p:cNvGrpSpPr/>
              <p:nvPr/>
            </p:nvGrpSpPr>
            <p:grpSpPr>
              <a:xfrm rot="1357144">
                <a:off x="3871163" y="2840772"/>
                <a:ext cx="2414224" cy="2269621"/>
                <a:chOff x="1768475" y="1136650"/>
                <a:chExt cx="2093912" cy="1968500"/>
              </a:xfr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grpSpPr>
            <p:grpSp>
              <p:nvGrpSpPr>
                <p:cNvPr id="209" name="Group 81"/>
                <p:cNvGrpSpPr/>
                <p:nvPr/>
              </p:nvGrpSpPr>
              <p:grpSpPr>
                <a:xfrm>
                  <a:off x="3028950" y="2316163"/>
                  <a:ext cx="246063" cy="249237"/>
                  <a:chOff x="3028950" y="2316163"/>
                  <a:chExt cx="246063" cy="249237"/>
                </a:xfrm>
                <a:solidFill>
                  <a:schemeClr val="tx2">
                    <a:lumMod val="50000"/>
                    <a:lumOff val="50000"/>
                  </a:schemeClr>
                </a:solidFill>
              </p:grpSpPr>
              <p:sp>
                <p:nvSpPr>
                  <p:cNvPr id="230" name="Freeform 63"/>
                  <p:cNvSpPr>
                    <a:spLocks/>
                  </p:cNvSpPr>
                  <p:nvPr/>
                </p:nvSpPr>
                <p:spPr bwMode="auto">
                  <a:xfrm>
                    <a:off x="3060700" y="2344738"/>
                    <a:ext cx="147638" cy="157163"/>
                  </a:xfrm>
                  <a:custGeom>
                    <a:avLst/>
                    <a:gdLst/>
                    <a:ahLst/>
                    <a:cxnLst>
                      <a:cxn ang="0">
                        <a:pos x="79" y="83"/>
                      </a:cxn>
                      <a:cxn ang="0">
                        <a:pos x="141" y="1"/>
                      </a:cxn>
                      <a:cxn ang="0">
                        <a:pos x="141" y="1"/>
                      </a:cxn>
                      <a:cxn ang="0">
                        <a:pos x="128" y="8"/>
                      </a:cxn>
                      <a:cxn ang="0">
                        <a:pos x="71" y="75"/>
                      </a:cxn>
                      <a:cxn ang="0">
                        <a:pos x="7" y="136"/>
                      </a:cxn>
                      <a:cxn ang="0">
                        <a:pos x="1" y="150"/>
                      </a:cxn>
                      <a:cxn ang="0">
                        <a:pos x="2" y="150"/>
                      </a:cxn>
                      <a:cxn ang="0">
                        <a:pos x="79" y="83"/>
                      </a:cxn>
                    </a:cxnLst>
                    <a:rect l="0" t="0" r="r" b="b"/>
                    <a:pathLst>
                      <a:path w="145" h="154">
                        <a:moveTo>
                          <a:pt x="79" y="83"/>
                        </a:moveTo>
                        <a:cubicBezTo>
                          <a:pt x="117" y="42"/>
                          <a:pt x="145" y="5"/>
                          <a:pt x="141" y="1"/>
                        </a:cubicBezTo>
                        <a:cubicBezTo>
                          <a:pt x="141" y="1"/>
                          <a:pt x="141" y="1"/>
                          <a:pt x="141" y="1"/>
                        </a:cubicBezTo>
                        <a:cubicBezTo>
                          <a:pt x="139" y="0"/>
                          <a:pt x="135" y="2"/>
                          <a:pt x="128" y="8"/>
                        </a:cubicBezTo>
                        <a:cubicBezTo>
                          <a:pt x="118" y="22"/>
                          <a:pt x="97" y="48"/>
                          <a:pt x="71" y="75"/>
                        </a:cubicBezTo>
                        <a:cubicBezTo>
                          <a:pt x="45" y="103"/>
                          <a:pt x="21" y="126"/>
                          <a:pt x="7" y="136"/>
                        </a:cubicBezTo>
                        <a:cubicBezTo>
                          <a:pt x="2" y="144"/>
                          <a:pt x="0" y="148"/>
                          <a:pt x="1" y="150"/>
                        </a:cubicBezTo>
                        <a:cubicBezTo>
                          <a:pt x="1" y="150"/>
                          <a:pt x="2" y="150"/>
                          <a:pt x="2" y="150"/>
                        </a:cubicBezTo>
                        <a:cubicBezTo>
                          <a:pt x="6" y="154"/>
                          <a:pt x="41" y="124"/>
                          <a:pt x="79" y="83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231" name="Freeform 64"/>
                  <p:cNvSpPr>
                    <a:spLocks/>
                  </p:cNvSpPr>
                  <p:nvPr/>
                </p:nvSpPr>
                <p:spPr bwMode="auto">
                  <a:xfrm>
                    <a:off x="3106737" y="2386013"/>
                    <a:ext cx="150813" cy="163513"/>
                  </a:xfrm>
                  <a:custGeom>
                    <a:avLst/>
                    <a:gdLst/>
                    <a:ahLst/>
                    <a:cxnLst>
                      <a:cxn ang="0">
                        <a:pos x="81" y="86"/>
                      </a:cxn>
                      <a:cxn ang="0">
                        <a:pos x="146" y="2"/>
                      </a:cxn>
                      <a:cxn ang="0">
                        <a:pos x="145" y="1"/>
                      </a:cxn>
                      <a:cxn ang="0">
                        <a:pos x="132" y="8"/>
                      </a:cxn>
                      <a:cxn ang="0">
                        <a:pos x="73" y="79"/>
                      </a:cxn>
                      <a:cxn ang="0">
                        <a:pos x="7" y="142"/>
                      </a:cxn>
                      <a:cxn ang="0">
                        <a:pos x="1" y="156"/>
                      </a:cxn>
                      <a:cxn ang="0">
                        <a:pos x="1" y="156"/>
                      </a:cxn>
                      <a:cxn ang="0">
                        <a:pos x="81" y="86"/>
                      </a:cxn>
                    </a:cxnLst>
                    <a:rect l="0" t="0" r="r" b="b"/>
                    <a:pathLst>
                      <a:path w="149" h="159">
                        <a:moveTo>
                          <a:pt x="81" y="86"/>
                        </a:moveTo>
                        <a:cubicBezTo>
                          <a:pt x="121" y="44"/>
                          <a:pt x="149" y="7"/>
                          <a:pt x="146" y="2"/>
                        </a:cubicBezTo>
                        <a:cubicBezTo>
                          <a:pt x="146" y="1"/>
                          <a:pt x="145" y="1"/>
                          <a:pt x="145" y="1"/>
                        </a:cubicBezTo>
                        <a:cubicBezTo>
                          <a:pt x="143" y="0"/>
                          <a:pt x="139" y="3"/>
                          <a:pt x="132" y="8"/>
                        </a:cubicBezTo>
                        <a:cubicBezTo>
                          <a:pt x="122" y="24"/>
                          <a:pt x="100" y="50"/>
                          <a:pt x="73" y="79"/>
                        </a:cubicBezTo>
                        <a:cubicBezTo>
                          <a:pt x="47" y="107"/>
                          <a:pt x="22" y="131"/>
                          <a:pt x="7" y="142"/>
                        </a:cubicBezTo>
                        <a:cubicBezTo>
                          <a:pt x="2" y="149"/>
                          <a:pt x="0" y="154"/>
                          <a:pt x="1" y="156"/>
                        </a:cubicBezTo>
                        <a:cubicBezTo>
                          <a:pt x="1" y="156"/>
                          <a:pt x="1" y="156"/>
                          <a:pt x="1" y="156"/>
                        </a:cubicBezTo>
                        <a:cubicBezTo>
                          <a:pt x="7" y="159"/>
                          <a:pt x="42" y="128"/>
                          <a:pt x="81" y="86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232" name="Freeform 65"/>
                  <p:cNvSpPr>
                    <a:spLocks/>
                  </p:cNvSpPr>
                  <p:nvPr/>
                </p:nvSpPr>
                <p:spPr bwMode="auto">
                  <a:xfrm>
                    <a:off x="3086100" y="2368550"/>
                    <a:ext cx="149225" cy="158750"/>
                  </a:xfrm>
                  <a:custGeom>
                    <a:avLst/>
                    <a:gdLst/>
                    <a:ahLst/>
                    <a:cxnLst>
                      <a:cxn ang="0">
                        <a:pos x="81" y="85"/>
                      </a:cxn>
                      <a:cxn ang="0">
                        <a:pos x="144" y="1"/>
                      </a:cxn>
                      <a:cxn ang="0">
                        <a:pos x="143" y="1"/>
                      </a:cxn>
                      <a:cxn ang="0">
                        <a:pos x="130" y="8"/>
                      </a:cxn>
                      <a:cxn ang="0">
                        <a:pos x="73" y="77"/>
                      </a:cxn>
                      <a:cxn ang="0">
                        <a:pos x="7" y="139"/>
                      </a:cxn>
                      <a:cxn ang="0">
                        <a:pos x="1" y="153"/>
                      </a:cxn>
                      <a:cxn ang="0">
                        <a:pos x="2" y="154"/>
                      </a:cxn>
                      <a:cxn ang="0">
                        <a:pos x="81" y="85"/>
                      </a:cxn>
                    </a:cxnLst>
                    <a:rect l="0" t="0" r="r" b="b"/>
                    <a:pathLst>
                      <a:path w="147" h="156">
                        <a:moveTo>
                          <a:pt x="81" y="85"/>
                        </a:moveTo>
                        <a:cubicBezTo>
                          <a:pt x="119" y="43"/>
                          <a:pt x="147" y="6"/>
                          <a:pt x="144" y="1"/>
                        </a:cubicBezTo>
                        <a:cubicBezTo>
                          <a:pt x="144" y="1"/>
                          <a:pt x="144" y="1"/>
                          <a:pt x="143" y="1"/>
                        </a:cubicBezTo>
                        <a:cubicBezTo>
                          <a:pt x="142" y="0"/>
                          <a:pt x="137" y="3"/>
                          <a:pt x="130" y="8"/>
                        </a:cubicBezTo>
                        <a:cubicBezTo>
                          <a:pt x="120" y="23"/>
                          <a:pt x="99" y="49"/>
                          <a:pt x="73" y="77"/>
                        </a:cubicBezTo>
                        <a:cubicBezTo>
                          <a:pt x="46" y="105"/>
                          <a:pt x="22" y="128"/>
                          <a:pt x="7" y="139"/>
                        </a:cubicBezTo>
                        <a:cubicBezTo>
                          <a:pt x="3" y="146"/>
                          <a:pt x="0" y="151"/>
                          <a:pt x="1" y="153"/>
                        </a:cubicBezTo>
                        <a:cubicBezTo>
                          <a:pt x="1" y="153"/>
                          <a:pt x="2" y="153"/>
                          <a:pt x="2" y="154"/>
                        </a:cubicBezTo>
                        <a:cubicBezTo>
                          <a:pt x="7" y="156"/>
                          <a:pt x="42" y="126"/>
                          <a:pt x="81" y="85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233" name="Freeform 66"/>
                  <p:cNvSpPr>
                    <a:spLocks/>
                  </p:cNvSpPr>
                  <p:nvPr/>
                </p:nvSpPr>
                <p:spPr bwMode="auto">
                  <a:xfrm>
                    <a:off x="3121025" y="2400300"/>
                    <a:ext cx="153988" cy="165100"/>
                  </a:xfrm>
                  <a:custGeom>
                    <a:avLst/>
                    <a:gdLst/>
                    <a:ahLst/>
                    <a:cxnLst>
                      <a:cxn ang="0">
                        <a:pos x="83" y="87"/>
                      </a:cxn>
                      <a:cxn ang="0">
                        <a:pos x="148" y="2"/>
                      </a:cxn>
                      <a:cxn ang="0">
                        <a:pos x="147" y="1"/>
                      </a:cxn>
                      <a:cxn ang="0">
                        <a:pos x="134" y="8"/>
                      </a:cxn>
                      <a:cxn ang="0">
                        <a:pos x="75" y="80"/>
                      </a:cxn>
                      <a:cxn ang="0">
                        <a:pos x="7" y="143"/>
                      </a:cxn>
                      <a:cxn ang="0">
                        <a:pos x="1" y="158"/>
                      </a:cxn>
                      <a:cxn ang="0">
                        <a:pos x="2" y="158"/>
                      </a:cxn>
                      <a:cxn ang="0">
                        <a:pos x="83" y="87"/>
                      </a:cxn>
                    </a:cxnLst>
                    <a:rect l="0" t="0" r="r" b="b"/>
                    <a:pathLst>
                      <a:path w="151" h="161">
                        <a:moveTo>
                          <a:pt x="83" y="87"/>
                        </a:moveTo>
                        <a:cubicBezTo>
                          <a:pt x="123" y="45"/>
                          <a:pt x="151" y="7"/>
                          <a:pt x="148" y="2"/>
                        </a:cubicBezTo>
                        <a:cubicBezTo>
                          <a:pt x="148" y="2"/>
                          <a:pt x="148" y="2"/>
                          <a:pt x="147" y="1"/>
                        </a:cubicBezTo>
                        <a:cubicBezTo>
                          <a:pt x="146" y="0"/>
                          <a:pt x="141" y="3"/>
                          <a:pt x="134" y="8"/>
                        </a:cubicBezTo>
                        <a:cubicBezTo>
                          <a:pt x="123" y="24"/>
                          <a:pt x="102" y="51"/>
                          <a:pt x="75" y="80"/>
                        </a:cubicBezTo>
                        <a:cubicBezTo>
                          <a:pt x="48" y="109"/>
                          <a:pt x="22" y="132"/>
                          <a:pt x="7" y="143"/>
                        </a:cubicBezTo>
                        <a:cubicBezTo>
                          <a:pt x="3" y="151"/>
                          <a:pt x="0" y="156"/>
                          <a:pt x="1" y="158"/>
                        </a:cubicBezTo>
                        <a:cubicBezTo>
                          <a:pt x="1" y="158"/>
                          <a:pt x="2" y="158"/>
                          <a:pt x="2" y="158"/>
                        </a:cubicBezTo>
                        <a:cubicBezTo>
                          <a:pt x="7" y="161"/>
                          <a:pt x="43" y="130"/>
                          <a:pt x="83" y="87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234" name="Freeform 67"/>
                  <p:cNvSpPr>
                    <a:spLocks/>
                  </p:cNvSpPr>
                  <p:nvPr/>
                </p:nvSpPr>
                <p:spPr bwMode="auto">
                  <a:xfrm>
                    <a:off x="3028950" y="2316163"/>
                    <a:ext cx="144463" cy="152400"/>
                  </a:xfrm>
                  <a:custGeom>
                    <a:avLst/>
                    <a:gdLst/>
                    <a:ahLst/>
                    <a:cxnLst>
                      <a:cxn ang="0">
                        <a:pos x="77" y="81"/>
                      </a:cxn>
                      <a:cxn ang="0">
                        <a:pos x="138" y="1"/>
                      </a:cxn>
                      <a:cxn ang="0">
                        <a:pos x="137" y="1"/>
                      </a:cxn>
                      <a:cxn ang="0">
                        <a:pos x="124" y="8"/>
                      </a:cxn>
                      <a:cxn ang="0">
                        <a:pos x="69" y="74"/>
                      </a:cxn>
                      <a:cxn ang="0">
                        <a:pos x="7" y="133"/>
                      </a:cxn>
                      <a:cxn ang="0">
                        <a:pos x="1" y="147"/>
                      </a:cxn>
                      <a:cxn ang="0">
                        <a:pos x="2" y="147"/>
                      </a:cxn>
                      <a:cxn ang="0">
                        <a:pos x="77" y="81"/>
                      </a:cxn>
                    </a:cxnLst>
                    <a:rect l="0" t="0" r="r" b="b"/>
                    <a:pathLst>
                      <a:path w="141" h="150">
                        <a:moveTo>
                          <a:pt x="77" y="81"/>
                        </a:moveTo>
                        <a:cubicBezTo>
                          <a:pt x="114" y="41"/>
                          <a:pt x="141" y="6"/>
                          <a:pt x="138" y="1"/>
                        </a:cubicBezTo>
                        <a:cubicBezTo>
                          <a:pt x="137" y="1"/>
                          <a:pt x="137" y="1"/>
                          <a:pt x="137" y="1"/>
                        </a:cubicBezTo>
                        <a:cubicBezTo>
                          <a:pt x="136" y="0"/>
                          <a:pt x="131" y="3"/>
                          <a:pt x="124" y="8"/>
                        </a:cubicBezTo>
                        <a:cubicBezTo>
                          <a:pt x="115" y="22"/>
                          <a:pt x="95" y="47"/>
                          <a:pt x="69" y="74"/>
                        </a:cubicBezTo>
                        <a:cubicBezTo>
                          <a:pt x="44" y="101"/>
                          <a:pt x="21" y="123"/>
                          <a:pt x="7" y="133"/>
                        </a:cubicBezTo>
                        <a:cubicBezTo>
                          <a:pt x="2" y="140"/>
                          <a:pt x="0" y="145"/>
                          <a:pt x="1" y="147"/>
                        </a:cubicBezTo>
                        <a:cubicBezTo>
                          <a:pt x="1" y="147"/>
                          <a:pt x="2" y="147"/>
                          <a:pt x="2" y="147"/>
                        </a:cubicBezTo>
                        <a:cubicBezTo>
                          <a:pt x="6" y="150"/>
                          <a:pt x="40" y="121"/>
                          <a:pt x="77" y="81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</p:grpSp>
            <p:sp>
              <p:nvSpPr>
                <p:cNvPr id="210" name="Freeform 9"/>
                <p:cNvSpPr>
                  <a:spLocks/>
                </p:cNvSpPr>
                <p:nvPr/>
              </p:nvSpPr>
              <p:spPr bwMode="auto">
                <a:xfrm>
                  <a:off x="1768475" y="1274763"/>
                  <a:ext cx="654050" cy="498475"/>
                </a:xfrm>
                <a:custGeom>
                  <a:avLst/>
                  <a:gdLst/>
                  <a:ahLst/>
                  <a:cxnLst>
                    <a:cxn ang="0">
                      <a:pos x="37" y="191"/>
                    </a:cxn>
                    <a:cxn ang="0">
                      <a:pos x="44" y="334"/>
                    </a:cxn>
                    <a:cxn ang="0">
                      <a:pos x="192" y="471"/>
                    </a:cxn>
                    <a:cxn ang="0">
                      <a:pos x="248" y="488"/>
                    </a:cxn>
                    <a:cxn ang="0">
                      <a:pos x="642" y="472"/>
                    </a:cxn>
                    <a:cxn ang="0">
                      <a:pos x="129" y="0"/>
                    </a:cxn>
                    <a:cxn ang="0">
                      <a:pos x="37" y="191"/>
                    </a:cxn>
                  </a:cxnLst>
                  <a:rect l="0" t="0" r="r" b="b"/>
                  <a:pathLst>
                    <a:path w="642" h="489">
                      <a:moveTo>
                        <a:pt x="37" y="191"/>
                      </a:moveTo>
                      <a:cubicBezTo>
                        <a:pt x="24" y="218"/>
                        <a:pt x="0" y="284"/>
                        <a:pt x="44" y="334"/>
                      </a:cubicBezTo>
                      <a:cubicBezTo>
                        <a:pt x="88" y="383"/>
                        <a:pt x="179" y="462"/>
                        <a:pt x="192" y="471"/>
                      </a:cubicBezTo>
                      <a:cubicBezTo>
                        <a:pt x="205" y="481"/>
                        <a:pt x="216" y="489"/>
                        <a:pt x="248" y="488"/>
                      </a:cubicBezTo>
                      <a:cubicBezTo>
                        <a:pt x="279" y="487"/>
                        <a:pt x="642" y="472"/>
                        <a:pt x="642" y="472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29" y="0"/>
                        <a:pt x="50" y="164"/>
                        <a:pt x="37" y="191"/>
                      </a:cubicBezTo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11" name="Freeform 41"/>
                <p:cNvSpPr>
                  <a:spLocks/>
                </p:cNvSpPr>
                <p:nvPr/>
              </p:nvSpPr>
              <p:spPr bwMode="auto">
                <a:xfrm>
                  <a:off x="1898650" y="1270000"/>
                  <a:ext cx="1060450" cy="9953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218" y="243"/>
                    </a:cxn>
                    <a:cxn ang="0">
                      <a:pos x="317" y="376"/>
                    </a:cxn>
                    <a:cxn ang="0">
                      <a:pos x="376" y="426"/>
                    </a:cxn>
                    <a:cxn ang="0">
                      <a:pos x="439" y="475"/>
                    </a:cxn>
                    <a:cxn ang="0">
                      <a:pos x="560" y="588"/>
                    </a:cxn>
                    <a:cxn ang="0">
                      <a:pos x="785" y="799"/>
                    </a:cxn>
                    <a:cxn ang="0">
                      <a:pos x="821" y="838"/>
                    </a:cxn>
                    <a:cxn ang="0">
                      <a:pos x="870" y="889"/>
                    </a:cxn>
                    <a:cxn ang="0">
                      <a:pos x="890" y="921"/>
                    </a:cxn>
                    <a:cxn ang="0">
                      <a:pos x="921" y="962"/>
                    </a:cxn>
                    <a:cxn ang="0">
                      <a:pos x="935" y="975"/>
                    </a:cxn>
                    <a:cxn ang="0">
                      <a:pos x="989" y="922"/>
                    </a:cxn>
                    <a:cxn ang="0">
                      <a:pos x="1038" y="864"/>
                    </a:cxn>
                    <a:cxn ang="0">
                      <a:pos x="1024" y="852"/>
                    </a:cxn>
                    <a:cxn ang="0">
                      <a:pos x="981" y="824"/>
                    </a:cxn>
                    <a:cxn ang="0">
                      <a:pos x="948" y="806"/>
                    </a:cxn>
                    <a:cxn ang="0">
                      <a:pos x="894" y="760"/>
                    </a:cxn>
                    <a:cxn ang="0">
                      <a:pos x="853" y="727"/>
                    </a:cxn>
                    <a:cxn ang="0">
                      <a:pos x="627" y="517"/>
                    </a:cxn>
                    <a:cxn ang="0">
                      <a:pos x="506" y="403"/>
                    </a:cxn>
                    <a:cxn ang="0">
                      <a:pos x="453" y="344"/>
                    </a:cxn>
                    <a:cxn ang="0">
                      <a:pos x="399" y="289"/>
                    </a:cxn>
                    <a:cxn ang="0">
                      <a:pos x="260" y="199"/>
                    </a:cxn>
                    <a:cxn ang="0">
                      <a:pos x="5" y="0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1039" h="976">
                      <a:moveTo>
                        <a:pt x="0" y="5"/>
                      </a:moveTo>
                      <a:cubicBezTo>
                        <a:pt x="218" y="243"/>
                        <a:pt x="218" y="243"/>
                        <a:pt x="218" y="243"/>
                      </a:cubicBezTo>
                      <a:cubicBezTo>
                        <a:pt x="218" y="243"/>
                        <a:pt x="301" y="360"/>
                        <a:pt x="317" y="376"/>
                      </a:cubicBezTo>
                      <a:cubicBezTo>
                        <a:pt x="333" y="393"/>
                        <a:pt x="339" y="399"/>
                        <a:pt x="376" y="426"/>
                      </a:cubicBezTo>
                      <a:cubicBezTo>
                        <a:pt x="412" y="454"/>
                        <a:pt x="422" y="461"/>
                        <a:pt x="439" y="475"/>
                      </a:cubicBezTo>
                      <a:cubicBezTo>
                        <a:pt x="456" y="490"/>
                        <a:pt x="550" y="580"/>
                        <a:pt x="560" y="588"/>
                      </a:cubicBezTo>
                      <a:cubicBezTo>
                        <a:pt x="569" y="597"/>
                        <a:pt x="778" y="792"/>
                        <a:pt x="785" y="799"/>
                      </a:cubicBezTo>
                      <a:cubicBezTo>
                        <a:pt x="793" y="806"/>
                        <a:pt x="798" y="812"/>
                        <a:pt x="821" y="838"/>
                      </a:cubicBezTo>
                      <a:cubicBezTo>
                        <a:pt x="843" y="864"/>
                        <a:pt x="854" y="880"/>
                        <a:pt x="870" y="889"/>
                      </a:cubicBezTo>
                      <a:cubicBezTo>
                        <a:pt x="887" y="898"/>
                        <a:pt x="887" y="904"/>
                        <a:pt x="890" y="921"/>
                      </a:cubicBezTo>
                      <a:cubicBezTo>
                        <a:pt x="894" y="938"/>
                        <a:pt x="910" y="952"/>
                        <a:pt x="921" y="962"/>
                      </a:cubicBezTo>
                      <a:cubicBezTo>
                        <a:pt x="932" y="972"/>
                        <a:pt x="935" y="975"/>
                        <a:pt x="935" y="975"/>
                      </a:cubicBezTo>
                      <a:cubicBezTo>
                        <a:pt x="936" y="976"/>
                        <a:pt x="960" y="952"/>
                        <a:pt x="989" y="922"/>
                      </a:cubicBezTo>
                      <a:cubicBezTo>
                        <a:pt x="1017" y="891"/>
                        <a:pt x="1039" y="866"/>
                        <a:pt x="1038" y="864"/>
                      </a:cubicBezTo>
                      <a:cubicBezTo>
                        <a:pt x="1038" y="864"/>
                        <a:pt x="1035" y="861"/>
                        <a:pt x="1024" y="852"/>
                      </a:cubicBezTo>
                      <a:cubicBezTo>
                        <a:pt x="1013" y="842"/>
                        <a:pt x="998" y="826"/>
                        <a:pt x="981" y="824"/>
                      </a:cubicBezTo>
                      <a:cubicBezTo>
                        <a:pt x="964" y="821"/>
                        <a:pt x="958" y="822"/>
                        <a:pt x="948" y="806"/>
                      </a:cubicBezTo>
                      <a:cubicBezTo>
                        <a:pt x="938" y="790"/>
                        <a:pt x="921" y="780"/>
                        <a:pt x="894" y="760"/>
                      </a:cubicBezTo>
                      <a:cubicBezTo>
                        <a:pt x="866" y="739"/>
                        <a:pt x="860" y="735"/>
                        <a:pt x="853" y="727"/>
                      </a:cubicBezTo>
                      <a:cubicBezTo>
                        <a:pt x="845" y="720"/>
                        <a:pt x="637" y="526"/>
                        <a:pt x="627" y="517"/>
                      </a:cubicBezTo>
                      <a:cubicBezTo>
                        <a:pt x="617" y="508"/>
                        <a:pt x="521" y="419"/>
                        <a:pt x="506" y="403"/>
                      </a:cubicBezTo>
                      <a:cubicBezTo>
                        <a:pt x="490" y="388"/>
                        <a:pt x="482" y="379"/>
                        <a:pt x="453" y="344"/>
                      </a:cubicBezTo>
                      <a:cubicBezTo>
                        <a:pt x="423" y="309"/>
                        <a:pt x="417" y="303"/>
                        <a:pt x="399" y="289"/>
                      </a:cubicBezTo>
                      <a:cubicBezTo>
                        <a:pt x="381" y="274"/>
                        <a:pt x="260" y="199"/>
                        <a:pt x="260" y="199"/>
                      </a:cubicBezTo>
                      <a:cubicBezTo>
                        <a:pt x="5" y="0"/>
                        <a:pt x="5" y="0"/>
                        <a:pt x="5" y="0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grpSp>
              <p:nvGrpSpPr>
                <p:cNvPr id="212" name="Group 79"/>
                <p:cNvGrpSpPr/>
                <p:nvPr/>
              </p:nvGrpSpPr>
              <p:grpSpPr>
                <a:xfrm>
                  <a:off x="2536825" y="1858963"/>
                  <a:ext cx="187325" cy="185737"/>
                  <a:chOff x="2536825" y="1858963"/>
                  <a:chExt cx="187325" cy="185737"/>
                </a:xfrm>
                <a:gradFill>
                  <a:gsLst>
                    <a:gs pos="0">
                      <a:schemeClr val="bg2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lumMod val="75000"/>
                        <a:tint val="23500"/>
                        <a:satMod val="160000"/>
                      </a:schemeClr>
                    </a:gs>
                  </a:gsLst>
                  <a:lin ang="16200000" scaled="1"/>
                </a:gradFill>
              </p:grpSpPr>
              <p:sp>
                <p:nvSpPr>
                  <p:cNvPr id="224" name="Freeform 43"/>
                  <p:cNvSpPr>
                    <a:spLocks/>
                  </p:cNvSpPr>
                  <p:nvPr/>
                </p:nvSpPr>
                <p:spPr bwMode="auto">
                  <a:xfrm>
                    <a:off x="2536825" y="1858963"/>
                    <a:ext cx="88900" cy="92075"/>
                  </a:xfrm>
                  <a:custGeom>
                    <a:avLst/>
                    <a:gdLst/>
                    <a:ahLst/>
                    <a:cxnLst>
                      <a:cxn ang="0">
                        <a:pos x="0" y="47"/>
                      </a:cxn>
                      <a:cxn ang="0">
                        <a:pos x="13" y="58"/>
                      </a:cxn>
                      <a:cxn ang="0">
                        <a:pos x="56" y="12"/>
                      </a:cxn>
                      <a:cxn ang="0">
                        <a:pos x="43" y="0"/>
                      </a:cxn>
                      <a:cxn ang="0">
                        <a:pos x="0" y="47"/>
                      </a:cxn>
                    </a:cxnLst>
                    <a:rect l="0" t="0" r="r" b="b"/>
                    <a:pathLst>
                      <a:path w="56" h="58">
                        <a:moveTo>
                          <a:pt x="0" y="47"/>
                        </a:moveTo>
                        <a:lnTo>
                          <a:pt x="13" y="58"/>
                        </a:lnTo>
                        <a:lnTo>
                          <a:pt x="56" y="12"/>
                        </a:lnTo>
                        <a:lnTo>
                          <a:pt x="43" y="0"/>
                        </a:lnTo>
                        <a:lnTo>
                          <a:pt x="0" y="4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225" name="Freeform 45"/>
                  <p:cNvSpPr>
                    <a:spLocks/>
                  </p:cNvSpPr>
                  <p:nvPr/>
                </p:nvSpPr>
                <p:spPr bwMode="auto">
                  <a:xfrm>
                    <a:off x="2568575" y="1889125"/>
                    <a:ext cx="77788" cy="80963"/>
                  </a:xfrm>
                  <a:custGeom>
                    <a:avLst/>
                    <a:gdLst/>
                    <a:ahLst/>
                    <a:cxnLst>
                      <a:cxn ang="0">
                        <a:pos x="0" y="46"/>
                      </a:cxn>
                      <a:cxn ang="0">
                        <a:pos x="5" y="51"/>
                      </a:cxn>
                      <a:cxn ang="0">
                        <a:pos x="49" y="5"/>
                      </a:cxn>
                      <a:cxn ang="0">
                        <a:pos x="43" y="0"/>
                      </a:cxn>
                      <a:cxn ang="0">
                        <a:pos x="0" y="46"/>
                      </a:cxn>
                    </a:cxnLst>
                    <a:rect l="0" t="0" r="r" b="b"/>
                    <a:pathLst>
                      <a:path w="49" h="51">
                        <a:moveTo>
                          <a:pt x="0" y="46"/>
                        </a:moveTo>
                        <a:lnTo>
                          <a:pt x="5" y="51"/>
                        </a:lnTo>
                        <a:lnTo>
                          <a:pt x="49" y="5"/>
                        </a:lnTo>
                        <a:lnTo>
                          <a:pt x="43" y="0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226" name="Freeform 47"/>
                  <p:cNvSpPr>
                    <a:spLocks/>
                  </p:cNvSpPr>
                  <p:nvPr/>
                </p:nvSpPr>
                <p:spPr bwMode="auto">
                  <a:xfrm>
                    <a:off x="2587625" y="1906588"/>
                    <a:ext cx="77788" cy="82550"/>
                  </a:xfrm>
                  <a:custGeom>
                    <a:avLst/>
                    <a:gdLst/>
                    <a:ahLst/>
                    <a:cxnLst>
                      <a:cxn ang="0">
                        <a:pos x="0" y="46"/>
                      </a:cxn>
                      <a:cxn ang="0">
                        <a:pos x="6" y="52"/>
                      </a:cxn>
                      <a:cxn ang="0">
                        <a:pos x="49" y="6"/>
                      </a:cxn>
                      <a:cxn ang="0">
                        <a:pos x="43" y="0"/>
                      </a:cxn>
                      <a:cxn ang="0">
                        <a:pos x="0" y="46"/>
                      </a:cxn>
                    </a:cxnLst>
                    <a:rect l="0" t="0" r="r" b="b"/>
                    <a:pathLst>
                      <a:path w="49" h="52">
                        <a:moveTo>
                          <a:pt x="0" y="46"/>
                        </a:moveTo>
                        <a:lnTo>
                          <a:pt x="6" y="52"/>
                        </a:lnTo>
                        <a:lnTo>
                          <a:pt x="49" y="6"/>
                        </a:lnTo>
                        <a:lnTo>
                          <a:pt x="43" y="0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227" name="Freeform 49"/>
                  <p:cNvSpPr>
                    <a:spLocks/>
                  </p:cNvSpPr>
                  <p:nvPr/>
                </p:nvSpPr>
                <p:spPr bwMode="auto">
                  <a:xfrm>
                    <a:off x="2606675" y="1925638"/>
                    <a:ext cx="79375" cy="82550"/>
                  </a:xfrm>
                  <a:custGeom>
                    <a:avLst/>
                    <a:gdLst/>
                    <a:ahLst/>
                    <a:cxnLst>
                      <a:cxn ang="0">
                        <a:pos x="0" y="46"/>
                      </a:cxn>
                      <a:cxn ang="0">
                        <a:pos x="7" y="52"/>
                      </a:cxn>
                      <a:cxn ang="0">
                        <a:pos x="50" y="5"/>
                      </a:cxn>
                      <a:cxn ang="0">
                        <a:pos x="44" y="0"/>
                      </a:cxn>
                      <a:cxn ang="0">
                        <a:pos x="0" y="46"/>
                      </a:cxn>
                    </a:cxnLst>
                    <a:rect l="0" t="0" r="r" b="b"/>
                    <a:pathLst>
                      <a:path w="50" h="52">
                        <a:moveTo>
                          <a:pt x="0" y="46"/>
                        </a:moveTo>
                        <a:lnTo>
                          <a:pt x="7" y="52"/>
                        </a:lnTo>
                        <a:lnTo>
                          <a:pt x="50" y="5"/>
                        </a:lnTo>
                        <a:lnTo>
                          <a:pt x="44" y="0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228" name="Freeform 51"/>
                  <p:cNvSpPr>
                    <a:spLocks/>
                  </p:cNvSpPr>
                  <p:nvPr/>
                </p:nvSpPr>
                <p:spPr bwMode="auto">
                  <a:xfrm>
                    <a:off x="2627312" y="1943100"/>
                    <a:ext cx="77788" cy="82550"/>
                  </a:xfrm>
                  <a:custGeom>
                    <a:avLst/>
                    <a:gdLst/>
                    <a:ahLst/>
                    <a:cxnLst>
                      <a:cxn ang="0">
                        <a:pos x="0" y="46"/>
                      </a:cxn>
                      <a:cxn ang="0">
                        <a:pos x="6" y="52"/>
                      </a:cxn>
                      <a:cxn ang="0">
                        <a:pos x="49" y="6"/>
                      </a:cxn>
                      <a:cxn ang="0">
                        <a:pos x="43" y="0"/>
                      </a:cxn>
                      <a:cxn ang="0">
                        <a:pos x="0" y="46"/>
                      </a:cxn>
                    </a:cxnLst>
                    <a:rect l="0" t="0" r="r" b="b"/>
                    <a:pathLst>
                      <a:path w="49" h="52">
                        <a:moveTo>
                          <a:pt x="0" y="46"/>
                        </a:moveTo>
                        <a:lnTo>
                          <a:pt x="6" y="52"/>
                        </a:lnTo>
                        <a:lnTo>
                          <a:pt x="49" y="6"/>
                        </a:lnTo>
                        <a:lnTo>
                          <a:pt x="43" y="0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229" name="Freeform 53"/>
                  <p:cNvSpPr>
                    <a:spLocks/>
                  </p:cNvSpPr>
                  <p:nvPr/>
                </p:nvSpPr>
                <p:spPr bwMode="auto">
                  <a:xfrm>
                    <a:off x="2646362" y="1962150"/>
                    <a:ext cx="77788" cy="82550"/>
                  </a:xfrm>
                  <a:custGeom>
                    <a:avLst/>
                    <a:gdLst/>
                    <a:ahLst/>
                    <a:cxnLst>
                      <a:cxn ang="0">
                        <a:pos x="0" y="46"/>
                      </a:cxn>
                      <a:cxn ang="0">
                        <a:pos x="6" y="52"/>
                      </a:cxn>
                      <a:cxn ang="0">
                        <a:pos x="49" y="5"/>
                      </a:cxn>
                      <a:cxn ang="0">
                        <a:pos x="43" y="0"/>
                      </a:cxn>
                      <a:cxn ang="0">
                        <a:pos x="0" y="46"/>
                      </a:cxn>
                    </a:cxnLst>
                    <a:rect l="0" t="0" r="r" b="b"/>
                    <a:pathLst>
                      <a:path w="49" h="52">
                        <a:moveTo>
                          <a:pt x="0" y="46"/>
                        </a:moveTo>
                        <a:lnTo>
                          <a:pt x="6" y="52"/>
                        </a:lnTo>
                        <a:lnTo>
                          <a:pt x="49" y="5"/>
                        </a:lnTo>
                        <a:lnTo>
                          <a:pt x="43" y="0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</p:grpSp>
            <p:sp>
              <p:nvSpPr>
                <p:cNvPr id="213" name="Freeform 55"/>
                <p:cNvSpPr>
                  <a:spLocks/>
                </p:cNvSpPr>
                <p:nvPr/>
              </p:nvSpPr>
              <p:spPr bwMode="auto">
                <a:xfrm>
                  <a:off x="3452812" y="2717800"/>
                  <a:ext cx="409575" cy="387350"/>
                </a:xfrm>
                <a:custGeom>
                  <a:avLst/>
                  <a:gdLst/>
                  <a:ahLst/>
                  <a:cxnLst>
                    <a:cxn ang="0">
                      <a:pos x="25" y="26"/>
                    </a:cxn>
                    <a:cxn ang="0">
                      <a:pos x="25" y="26"/>
                    </a:cxn>
                    <a:cxn ang="0">
                      <a:pos x="0" y="52"/>
                    </a:cxn>
                    <a:cxn ang="0">
                      <a:pos x="225" y="262"/>
                    </a:cxn>
                    <a:cxn ang="0">
                      <a:pos x="390" y="380"/>
                    </a:cxn>
                    <a:cxn ang="0">
                      <a:pos x="394" y="376"/>
                    </a:cxn>
                    <a:cxn ang="0">
                      <a:pos x="396" y="373"/>
                    </a:cxn>
                    <a:cxn ang="0">
                      <a:pos x="396" y="373"/>
                    </a:cxn>
                    <a:cxn ang="0">
                      <a:pos x="399" y="370"/>
                    </a:cxn>
                    <a:cxn ang="0">
                      <a:pos x="402" y="366"/>
                    </a:cxn>
                    <a:cxn ang="0">
                      <a:pos x="274" y="210"/>
                    </a:cxn>
                    <a:cxn ang="0">
                      <a:pos x="49" y="0"/>
                    </a:cxn>
                    <a:cxn ang="0">
                      <a:pos x="25" y="26"/>
                    </a:cxn>
                  </a:cxnLst>
                  <a:rect l="0" t="0" r="r" b="b"/>
                  <a:pathLst>
                    <a:path w="402" h="380">
                      <a:moveTo>
                        <a:pt x="25" y="26"/>
                      </a:moveTo>
                      <a:cubicBezTo>
                        <a:pt x="25" y="26"/>
                        <a:pt x="25" y="26"/>
                        <a:pt x="25" y="26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24" y="74"/>
                        <a:pt x="184" y="228"/>
                        <a:pt x="225" y="262"/>
                      </a:cubicBezTo>
                      <a:cubicBezTo>
                        <a:pt x="266" y="296"/>
                        <a:pt x="390" y="380"/>
                        <a:pt x="390" y="380"/>
                      </a:cubicBezTo>
                      <a:cubicBezTo>
                        <a:pt x="394" y="376"/>
                        <a:pt x="394" y="376"/>
                        <a:pt x="394" y="376"/>
                      </a:cubicBezTo>
                      <a:cubicBezTo>
                        <a:pt x="396" y="373"/>
                        <a:pt x="396" y="373"/>
                        <a:pt x="396" y="373"/>
                      </a:cubicBezTo>
                      <a:cubicBezTo>
                        <a:pt x="396" y="373"/>
                        <a:pt x="396" y="373"/>
                        <a:pt x="396" y="373"/>
                      </a:cubicBezTo>
                      <a:cubicBezTo>
                        <a:pt x="399" y="370"/>
                        <a:pt x="399" y="370"/>
                        <a:pt x="399" y="370"/>
                      </a:cubicBezTo>
                      <a:cubicBezTo>
                        <a:pt x="402" y="366"/>
                        <a:pt x="402" y="366"/>
                        <a:pt x="402" y="366"/>
                      </a:cubicBezTo>
                      <a:cubicBezTo>
                        <a:pt x="402" y="366"/>
                        <a:pt x="311" y="248"/>
                        <a:pt x="274" y="210"/>
                      </a:cubicBezTo>
                      <a:cubicBezTo>
                        <a:pt x="237" y="171"/>
                        <a:pt x="73" y="22"/>
                        <a:pt x="49" y="0"/>
                      </a:cubicBezTo>
                      <a:lnTo>
                        <a:pt x="25" y="26"/>
                      </a:lnTo>
                      <a:close/>
                    </a:path>
                  </a:pathLst>
                </a:custGeom>
                <a:gradFill>
                  <a:gsLst>
                    <a:gs pos="35000">
                      <a:schemeClr val="tx2">
                        <a:lumMod val="75000"/>
                        <a:lumOff val="25000"/>
                      </a:schemeClr>
                    </a:gs>
                    <a:gs pos="50000">
                      <a:schemeClr val="tx2">
                        <a:lumMod val="25000"/>
                        <a:lumOff val="75000"/>
                        <a:tint val="44500"/>
                        <a:satMod val="160000"/>
                      </a:schemeClr>
                    </a:gs>
                    <a:gs pos="69000">
                      <a:schemeClr val="tx2">
                        <a:lumMod val="90000"/>
                        <a:lumOff val="10000"/>
                      </a:schemeClr>
                    </a:gs>
                  </a:gsLst>
                  <a:lin ang="7800000" scaled="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14" name="Freeform 57"/>
                <p:cNvSpPr>
                  <a:spLocks/>
                </p:cNvSpPr>
                <p:nvPr/>
              </p:nvSpPr>
              <p:spPr bwMode="auto">
                <a:xfrm>
                  <a:off x="3124200" y="2403475"/>
                  <a:ext cx="385763" cy="376238"/>
                </a:xfrm>
                <a:custGeom>
                  <a:avLst/>
                  <a:gdLst/>
                  <a:ahLst/>
                  <a:cxnLst>
                    <a:cxn ang="0">
                      <a:pos x="81" y="85"/>
                    </a:cxn>
                    <a:cxn ang="0">
                      <a:pos x="0" y="156"/>
                    </a:cxn>
                    <a:cxn ang="0">
                      <a:pos x="42" y="199"/>
                    </a:cxn>
                    <a:cxn ang="0">
                      <a:pos x="189" y="328"/>
                    </a:cxn>
                    <a:cxn ang="0">
                      <a:pos x="300" y="369"/>
                    </a:cxn>
                    <a:cxn ang="0">
                      <a:pos x="307" y="369"/>
                    </a:cxn>
                    <a:cxn ang="0">
                      <a:pos x="312" y="368"/>
                    </a:cxn>
                    <a:cxn ang="0">
                      <a:pos x="317" y="365"/>
                    </a:cxn>
                    <a:cxn ang="0">
                      <a:pos x="349" y="336"/>
                    </a:cxn>
                    <a:cxn ang="0">
                      <a:pos x="376" y="302"/>
                    </a:cxn>
                    <a:cxn ang="0">
                      <a:pos x="378" y="297"/>
                    </a:cxn>
                    <a:cxn ang="0">
                      <a:pos x="379" y="292"/>
                    </a:cxn>
                    <a:cxn ang="0">
                      <a:pos x="379" y="285"/>
                    </a:cxn>
                    <a:cxn ang="0">
                      <a:pos x="330" y="176"/>
                    </a:cxn>
                    <a:cxn ang="0">
                      <a:pos x="192" y="39"/>
                    </a:cxn>
                    <a:cxn ang="0">
                      <a:pos x="146" y="0"/>
                    </a:cxn>
                    <a:cxn ang="0">
                      <a:pos x="81" y="85"/>
                    </a:cxn>
                  </a:cxnLst>
                  <a:rect l="0" t="0" r="r" b="b"/>
                  <a:pathLst>
                    <a:path w="379" h="370">
                      <a:moveTo>
                        <a:pt x="81" y="85"/>
                      </a:moveTo>
                      <a:cubicBezTo>
                        <a:pt x="41" y="128"/>
                        <a:pt x="5" y="159"/>
                        <a:pt x="0" y="156"/>
                      </a:cubicBezTo>
                      <a:cubicBezTo>
                        <a:pt x="19" y="176"/>
                        <a:pt x="34" y="192"/>
                        <a:pt x="42" y="199"/>
                      </a:cubicBezTo>
                      <a:cubicBezTo>
                        <a:pt x="85" y="243"/>
                        <a:pt x="143" y="305"/>
                        <a:pt x="189" y="328"/>
                      </a:cubicBezTo>
                      <a:cubicBezTo>
                        <a:pt x="234" y="351"/>
                        <a:pt x="287" y="368"/>
                        <a:pt x="300" y="369"/>
                      </a:cubicBezTo>
                      <a:cubicBezTo>
                        <a:pt x="303" y="370"/>
                        <a:pt x="305" y="369"/>
                        <a:pt x="307" y="369"/>
                      </a:cubicBezTo>
                      <a:cubicBezTo>
                        <a:pt x="308" y="369"/>
                        <a:pt x="310" y="369"/>
                        <a:pt x="312" y="368"/>
                      </a:cubicBezTo>
                      <a:cubicBezTo>
                        <a:pt x="314" y="367"/>
                        <a:pt x="316" y="366"/>
                        <a:pt x="317" y="365"/>
                      </a:cubicBezTo>
                      <a:cubicBezTo>
                        <a:pt x="325" y="360"/>
                        <a:pt x="337" y="349"/>
                        <a:pt x="349" y="336"/>
                      </a:cubicBezTo>
                      <a:cubicBezTo>
                        <a:pt x="361" y="323"/>
                        <a:pt x="371" y="311"/>
                        <a:pt x="376" y="302"/>
                      </a:cubicBezTo>
                      <a:cubicBezTo>
                        <a:pt x="377" y="301"/>
                        <a:pt x="377" y="299"/>
                        <a:pt x="378" y="297"/>
                      </a:cubicBezTo>
                      <a:cubicBezTo>
                        <a:pt x="379" y="295"/>
                        <a:pt x="379" y="293"/>
                        <a:pt x="379" y="292"/>
                      </a:cubicBezTo>
                      <a:cubicBezTo>
                        <a:pt x="379" y="290"/>
                        <a:pt x="379" y="288"/>
                        <a:pt x="379" y="285"/>
                      </a:cubicBezTo>
                      <a:cubicBezTo>
                        <a:pt x="376" y="272"/>
                        <a:pt x="356" y="220"/>
                        <a:pt x="330" y="176"/>
                      </a:cubicBezTo>
                      <a:cubicBezTo>
                        <a:pt x="304" y="133"/>
                        <a:pt x="239" y="79"/>
                        <a:pt x="192" y="39"/>
                      </a:cubicBezTo>
                      <a:cubicBezTo>
                        <a:pt x="184" y="32"/>
                        <a:pt x="167" y="18"/>
                        <a:pt x="146" y="0"/>
                      </a:cubicBezTo>
                      <a:cubicBezTo>
                        <a:pt x="149" y="5"/>
                        <a:pt x="121" y="43"/>
                        <a:pt x="81" y="85"/>
                      </a:cubicBezTo>
                    </a:path>
                  </a:pathLst>
                </a:custGeom>
                <a:gradFill flip="none" rotWithShape="1">
                  <a:gsLst>
                    <a:gs pos="35000">
                      <a:schemeClr val="tx2">
                        <a:lumMod val="25000"/>
                        <a:lumOff val="75000"/>
                        <a:tint val="66000"/>
                        <a:satMod val="160000"/>
                      </a:schemeClr>
                    </a:gs>
                    <a:gs pos="50000">
                      <a:schemeClr val="tx2">
                        <a:lumMod val="25000"/>
                        <a:lumOff val="75000"/>
                        <a:tint val="44500"/>
                        <a:satMod val="160000"/>
                      </a:schemeClr>
                    </a:gs>
                    <a:gs pos="69000">
                      <a:schemeClr val="tx1">
                        <a:lumMod val="50000"/>
                        <a:lumOff val="50000"/>
                      </a:schemeClr>
                    </a:gs>
                  </a:gsLst>
                  <a:lin ang="780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15" name="Freeform 59"/>
                <p:cNvSpPr>
                  <a:spLocks/>
                </p:cNvSpPr>
                <p:nvPr/>
              </p:nvSpPr>
              <p:spPr bwMode="auto">
                <a:xfrm>
                  <a:off x="1905000" y="1136650"/>
                  <a:ext cx="509588" cy="581025"/>
                </a:xfrm>
                <a:custGeom>
                  <a:avLst/>
                  <a:gdLst/>
                  <a:ahLst/>
                  <a:cxnLst>
                    <a:cxn ang="0">
                      <a:pos x="187" y="24"/>
                    </a:cxn>
                    <a:cxn ang="0">
                      <a:pos x="0" y="131"/>
                    </a:cxn>
                    <a:cxn ang="0">
                      <a:pos x="501" y="570"/>
                    </a:cxn>
                    <a:cxn ang="0">
                      <a:pos x="497" y="214"/>
                    </a:cxn>
                    <a:cxn ang="0">
                      <a:pos x="477" y="159"/>
                    </a:cxn>
                    <a:cxn ang="0">
                      <a:pos x="329" y="21"/>
                    </a:cxn>
                    <a:cxn ang="0">
                      <a:pos x="267" y="0"/>
                    </a:cxn>
                    <a:cxn ang="0">
                      <a:pos x="187" y="24"/>
                    </a:cxn>
                  </a:cxnLst>
                  <a:rect l="0" t="0" r="r" b="b"/>
                  <a:pathLst>
                    <a:path w="501" h="570">
                      <a:moveTo>
                        <a:pt x="187" y="24"/>
                      </a:moveTo>
                      <a:cubicBezTo>
                        <a:pt x="161" y="38"/>
                        <a:pt x="0" y="131"/>
                        <a:pt x="0" y="131"/>
                      </a:cubicBezTo>
                      <a:cubicBezTo>
                        <a:pt x="501" y="570"/>
                        <a:pt x="501" y="570"/>
                        <a:pt x="501" y="570"/>
                      </a:cubicBezTo>
                      <a:cubicBezTo>
                        <a:pt x="501" y="570"/>
                        <a:pt x="499" y="245"/>
                        <a:pt x="497" y="214"/>
                      </a:cubicBezTo>
                      <a:cubicBezTo>
                        <a:pt x="496" y="182"/>
                        <a:pt x="487" y="171"/>
                        <a:pt x="477" y="159"/>
                      </a:cubicBezTo>
                      <a:cubicBezTo>
                        <a:pt x="466" y="147"/>
                        <a:pt x="382" y="62"/>
                        <a:pt x="329" y="21"/>
                      </a:cubicBezTo>
                      <a:cubicBezTo>
                        <a:pt x="309" y="6"/>
                        <a:pt x="288" y="0"/>
                        <a:pt x="267" y="0"/>
                      </a:cubicBezTo>
                      <a:cubicBezTo>
                        <a:pt x="234" y="0"/>
                        <a:pt x="203" y="14"/>
                        <a:pt x="187" y="24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16" name="Freeform 61"/>
                <p:cNvSpPr>
                  <a:spLocks/>
                </p:cNvSpPr>
                <p:nvPr/>
              </p:nvSpPr>
              <p:spPr bwMode="auto">
                <a:xfrm>
                  <a:off x="1806575" y="1273175"/>
                  <a:ext cx="571500" cy="495300"/>
                </a:xfrm>
                <a:custGeom>
                  <a:avLst/>
                  <a:gdLst/>
                  <a:ahLst/>
                  <a:cxnLst>
                    <a:cxn ang="0">
                      <a:pos x="33" y="196"/>
                    </a:cxn>
                    <a:cxn ang="0">
                      <a:pos x="42" y="337"/>
                    </a:cxn>
                    <a:cxn ang="0">
                      <a:pos x="183" y="468"/>
                    </a:cxn>
                    <a:cxn ang="0">
                      <a:pos x="235" y="484"/>
                    </a:cxn>
                    <a:cxn ang="0">
                      <a:pos x="560" y="476"/>
                    </a:cxn>
                    <a:cxn ang="0">
                      <a:pos x="93" y="0"/>
                    </a:cxn>
                    <a:cxn ang="0">
                      <a:pos x="33" y="196"/>
                    </a:cxn>
                  </a:cxnLst>
                  <a:rect l="0" t="0" r="r" b="b"/>
                  <a:pathLst>
                    <a:path w="560" h="485">
                      <a:moveTo>
                        <a:pt x="33" y="196"/>
                      </a:moveTo>
                      <a:cubicBezTo>
                        <a:pt x="22" y="229"/>
                        <a:pt x="0" y="290"/>
                        <a:pt x="42" y="337"/>
                      </a:cubicBezTo>
                      <a:cubicBezTo>
                        <a:pt x="85" y="384"/>
                        <a:pt x="171" y="459"/>
                        <a:pt x="183" y="468"/>
                      </a:cubicBezTo>
                      <a:cubicBezTo>
                        <a:pt x="195" y="477"/>
                        <a:pt x="206" y="485"/>
                        <a:pt x="235" y="484"/>
                      </a:cubicBezTo>
                      <a:cubicBezTo>
                        <a:pt x="265" y="484"/>
                        <a:pt x="560" y="476"/>
                        <a:pt x="560" y="476"/>
                      </a:cubicBez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3" y="0"/>
                        <a:pt x="44" y="161"/>
                        <a:pt x="33" y="196"/>
                      </a:cubicBezTo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17" name="Freeform 68"/>
                <p:cNvSpPr>
                  <a:spLocks/>
                </p:cNvSpPr>
                <p:nvPr/>
              </p:nvSpPr>
              <p:spPr bwMode="auto">
                <a:xfrm>
                  <a:off x="2847975" y="2147888"/>
                  <a:ext cx="117475" cy="125413"/>
                </a:xfrm>
                <a:custGeom>
                  <a:avLst/>
                  <a:gdLst/>
                  <a:ahLst/>
                  <a:cxnLst>
                    <a:cxn ang="0">
                      <a:pos x="113" y="2"/>
                    </a:cxn>
                    <a:cxn ang="0">
                      <a:pos x="54" y="59"/>
                    </a:cxn>
                    <a:cxn ang="0">
                      <a:pos x="2" y="121"/>
                    </a:cxn>
                    <a:cxn ang="0">
                      <a:pos x="61" y="65"/>
                    </a:cxn>
                    <a:cxn ang="0">
                      <a:pos x="113" y="2"/>
                    </a:cxn>
                  </a:cxnLst>
                  <a:rect l="0" t="0" r="r" b="b"/>
                  <a:pathLst>
                    <a:path w="115" h="123">
                      <a:moveTo>
                        <a:pt x="113" y="2"/>
                      </a:moveTo>
                      <a:cubicBezTo>
                        <a:pt x="111" y="0"/>
                        <a:pt x="85" y="26"/>
                        <a:pt x="54" y="59"/>
                      </a:cubicBezTo>
                      <a:cubicBezTo>
                        <a:pt x="24" y="91"/>
                        <a:pt x="0" y="119"/>
                        <a:pt x="2" y="121"/>
                      </a:cubicBezTo>
                      <a:cubicBezTo>
                        <a:pt x="4" y="123"/>
                        <a:pt x="30" y="97"/>
                        <a:pt x="61" y="65"/>
                      </a:cubicBezTo>
                      <a:cubicBezTo>
                        <a:pt x="92" y="32"/>
                        <a:pt x="115" y="4"/>
                        <a:pt x="113" y="2"/>
                      </a:cubicBezTo>
                    </a:path>
                  </a:pathLst>
                </a:custGeom>
                <a:solidFill>
                  <a:schemeClr val="tx2">
                    <a:lumMod val="25000"/>
                    <a:lumOff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18" name="Freeform 39"/>
                <p:cNvSpPr>
                  <a:spLocks/>
                </p:cNvSpPr>
                <p:nvPr/>
              </p:nvSpPr>
              <p:spPr bwMode="auto">
                <a:xfrm>
                  <a:off x="2849562" y="2149475"/>
                  <a:ext cx="312738" cy="307975"/>
                </a:xfrm>
                <a:custGeom>
                  <a:avLst/>
                  <a:gdLst/>
                  <a:ahLst/>
                  <a:cxnLst>
                    <a:cxn ang="0">
                      <a:pos x="65" y="50"/>
                    </a:cxn>
                    <a:cxn ang="0">
                      <a:pos x="56" y="60"/>
                    </a:cxn>
                    <a:cxn ang="0">
                      <a:pos x="47" y="69"/>
                    </a:cxn>
                    <a:cxn ang="0">
                      <a:pos x="0" y="119"/>
                    </a:cxn>
                    <a:cxn ang="0">
                      <a:pos x="170" y="302"/>
                    </a:cxn>
                    <a:cxn ang="0">
                      <a:pos x="170" y="302"/>
                    </a:cxn>
                    <a:cxn ang="0">
                      <a:pos x="183" y="296"/>
                    </a:cxn>
                    <a:cxn ang="0">
                      <a:pos x="245" y="237"/>
                    </a:cxn>
                    <a:cxn ang="0">
                      <a:pos x="300" y="171"/>
                    </a:cxn>
                    <a:cxn ang="0">
                      <a:pos x="306" y="158"/>
                    </a:cxn>
                    <a:cxn ang="0">
                      <a:pos x="306" y="158"/>
                    </a:cxn>
                    <a:cxn ang="0">
                      <a:pos x="111" y="0"/>
                    </a:cxn>
                    <a:cxn ang="0">
                      <a:pos x="65" y="50"/>
                    </a:cxn>
                  </a:cxnLst>
                  <a:rect l="0" t="0" r="r" b="b"/>
                  <a:pathLst>
                    <a:path w="307" h="303">
                      <a:moveTo>
                        <a:pt x="65" y="50"/>
                      </a:moveTo>
                      <a:cubicBezTo>
                        <a:pt x="56" y="60"/>
                        <a:pt x="56" y="60"/>
                        <a:pt x="56" y="60"/>
                      </a:cubicBezTo>
                      <a:cubicBezTo>
                        <a:pt x="47" y="69"/>
                        <a:pt x="47" y="69"/>
                        <a:pt x="47" y="69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0" y="119"/>
                        <a:pt x="74" y="201"/>
                        <a:pt x="170" y="302"/>
                      </a:cubicBezTo>
                      <a:cubicBezTo>
                        <a:pt x="170" y="302"/>
                        <a:pt x="170" y="302"/>
                        <a:pt x="170" y="302"/>
                      </a:cubicBezTo>
                      <a:cubicBezTo>
                        <a:pt x="172" y="303"/>
                        <a:pt x="176" y="301"/>
                        <a:pt x="183" y="296"/>
                      </a:cubicBezTo>
                      <a:cubicBezTo>
                        <a:pt x="197" y="286"/>
                        <a:pt x="220" y="264"/>
                        <a:pt x="245" y="237"/>
                      </a:cubicBezTo>
                      <a:cubicBezTo>
                        <a:pt x="271" y="210"/>
                        <a:pt x="291" y="185"/>
                        <a:pt x="300" y="171"/>
                      </a:cubicBezTo>
                      <a:cubicBezTo>
                        <a:pt x="305" y="164"/>
                        <a:pt x="307" y="159"/>
                        <a:pt x="306" y="158"/>
                      </a:cubicBezTo>
                      <a:cubicBezTo>
                        <a:pt x="306" y="158"/>
                        <a:pt x="306" y="158"/>
                        <a:pt x="306" y="158"/>
                      </a:cubicBezTo>
                      <a:cubicBezTo>
                        <a:pt x="198" y="68"/>
                        <a:pt x="111" y="0"/>
                        <a:pt x="111" y="0"/>
                      </a:cubicBezTo>
                      <a:lnTo>
                        <a:pt x="65" y="50"/>
                      </a:lnTo>
                      <a:close/>
                    </a:path>
                  </a:pathLst>
                </a:custGeom>
                <a:gradFill>
                  <a:gsLst>
                    <a:gs pos="35000">
                      <a:schemeClr val="tx2">
                        <a:lumMod val="25000"/>
                        <a:lumOff val="75000"/>
                        <a:tint val="66000"/>
                        <a:satMod val="160000"/>
                      </a:schemeClr>
                    </a:gs>
                    <a:gs pos="50000">
                      <a:schemeClr val="tx2">
                        <a:lumMod val="25000"/>
                        <a:lumOff val="75000"/>
                        <a:tint val="44500"/>
                        <a:satMod val="160000"/>
                      </a:schemeClr>
                    </a:gs>
                    <a:gs pos="69000">
                      <a:schemeClr val="tx1">
                        <a:lumMod val="50000"/>
                        <a:lumOff val="50000"/>
                      </a:schemeClr>
                    </a:gs>
                  </a:gsLst>
                  <a:lin ang="7800000" scaled="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grpSp>
              <p:nvGrpSpPr>
                <p:cNvPr id="219" name="Group 92"/>
                <p:cNvGrpSpPr/>
                <p:nvPr/>
              </p:nvGrpSpPr>
              <p:grpSpPr>
                <a:xfrm>
                  <a:off x="3030537" y="2316163"/>
                  <a:ext cx="234950" cy="238125"/>
                  <a:chOff x="3030537" y="2316163"/>
                  <a:chExt cx="234950" cy="238125"/>
                </a:xfrm>
                <a:gradFill>
                  <a:gsLst>
                    <a:gs pos="0">
                      <a:schemeClr val="bg2">
                        <a:lumMod val="7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lumMod val="7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lumMod val="75000"/>
                        <a:tint val="23500"/>
                        <a:satMod val="160000"/>
                      </a:schemeClr>
                    </a:gs>
                  </a:gsLst>
                  <a:lin ang="16200000" scaled="1"/>
                </a:gradFill>
              </p:grpSpPr>
              <p:sp>
                <p:nvSpPr>
                  <p:cNvPr id="220" name="Freeform 69"/>
                  <p:cNvSpPr>
                    <a:spLocks/>
                  </p:cNvSpPr>
                  <p:nvPr/>
                </p:nvSpPr>
                <p:spPr bwMode="auto">
                  <a:xfrm>
                    <a:off x="3087687" y="2370138"/>
                    <a:ext cx="160338" cy="168275"/>
                  </a:xfrm>
                  <a:custGeom>
                    <a:avLst/>
                    <a:gdLst/>
                    <a:ahLst/>
                    <a:cxnLst>
                      <a:cxn ang="0">
                        <a:pos x="79" y="84"/>
                      </a:cxn>
                      <a:cxn ang="0">
                        <a:pos x="0" y="153"/>
                      </a:cxn>
                      <a:cxn ang="0">
                        <a:pos x="12" y="165"/>
                      </a:cxn>
                      <a:cxn ang="0">
                        <a:pos x="12" y="165"/>
                      </a:cxn>
                      <a:cxn ang="0">
                        <a:pos x="25" y="159"/>
                      </a:cxn>
                      <a:cxn ang="0">
                        <a:pos x="91" y="96"/>
                      </a:cxn>
                      <a:cxn ang="0">
                        <a:pos x="150" y="25"/>
                      </a:cxn>
                      <a:cxn ang="0">
                        <a:pos x="155" y="11"/>
                      </a:cxn>
                      <a:cxn ang="0">
                        <a:pos x="155" y="11"/>
                      </a:cxn>
                      <a:cxn ang="0">
                        <a:pos x="142" y="0"/>
                      </a:cxn>
                      <a:cxn ang="0">
                        <a:pos x="79" y="84"/>
                      </a:cxn>
                    </a:cxnLst>
                    <a:rect l="0" t="0" r="r" b="b"/>
                    <a:pathLst>
                      <a:path w="157" h="166">
                        <a:moveTo>
                          <a:pt x="79" y="84"/>
                        </a:moveTo>
                        <a:cubicBezTo>
                          <a:pt x="40" y="125"/>
                          <a:pt x="5" y="155"/>
                          <a:pt x="0" y="153"/>
                        </a:cubicBezTo>
                        <a:cubicBezTo>
                          <a:pt x="4" y="157"/>
                          <a:pt x="8" y="161"/>
                          <a:pt x="12" y="165"/>
                        </a:cubicBezTo>
                        <a:cubicBezTo>
                          <a:pt x="12" y="165"/>
                          <a:pt x="12" y="165"/>
                          <a:pt x="12" y="165"/>
                        </a:cubicBezTo>
                        <a:cubicBezTo>
                          <a:pt x="13" y="166"/>
                          <a:pt x="18" y="164"/>
                          <a:pt x="25" y="159"/>
                        </a:cubicBezTo>
                        <a:cubicBezTo>
                          <a:pt x="40" y="148"/>
                          <a:pt x="65" y="124"/>
                          <a:pt x="91" y="96"/>
                        </a:cubicBezTo>
                        <a:cubicBezTo>
                          <a:pt x="118" y="67"/>
                          <a:pt x="140" y="41"/>
                          <a:pt x="150" y="25"/>
                        </a:cubicBezTo>
                        <a:cubicBezTo>
                          <a:pt x="155" y="18"/>
                          <a:pt x="157" y="13"/>
                          <a:pt x="155" y="11"/>
                        </a:cubicBezTo>
                        <a:cubicBezTo>
                          <a:pt x="155" y="11"/>
                          <a:pt x="155" y="11"/>
                          <a:pt x="155" y="11"/>
                        </a:cubicBezTo>
                        <a:cubicBezTo>
                          <a:pt x="151" y="8"/>
                          <a:pt x="146" y="4"/>
                          <a:pt x="142" y="0"/>
                        </a:cubicBezTo>
                        <a:cubicBezTo>
                          <a:pt x="145" y="5"/>
                          <a:pt x="117" y="42"/>
                          <a:pt x="79" y="84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221" name="Freeform 71"/>
                  <p:cNvSpPr>
                    <a:spLocks/>
                  </p:cNvSpPr>
                  <p:nvPr/>
                </p:nvSpPr>
                <p:spPr bwMode="auto">
                  <a:xfrm>
                    <a:off x="3062287" y="2346325"/>
                    <a:ext cx="163513" cy="171450"/>
                  </a:xfrm>
                  <a:custGeom>
                    <a:avLst/>
                    <a:gdLst/>
                    <a:ahLst/>
                    <a:cxnLst>
                      <a:cxn ang="0">
                        <a:pos x="77" y="82"/>
                      </a:cxn>
                      <a:cxn ang="0">
                        <a:pos x="0" y="149"/>
                      </a:cxn>
                      <a:cxn ang="0">
                        <a:pos x="17" y="167"/>
                      </a:cxn>
                      <a:cxn ang="0">
                        <a:pos x="17" y="168"/>
                      </a:cxn>
                      <a:cxn ang="0">
                        <a:pos x="30" y="161"/>
                      </a:cxn>
                      <a:cxn ang="0">
                        <a:pos x="96" y="99"/>
                      </a:cxn>
                      <a:cxn ang="0">
                        <a:pos x="153" y="30"/>
                      </a:cxn>
                      <a:cxn ang="0">
                        <a:pos x="159" y="16"/>
                      </a:cxn>
                      <a:cxn ang="0">
                        <a:pos x="158" y="16"/>
                      </a:cxn>
                      <a:cxn ang="0">
                        <a:pos x="139" y="0"/>
                      </a:cxn>
                      <a:cxn ang="0">
                        <a:pos x="77" y="82"/>
                      </a:cxn>
                    </a:cxnLst>
                    <a:rect l="0" t="0" r="r" b="b"/>
                    <a:pathLst>
                      <a:path w="160" h="169">
                        <a:moveTo>
                          <a:pt x="77" y="82"/>
                        </a:moveTo>
                        <a:cubicBezTo>
                          <a:pt x="39" y="123"/>
                          <a:pt x="4" y="153"/>
                          <a:pt x="0" y="149"/>
                        </a:cubicBezTo>
                        <a:cubicBezTo>
                          <a:pt x="6" y="155"/>
                          <a:pt x="11" y="161"/>
                          <a:pt x="17" y="167"/>
                        </a:cubicBezTo>
                        <a:cubicBezTo>
                          <a:pt x="17" y="167"/>
                          <a:pt x="17" y="168"/>
                          <a:pt x="17" y="168"/>
                        </a:cubicBezTo>
                        <a:cubicBezTo>
                          <a:pt x="19" y="169"/>
                          <a:pt x="23" y="166"/>
                          <a:pt x="30" y="161"/>
                        </a:cubicBezTo>
                        <a:cubicBezTo>
                          <a:pt x="45" y="150"/>
                          <a:pt x="69" y="127"/>
                          <a:pt x="96" y="99"/>
                        </a:cubicBezTo>
                        <a:cubicBezTo>
                          <a:pt x="122" y="71"/>
                          <a:pt x="143" y="45"/>
                          <a:pt x="153" y="30"/>
                        </a:cubicBezTo>
                        <a:cubicBezTo>
                          <a:pt x="158" y="23"/>
                          <a:pt x="160" y="18"/>
                          <a:pt x="159" y="16"/>
                        </a:cubicBezTo>
                        <a:cubicBezTo>
                          <a:pt x="159" y="16"/>
                          <a:pt x="158" y="16"/>
                          <a:pt x="158" y="16"/>
                        </a:cubicBezTo>
                        <a:cubicBezTo>
                          <a:pt x="152" y="11"/>
                          <a:pt x="146" y="5"/>
                          <a:pt x="139" y="0"/>
                        </a:cubicBezTo>
                        <a:cubicBezTo>
                          <a:pt x="143" y="4"/>
                          <a:pt x="115" y="41"/>
                          <a:pt x="77" y="82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222" name="Freeform 73"/>
                  <p:cNvSpPr>
                    <a:spLocks/>
                  </p:cNvSpPr>
                  <p:nvPr/>
                </p:nvSpPr>
                <p:spPr bwMode="auto">
                  <a:xfrm>
                    <a:off x="3106737" y="2389188"/>
                    <a:ext cx="158750" cy="165100"/>
                  </a:xfrm>
                  <a:custGeom>
                    <a:avLst/>
                    <a:gdLst/>
                    <a:ahLst/>
                    <a:cxnLst>
                      <a:cxn ang="0">
                        <a:pos x="139" y="13"/>
                      </a:cxn>
                      <a:cxn ang="0">
                        <a:pos x="80" y="84"/>
                      </a:cxn>
                      <a:cxn ang="0">
                        <a:pos x="14" y="147"/>
                      </a:cxn>
                      <a:cxn ang="0">
                        <a:pos x="0" y="154"/>
                      </a:cxn>
                      <a:cxn ang="0">
                        <a:pos x="8" y="162"/>
                      </a:cxn>
                      <a:cxn ang="0">
                        <a:pos x="8" y="162"/>
                      </a:cxn>
                      <a:cxn ang="0">
                        <a:pos x="21" y="155"/>
                      </a:cxn>
                      <a:cxn ang="0">
                        <a:pos x="89" y="92"/>
                      </a:cxn>
                      <a:cxn ang="0">
                        <a:pos x="148" y="20"/>
                      </a:cxn>
                      <a:cxn ang="0">
                        <a:pos x="153" y="7"/>
                      </a:cxn>
                      <a:cxn ang="0">
                        <a:pos x="153" y="6"/>
                      </a:cxn>
                      <a:cxn ang="0">
                        <a:pos x="145" y="0"/>
                      </a:cxn>
                      <a:cxn ang="0">
                        <a:pos x="139" y="13"/>
                      </a:cxn>
                    </a:cxnLst>
                    <a:rect l="0" t="0" r="r" b="b"/>
                    <a:pathLst>
                      <a:path w="155" h="163">
                        <a:moveTo>
                          <a:pt x="139" y="13"/>
                        </a:moveTo>
                        <a:cubicBezTo>
                          <a:pt x="129" y="29"/>
                          <a:pt x="107" y="56"/>
                          <a:pt x="80" y="84"/>
                        </a:cubicBezTo>
                        <a:cubicBezTo>
                          <a:pt x="54" y="113"/>
                          <a:pt x="29" y="136"/>
                          <a:pt x="14" y="147"/>
                        </a:cubicBezTo>
                        <a:cubicBezTo>
                          <a:pt x="7" y="153"/>
                          <a:pt x="2" y="155"/>
                          <a:pt x="0" y="154"/>
                        </a:cubicBezTo>
                        <a:cubicBezTo>
                          <a:pt x="3" y="157"/>
                          <a:pt x="5" y="159"/>
                          <a:pt x="8" y="162"/>
                        </a:cubicBezTo>
                        <a:cubicBezTo>
                          <a:pt x="8" y="162"/>
                          <a:pt x="8" y="162"/>
                          <a:pt x="8" y="162"/>
                        </a:cubicBezTo>
                        <a:cubicBezTo>
                          <a:pt x="10" y="163"/>
                          <a:pt x="14" y="161"/>
                          <a:pt x="21" y="155"/>
                        </a:cubicBezTo>
                        <a:cubicBezTo>
                          <a:pt x="36" y="144"/>
                          <a:pt x="62" y="121"/>
                          <a:pt x="89" y="92"/>
                        </a:cubicBezTo>
                        <a:cubicBezTo>
                          <a:pt x="116" y="63"/>
                          <a:pt x="137" y="36"/>
                          <a:pt x="148" y="20"/>
                        </a:cubicBezTo>
                        <a:cubicBezTo>
                          <a:pt x="152" y="13"/>
                          <a:pt x="155" y="8"/>
                          <a:pt x="153" y="7"/>
                        </a:cubicBezTo>
                        <a:cubicBezTo>
                          <a:pt x="153" y="7"/>
                          <a:pt x="153" y="6"/>
                          <a:pt x="153" y="6"/>
                        </a:cubicBezTo>
                        <a:cubicBezTo>
                          <a:pt x="150" y="4"/>
                          <a:pt x="148" y="2"/>
                          <a:pt x="145" y="0"/>
                        </a:cubicBezTo>
                        <a:cubicBezTo>
                          <a:pt x="146" y="1"/>
                          <a:pt x="144" y="6"/>
                          <a:pt x="139" y="13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223" name="Freeform 75"/>
                  <p:cNvSpPr>
                    <a:spLocks/>
                  </p:cNvSpPr>
                  <p:nvPr/>
                </p:nvSpPr>
                <p:spPr bwMode="auto">
                  <a:xfrm>
                    <a:off x="3030537" y="2316163"/>
                    <a:ext cx="166688" cy="174625"/>
                  </a:xfrm>
                  <a:custGeom>
                    <a:avLst/>
                    <a:gdLst/>
                    <a:ahLst/>
                    <a:cxnLst>
                      <a:cxn ang="0">
                        <a:pos x="75" y="80"/>
                      </a:cxn>
                      <a:cxn ang="0">
                        <a:pos x="0" y="146"/>
                      </a:cxn>
                      <a:cxn ang="0">
                        <a:pos x="23" y="170"/>
                      </a:cxn>
                      <a:cxn ang="0">
                        <a:pos x="24" y="171"/>
                      </a:cxn>
                      <a:cxn ang="0">
                        <a:pos x="36" y="164"/>
                      </a:cxn>
                      <a:cxn ang="0">
                        <a:pos x="100" y="103"/>
                      </a:cxn>
                      <a:cxn ang="0">
                        <a:pos x="157" y="36"/>
                      </a:cxn>
                      <a:cxn ang="0">
                        <a:pos x="162" y="22"/>
                      </a:cxn>
                      <a:cxn ang="0">
                        <a:pos x="161" y="22"/>
                      </a:cxn>
                      <a:cxn ang="0">
                        <a:pos x="136" y="0"/>
                      </a:cxn>
                      <a:cxn ang="0">
                        <a:pos x="75" y="80"/>
                      </a:cxn>
                    </a:cxnLst>
                    <a:rect l="0" t="0" r="r" b="b"/>
                    <a:pathLst>
                      <a:path w="163" h="171">
                        <a:moveTo>
                          <a:pt x="75" y="80"/>
                        </a:moveTo>
                        <a:cubicBezTo>
                          <a:pt x="38" y="120"/>
                          <a:pt x="4" y="149"/>
                          <a:pt x="0" y="146"/>
                        </a:cubicBezTo>
                        <a:cubicBezTo>
                          <a:pt x="8" y="154"/>
                          <a:pt x="15" y="162"/>
                          <a:pt x="23" y="170"/>
                        </a:cubicBezTo>
                        <a:cubicBezTo>
                          <a:pt x="23" y="170"/>
                          <a:pt x="23" y="171"/>
                          <a:pt x="24" y="171"/>
                        </a:cubicBezTo>
                        <a:cubicBezTo>
                          <a:pt x="25" y="171"/>
                          <a:pt x="30" y="169"/>
                          <a:pt x="36" y="164"/>
                        </a:cubicBezTo>
                        <a:cubicBezTo>
                          <a:pt x="50" y="154"/>
                          <a:pt x="74" y="131"/>
                          <a:pt x="100" y="103"/>
                        </a:cubicBezTo>
                        <a:cubicBezTo>
                          <a:pt x="126" y="76"/>
                          <a:pt x="147" y="50"/>
                          <a:pt x="157" y="36"/>
                        </a:cubicBezTo>
                        <a:cubicBezTo>
                          <a:pt x="161" y="29"/>
                          <a:pt x="163" y="24"/>
                          <a:pt x="162" y="22"/>
                        </a:cubicBezTo>
                        <a:cubicBezTo>
                          <a:pt x="162" y="22"/>
                          <a:pt x="162" y="22"/>
                          <a:pt x="161" y="22"/>
                        </a:cubicBezTo>
                        <a:cubicBezTo>
                          <a:pt x="153" y="15"/>
                          <a:pt x="144" y="8"/>
                          <a:pt x="136" y="0"/>
                        </a:cubicBezTo>
                        <a:cubicBezTo>
                          <a:pt x="139" y="5"/>
                          <a:pt x="112" y="40"/>
                          <a:pt x="75" y="80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</p:grpSp>
          </p:grpSp>
        </p:grpSp>
      </p:grpSp>
      <p:sp>
        <p:nvSpPr>
          <p:cNvPr id="277" name="Oval 276"/>
          <p:cNvSpPr/>
          <p:nvPr/>
        </p:nvSpPr>
        <p:spPr>
          <a:xfrm>
            <a:off x="738554" y="2098246"/>
            <a:ext cx="404446" cy="4044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TextBox 277"/>
          <p:cNvSpPr txBox="1"/>
          <p:nvPr/>
        </p:nvSpPr>
        <p:spPr>
          <a:xfrm>
            <a:off x="830073" y="2183919"/>
            <a:ext cx="234038" cy="2923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sz="1600" b="1" dirty="0">
                <a:latin typeface="Open Sans SemiBold" charset="0"/>
                <a:ea typeface="Open Sans SemiBold" charset="0"/>
                <a:cs typeface="Open Sans SemiBold" charset="0"/>
              </a:rPr>
              <a:t>01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1358407" y="2183919"/>
            <a:ext cx="46807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sz="2000" b="1" dirty="0">
                <a:latin typeface="Open Sans SemiBold" charset="0"/>
                <a:ea typeface="Open Sans SemiBold" charset="0"/>
                <a:cs typeface="Open Sans SemiBold" charset="0"/>
              </a:rPr>
              <a:t>Docs</a:t>
            </a:r>
          </a:p>
        </p:txBody>
      </p:sp>
      <p:sp>
        <p:nvSpPr>
          <p:cNvPr id="280" name="TextBox 279"/>
          <p:cNvSpPr txBox="1"/>
          <p:nvPr/>
        </p:nvSpPr>
        <p:spPr>
          <a:xfrm flipH="1">
            <a:off x="739177" y="2502692"/>
            <a:ext cx="2601899" cy="6063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 paragraphs has been written here</a:t>
            </a:r>
          </a:p>
        </p:txBody>
      </p:sp>
      <p:sp>
        <p:nvSpPr>
          <p:cNvPr id="281" name="Oval 280"/>
          <p:cNvSpPr/>
          <p:nvPr/>
        </p:nvSpPr>
        <p:spPr>
          <a:xfrm>
            <a:off x="738554" y="3472024"/>
            <a:ext cx="404446" cy="4044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TextBox 281"/>
          <p:cNvSpPr txBox="1"/>
          <p:nvPr/>
        </p:nvSpPr>
        <p:spPr>
          <a:xfrm>
            <a:off x="830073" y="3557697"/>
            <a:ext cx="234038" cy="2923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sz="1600" b="1" dirty="0">
                <a:latin typeface="Open Sans SemiBold" charset="0"/>
                <a:ea typeface="Open Sans SemiBold" charset="0"/>
                <a:cs typeface="Open Sans SemiBold" charset="0"/>
              </a:rPr>
              <a:t>02</a:t>
            </a:r>
          </a:p>
        </p:txBody>
      </p:sp>
      <p:sp>
        <p:nvSpPr>
          <p:cNvPr id="283" name="TextBox 282"/>
          <p:cNvSpPr txBox="1"/>
          <p:nvPr/>
        </p:nvSpPr>
        <p:spPr>
          <a:xfrm>
            <a:off x="1358407" y="3557697"/>
            <a:ext cx="1881258" cy="35394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2000" b="1" dirty="0">
                <a:latin typeface="Open Sans SemiBold" charset="0"/>
                <a:ea typeface="Open Sans SemiBold" charset="0"/>
                <a:cs typeface="Open Sans SemiBold" charset="0"/>
              </a:rPr>
              <a:t>Splitting Words</a:t>
            </a:r>
          </a:p>
        </p:txBody>
      </p:sp>
      <p:sp>
        <p:nvSpPr>
          <p:cNvPr id="284" name="TextBox 283"/>
          <p:cNvSpPr txBox="1"/>
          <p:nvPr/>
        </p:nvSpPr>
        <p:spPr>
          <a:xfrm flipH="1">
            <a:off x="739177" y="3876470"/>
            <a:ext cx="2601899" cy="6063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punctuations split words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Comma 2.space 3.period</a:t>
            </a:r>
          </a:p>
        </p:txBody>
      </p:sp>
      <p:sp>
        <p:nvSpPr>
          <p:cNvPr id="285" name="Oval 284"/>
          <p:cNvSpPr/>
          <p:nvPr/>
        </p:nvSpPr>
        <p:spPr>
          <a:xfrm>
            <a:off x="738554" y="4845802"/>
            <a:ext cx="404446" cy="4044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TextBox 285"/>
          <p:cNvSpPr txBox="1"/>
          <p:nvPr/>
        </p:nvSpPr>
        <p:spPr>
          <a:xfrm>
            <a:off x="830073" y="4931475"/>
            <a:ext cx="234038" cy="2923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sz="1600" b="1">
                <a:latin typeface="Open Sans SemiBold" charset="0"/>
                <a:ea typeface="Open Sans SemiBold" charset="0"/>
                <a:cs typeface="Open Sans SemiBold" charset="0"/>
              </a:rPr>
              <a:t>03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1281937" y="4857423"/>
            <a:ext cx="2313066" cy="66172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2000" b="1" dirty="0">
                <a:latin typeface="Open Sans SemiBold" charset="0"/>
                <a:ea typeface="Open Sans SemiBold" charset="0"/>
                <a:cs typeface="Open Sans SemiBold" charset="0"/>
              </a:rPr>
              <a:t>Removing Duplicates</a:t>
            </a:r>
          </a:p>
          <a:p>
            <a:endParaRPr lang="en-US" sz="2000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88" name="TextBox 287"/>
          <p:cNvSpPr txBox="1"/>
          <p:nvPr/>
        </p:nvSpPr>
        <p:spPr>
          <a:xfrm flipH="1">
            <a:off x="739177" y="5250248"/>
            <a:ext cx="2601899" cy="6063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words are used more than one time</a:t>
            </a:r>
          </a:p>
        </p:txBody>
      </p:sp>
      <p:sp>
        <p:nvSpPr>
          <p:cNvPr id="289" name="Oval 288"/>
          <p:cNvSpPr/>
          <p:nvPr/>
        </p:nvSpPr>
        <p:spPr>
          <a:xfrm>
            <a:off x="8850757" y="2098246"/>
            <a:ext cx="404446" cy="4044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TextBox 289"/>
          <p:cNvSpPr txBox="1"/>
          <p:nvPr/>
        </p:nvSpPr>
        <p:spPr>
          <a:xfrm>
            <a:off x="8942276" y="2183919"/>
            <a:ext cx="234038" cy="2923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sz="1600" b="1">
                <a:latin typeface="Open Sans SemiBold" charset="0"/>
                <a:ea typeface="Open Sans SemiBold" charset="0"/>
                <a:cs typeface="Open Sans SemiBold" charset="0"/>
              </a:rPr>
              <a:t>04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9470610" y="2183919"/>
            <a:ext cx="85279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sz="2000" b="1" dirty="0">
                <a:latin typeface="Open Sans SemiBold" charset="0"/>
                <a:ea typeface="Open Sans SemiBold" charset="0"/>
                <a:cs typeface="Open Sans SemiBold" charset="0"/>
              </a:rPr>
              <a:t>Counting</a:t>
            </a:r>
          </a:p>
        </p:txBody>
      </p:sp>
      <p:sp>
        <p:nvSpPr>
          <p:cNvPr id="292" name="TextBox 291"/>
          <p:cNvSpPr txBox="1"/>
          <p:nvPr/>
        </p:nvSpPr>
        <p:spPr>
          <a:xfrm flipH="1">
            <a:off x="8851380" y="2502692"/>
            <a:ext cx="2601899" cy="6063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repetition of words in all docs must be found</a:t>
            </a:r>
          </a:p>
        </p:txBody>
      </p:sp>
      <p:sp>
        <p:nvSpPr>
          <p:cNvPr id="293" name="Oval 292"/>
          <p:cNvSpPr/>
          <p:nvPr/>
        </p:nvSpPr>
        <p:spPr>
          <a:xfrm>
            <a:off x="8850757" y="3472024"/>
            <a:ext cx="404446" cy="4044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TextBox 293"/>
          <p:cNvSpPr txBox="1"/>
          <p:nvPr/>
        </p:nvSpPr>
        <p:spPr>
          <a:xfrm>
            <a:off x="8942276" y="3557697"/>
            <a:ext cx="234038" cy="2923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sz="1600" b="1">
                <a:latin typeface="Open Sans SemiBold" charset="0"/>
                <a:ea typeface="Open Sans SemiBold" charset="0"/>
                <a:cs typeface="Open Sans SemiBold" charset="0"/>
              </a:rPr>
              <a:t>05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9470610" y="3557697"/>
            <a:ext cx="2019720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sz="2000" b="1" dirty="0">
                <a:latin typeface="Open Sans SemiBold" charset="0"/>
                <a:ea typeface="Open Sans SemiBold" charset="0"/>
                <a:cs typeface="Open Sans SemiBold" charset="0"/>
              </a:rPr>
              <a:t>Finding Vocab Library</a:t>
            </a:r>
          </a:p>
          <a:p>
            <a:endParaRPr lang="en-US" sz="2000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96" name="TextBox 295"/>
          <p:cNvSpPr txBox="1"/>
          <p:nvPr/>
        </p:nvSpPr>
        <p:spPr>
          <a:xfrm flipH="1">
            <a:off x="8851380" y="3876470"/>
            <a:ext cx="2601899" cy="6063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library that contains all of words used in docs is needed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2106167" y="826961"/>
            <a:ext cx="794448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b="1" dirty="0">
                <a:latin typeface="Open Sans SemiBold" charset="0"/>
                <a:ea typeface="Open Sans SemiBold" charset="0"/>
                <a:cs typeface="Open Sans SemiBold" charset="0"/>
              </a:rPr>
              <a:t>Steps required for preparing docs for clustering</a:t>
            </a:r>
          </a:p>
        </p:txBody>
      </p:sp>
    </p:spTree>
    <p:extLst>
      <p:ext uri="{BB962C8B-B14F-4D97-AF65-F5344CB8AC3E}">
        <p14:creationId xmlns:p14="http://schemas.microsoft.com/office/powerpoint/2010/main" val="228709809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76250" y="4762500"/>
            <a:ext cx="2819400" cy="914400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295650" y="4762500"/>
            <a:ext cx="2819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58800" dist="762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4762500"/>
            <a:ext cx="2819400" cy="914400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915400" y="4762500"/>
            <a:ext cx="2819400" cy="914400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678820" y="4911673"/>
            <a:ext cx="64870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latin typeface="Open Sans SemiBold" charset="0"/>
                <a:ea typeface="Open Sans SemiBold" charset="0"/>
                <a:cs typeface="Open Sans SemiBold" charset="0"/>
              </a:rPr>
              <a:t>HEALTH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3678818" y="5219700"/>
            <a:ext cx="2014965" cy="208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 words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460603" y="5481558"/>
            <a:ext cx="1748042" cy="385989"/>
          </a:xfrm>
          <a:prstGeom prst="roundRect">
            <a:avLst/>
          </a:prstGeom>
          <a:gradFill>
            <a:gsLst>
              <a:gs pos="0">
                <a:schemeClr val="accent1"/>
              </a:gs>
              <a:gs pos="99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879466" y="5536054"/>
            <a:ext cx="8912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For testing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78468" y="4911673"/>
            <a:ext cx="11364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latin typeface="Open Sans SemiBold" charset="0"/>
                <a:ea typeface="Open Sans SemiBold" charset="0"/>
                <a:cs typeface="Open Sans SemiBold" charset="0"/>
              </a:rPr>
              <a:t>DATA MINING</a:t>
            </a:r>
          </a:p>
        </p:txBody>
      </p:sp>
      <p:sp>
        <p:nvSpPr>
          <p:cNvPr id="23" name="TextBox 22"/>
          <p:cNvSpPr txBox="1"/>
          <p:nvPr/>
        </p:nvSpPr>
        <p:spPr>
          <a:xfrm flipH="1">
            <a:off x="878466" y="5219700"/>
            <a:ext cx="2014965" cy="208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31 words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22048" y="4911673"/>
            <a:ext cx="9714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latin typeface="Open Sans SemiBold" charset="0"/>
                <a:ea typeface="Open Sans SemiBold" charset="0"/>
                <a:cs typeface="Open Sans SemiBold" charset="0"/>
              </a:rPr>
              <a:t>COMPUTER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6522046" y="5219700"/>
            <a:ext cx="2014965" cy="208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28 words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27144" y="4911673"/>
            <a:ext cx="11364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latin typeface="Open Sans SemiBold" charset="0"/>
                <a:ea typeface="Open Sans SemiBold" charset="0"/>
                <a:cs typeface="Open Sans SemiBold" charset="0"/>
              </a:rPr>
              <a:t>DATA MINING</a:t>
            </a:r>
          </a:p>
        </p:txBody>
      </p:sp>
      <p:sp>
        <p:nvSpPr>
          <p:cNvPr id="27" name="TextBox 26"/>
          <p:cNvSpPr txBox="1"/>
          <p:nvPr/>
        </p:nvSpPr>
        <p:spPr>
          <a:xfrm flipH="1">
            <a:off x="9327142" y="5219700"/>
            <a:ext cx="2014965" cy="208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part of first paragraph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40559" y="807003"/>
            <a:ext cx="111088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 dirty="0">
                <a:latin typeface="Open Sans SemiBold" charset="0"/>
                <a:ea typeface="Open Sans SemiBold" charset="0"/>
                <a:cs typeface="Open Sans SemiBold" charset="0"/>
              </a:rPr>
              <a:t>DOCS</a:t>
            </a:r>
            <a:endParaRPr lang="en-US" sz="3200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4350" y="1952803"/>
            <a:ext cx="2800350" cy="25545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</a:rPr>
              <a:t>data mining is a rather new field of study for discovering knowledge from </a:t>
            </a:r>
            <a:r>
              <a:rPr lang="en-US" sz="2000" dirty="0" err="1">
                <a:effectLst/>
              </a:rPr>
              <a:t>data.this</a:t>
            </a:r>
            <a:r>
              <a:rPr lang="en-US" sz="2000" dirty="0">
                <a:effectLst/>
              </a:rPr>
              <a:t> data can be numeric data or even a </a:t>
            </a:r>
            <a:r>
              <a:rPr lang="en-US" sz="2000" dirty="0" err="1">
                <a:effectLst/>
              </a:rPr>
              <a:t>text,so</a:t>
            </a:r>
            <a:r>
              <a:rPr lang="en-US" sz="2000" dirty="0">
                <a:effectLst/>
              </a:rPr>
              <a:t> data mining is of paramount importance.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3401242" y="2245977"/>
            <a:ext cx="2800350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</a:rPr>
              <a:t>physical activities helps all people to remain </a:t>
            </a:r>
            <a:r>
              <a:rPr lang="en-US" sz="2000" dirty="0" err="1">
                <a:effectLst/>
              </a:rPr>
              <a:t>healthy.another</a:t>
            </a:r>
            <a:r>
              <a:rPr lang="en-US" sz="2000" dirty="0">
                <a:effectLst/>
              </a:rPr>
              <a:t> way they have for remaining healthy is eating food which is healthy.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6216087" y="2092088"/>
            <a:ext cx="2800350" cy="22467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</a:rPr>
              <a:t>all people have access to a </a:t>
            </a:r>
            <a:r>
              <a:rPr lang="en-US" sz="2000" dirty="0" err="1">
                <a:effectLst/>
              </a:rPr>
              <a:t>computer.computer</a:t>
            </a:r>
            <a:r>
              <a:rPr lang="en-US" sz="2000" dirty="0">
                <a:effectLst/>
              </a:rPr>
              <a:t> was devised about 50 years ago by some American </a:t>
            </a:r>
            <a:r>
              <a:rPr lang="en-US" sz="2000" dirty="0" err="1">
                <a:effectLst/>
              </a:rPr>
              <a:t>scientists.since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then,it</a:t>
            </a:r>
            <a:r>
              <a:rPr lang="en-US" sz="2000" dirty="0">
                <a:effectLst/>
              </a:rPr>
              <a:t> has affected all parts of our lives.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9063370" y="2245976"/>
            <a:ext cx="2800350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</a:rPr>
              <a:t>data mining is a rather new field of </a:t>
            </a:r>
            <a:r>
              <a:rPr lang="en-US" sz="2000" dirty="0" err="1">
                <a:effectLst/>
              </a:rPr>
              <a:t>study.this</a:t>
            </a:r>
            <a:r>
              <a:rPr lang="en-US" sz="2000" dirty="0">
                <a:effectLst/>
              </a:rPr>
              <a:t> data can be numeric data or even a </a:t>
            </a:r>
            <a:r>
              <a:rPr lang="en-US" sz="2000" dirty="0" err="1">
                <a:effectLst/>
              </a:rPr>
              <a:t>text,so</a:t>
            </a:r>
            <a:r>
              <a:rPr lang="en-US" sz="2000" dirty="0">
                <a:effectLst/>
              </a:rPr>
              <a:t> data mining is importance.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4009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76250" y="4762500"/>
            <a:ext cx="2819400" cy="914400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295650" y="4762500"/>
            <a:ext cx="2819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58800" dist="762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4762500"/>
            <a:ext cx="2819400" cy="914400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915400" y="4762500"/>
            <a:ext cx="2819400" cy="914400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678820" y="4911673"/>
            <a:ext cx="64870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latin typeface="Open Sans SemiBold" charset="0"/>
                <a:ea typeface="Open Sans SemiBold" charset="0"/>
                <a:cs typeface="Open Sans SemiBold" charset="0"/>
              </a:rPr>
              <a:t>HEALTH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3678818" y="5219700"/>
            <a:ext cx="2014965" cy="208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 words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460603" y="5481558"/>
            <a:ext cx="1748042" cy="385989"/>
          </a:xfrm>
          <a:prstGeom prst="roundRect">
            <a:avLst/>
          </a:prstGeom>
          <a:gradFill>
            <a:gsLst>
              <a:gs pos="0">
                <a:schemeClr val="accent1"/>
              </a:gs>
              <a:gs pos="99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879466" y="5536054"/>
            <a:ext cx="8912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rPr>
              <a:t>For testing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78468" y="4911673"/>
            <a:ext cx="11364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latin typeface="Open Sans SemiBold" charset="0"/>
                <a:ea typeface="Open Sans SemiBold" charset="0"/>
                <a:cs typeface="Open Sans SemiBold" charset="0"/>
              </a:rPr>
              <a:t>DATA MINING</a:t>
            </a:r>
          </a:p>
        </p:txBody>
      </p:sp>
      <p:sp>
        <p:nvSpPr>
          <p:cNvPr id="23" name="TextBox 22"/>
          <p:cNvSpPr txBox="1"/>
          <p:nvPr/>
        </p:nvSpPr>
        <p:spPr>
          <a:xfrm flipH="1">
            <a:off x="878466" y="5219700"/>
            <a:ext cx="2014965" cy="208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31 words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22048" y="4911673"/>
            <a:ext cx="9714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latin typeface="Open Sans SemiBold" charset="0"/>
                <a:ea typeface="Open Sans SemiBold" charset="0"/>
                <a:cs typeface="Open Sans SemiBold" charset="0"/>
              </a:rPr>
              <a:t>COMPUTER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6522046" y="5219700"/>
            <a:ext cx="2014965" cy="208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28 words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27144" y="4911673"/>
            <a:ext cx="11364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latin typeface="Open Sans SemiBold" charset="0"/>
                <a:ea typeface="Open Sans SemiBold" charset="0"/>
                <a:cs typeface="Open Sans SemiBold" charset="0"/>
              </a:rPr>
              <a:t>DATA MINING</a:t>
            </a:r>
          </a:p>
        </p:txBody>
      </p:sp>
      <p:sp>
        <p:nvSpPr>
          <p:cNvPr id="27" name="TextBox 26"/>
          <p:cNvSpPr txBox="1"/>
          <p:nvPr/>
        </p:nvSpPr>
        <p:spPr>
          <a:xfrm flipH="1">
            <a:off x="9327142" y="5219700"/>
            <a:ext cx="2014965" cy="208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part of first paragraph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40559" y="807003"/>
            <a:ext cx="111088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 dirty="0">
                <a:latin typeface="Open Sans SemiBold" charset="0"/>
                <a:ea typeface="Open Sans SemiBold" charset="0"/>
                <a:cs typeface="Open Sans SemiBold" charset="0"/>
              </a:rPr>
              <a:t>DOCS</a:t>
            </a:r>
            <a:endParaRPr lang="en-US" sz="3200" b="1" dirty="0"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" t="10069" r="12405" b="55887"/>
          <a:stretch/>
        </p:blipFill>
        <p:spPr>
          <a:xfrm>
            <a:off x="8965" y="1476215"/>
            <a:ext cx="12183036" cy="303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8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76490">
                <a:alpha val="70000"/>
              </a:srgbClr>
            </a:gs>
            <a:gs pos="100000">
              <a:schemeClr val="accent1">
                <a:lumMod val="20000"/>
                <a:lumOff val="80000"/>
              </a:schemeClr>
            </a:gs>
          </a:gsLst>
          <a:lin ang="3000000" scaled="0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7" y="609600"/>
            <a:ext cx="10811168" cy="572353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238625" y="3133725"/>
            <a:ext cx="552450" cy="4762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819900" y="3133725"/>
            <a:ext cx="552450" cy="4762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401175" y="3133725"/>
            <a:ext cx="552450" cy="4762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795587" y="1399712"/>
            <a:ext cx="5872163" cy="1209213"/>
            <a:chOff x="2795587" y="1399712"/>
            <a:chExt cx="5872163" cy="1209213"/>
          </a:xfrm>
        </p:grpSpPr>
        <p:sp>
          <p:nvSpPr>
            <p:cNvPr id="5" name="Right Arrow 4"/>
            <p:cNvSpPr/>
            <p:nvPr/>
          </p:nvSpPr>
          <p:spPr>
            <a:xfrm>
              <a:off x="2795587" y="1676400"/>
              <a:ext cx="1381125" cy="699393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434034" y="1399712"/>
              <a:ext cx="4233716" cy="1209213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first and last letter of each word is determined with these variables</a:t>
              </a:r>
            </a:p>
          </p:txBody>
        </p:sp>
      </p:grpSp>
      <p:sp>
        <p:nvSpPr>
          <p:cNvPr id="14" name="Oval 13"/>
          <p:cNvSpPr/>
          <p:nvPr/>
        </p:nvSpPr>
        <p:spPr>
          <a:xfrm>
            <a:off x="2667000" y="4733925"/>
            <a:ext cx="1676400" cy="47625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00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76490">
                <a:alpha val="70000"/>
              </a:srgbClr>
            </a:gs>
            <a:gs pos="100000">
              <a:schemeClr val="accent1">
                <a:lumMod val="20000"/>
                <a:lumOff val="80000"/>
              </a:schemeClr>
            </a:gs>
          </a:gsLst>
          <a:lin ang="3000000" scaled="0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/>
          <a:stretch/>
        </p:blipFill>
        <p:spPr>
          <a:xfrm>
            <a:off x="581025" y="618135"/>
            <a:ext cx="10677524" cy="5715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448174" y="3086099"/>
            <a:ext cx="1152525" cy="7524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94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B88D6A1-11D9-8746-B6B1-1631B87DF64D}"/>
              </a:ext>
            </a:extLst>
          </p:cNvPr>
          <p:cNvSpPr/>
          <p:nvPr/>
        </p:nvSpPr>
        <p:spPr>
          <a:xfrm>
            <a:off x="0" y="0"/>
            <a:ext cx="12192000" cy="6124196"/>
          </a:xfrm>
          <a:custGeom>
            <a:avLst/>
            <a:gdLst>
              <a:gd name="connsiteX0" fmla="*/ 0 w 12192000"/>
              <a:gd name="connsiteY0" fmla="*/ 0 h 6124196"/>
              <a:gd name="connsiteX1" fmla="*/ 12192000 w 12192000"/>
              <a:gd name="connsiteY1" fmla="*/ 0 h 6124196"/>
              <a:gd name="connsiteX2" fmla="*/ 12192000 w 12192000"/>
              <a:gd name="connsiteY2" fmla="*/ 1239221 h 6124196"/>
              <a:gd name="connsiteX3" fmla="*/ 3978225 w 12192000"/>
              <a:gd name="connsiteY3" fmla="*/ 5981446 h 6124196"/>
              <a:gd name="connsiteX4" fmla="*/ 2524535 w 12192000"/>
              <a:gd name="connsiteY4" fmla="*/ 5591931 h 6124196"/>
              <a:gd name="connsiteX5" fmla="*/ 0 w 12192000"/>
              <a:gd name="connsiteY5" fmla="*/ 1219308 h 612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124196">
                <a:moveTo>
                  <a:pt x="0" y="0"/>
                </a:moveTo>
                <a:lnTo>
                  <a:pt x="12192000" y="0"/>
                </a:lnTo>
                <a:lnTo>
                  <a:pt x="12192000" y="1239221"/>
                </a:lnTo>
                <a:lnTo>
                  <a:pt x="3978225" y="5981446"/>
                </a:lnTo>
                <a:cubicBezTo>
                  <a:pt x="3469238" y="6275310"/>
                  <a:pt x="2818399" y="6100918"/>
                  <a:pt x="2524535" y="5591931"/>
                </a:cubicBezTo>
                <a:lnTo>
                  <a:pt x="0" y="1219308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62000"/>
                </a:schemeClr>
              </a:gs>
              <a:gs pos="100000">
                <a:schemeClr val="accent4">
                  <a:alpha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71368-FB2D-CF46-8F3F-6086951BDFBA}"/>
              </a:ext>
            </a:extLst>
          </p:cNvPr>
          <p:cNvSpPr txBox="1"/>
          <p:nvPr/>
        </p:nvSpPr>
        <p:spPr>
          <a:xfrm>
            <a:off x="9302199" y="4354270"/>
            <a:ext cx="54130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 SemiBold" charset="0"/>
                <a:ea typeface="Open Sans SemiBold" charset="0"/>
                <a:cs typeface="Open Sans SemiBold" charset="0"/>
              </a:rPr>
              <a:t>BY: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7C1E78-C1DB-2D49-8C7F-E7301FB1E9D2}"/>
              </a:ext>
            </a:extLst>
          </p:cNvPr>
          <p:cNvSpPr txBox="1"/>
          <p:nvPr/>
        </p:nvSpPr>
        <p:spPr>
          <a:xfrm>
            <a:off x="1909413" y="1000889"/>
            <a:ext cx="536224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13000"/>
                    </a:prstClr>
                  </a:outerShdw>
                </a:effectLst>
                <a:uLnTx/>
                <a:uFillTx/>
                <a:latin typeface="Open Sans" charset="0"/>
                <a:ea typeface="Open Sans" charset="0"/>
                <a:cs typeface="Open Sans" charset="0"/>
              </a:rPr>
              <a:t>TEXT MINING</a:t>
            </a:r>
            <a:endParaRPr kumimoji="0" lang="en-US" sz="60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50800" dist="76200" dir="2700000" algn="tl" rotWithShape="0">
                  <a:prstClr val="black">
                    <a:alpha val="13000"/>
                  </a:prstClr>
                </a:outerShdw>
              </a:effectLst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0B29E6-AD70-1B4D-9239-F4218972779F}"/>
              </a:ext>
            </a:extLst>
          </p:cNvPr>
          <p:cNvSpPr txBox="1"/>
          <p:nvPr/>
        </p:nvSpPr>
        <p:spPr>
          <a:xfrm flipH="1">
            <a:off x="1909413" y="2695544"/>
            <a:ext cx="5486400" cy="208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AB940E-80E1-A44D-84CF-4546672405F9}"/>
              </a:ext>
            </a:extLst>
          </p:cNvPr>
          <p:cNvSpPr txBox="1"/>
          <p:nvPr/>
        </p:nvSpPr>
        <p:spPr>
          <a:xfrm>
            <a:off x="1909413" y="2449323"/>
            <a:ext cx="413029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charset="0"/>
                <a:ea typeface="Open Sans SemiBold" charset="0"/>
                <a:cs typeface="Open Sans SemiBold" charset="0"/>
              </a:rPr>
              <a:t>CLUSTERING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charset="0"/>
                <a:ea typeface="Open Sans SemiBold" charset="0"/>
                <a:cs typeface="Open Sans SemiBold" charset="0"/>
              </a:rPr>
              <a:t> AND INFORMATION RETRIEVAL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806A99-D65C-8441-8FAB-FD0FF4DCBBF4}"/>
              </a:ext>
            </a:extLst>
          </p:cNvPr>
          <p:cNvSpPr txBox="1"/>
          <p:nvPr/>
        </p:nvSpPr>
        <p:spPr>
          <a:xfrm flipH="1">
            <a:off x="7395812" y="5042431"/>
            <a:ext cx="445590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Kamyar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vafayinejad</a:t>
            </a:r>
            <a:endParaRPr kumimoji="0" lang="en-US" sz="2400" b="0" i="0" u="none" strike="noStrike" kern="1200" cap="none" spc="0" normalizeH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>
                <a:solidFill>
                  <a:srgbClr val="2626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Mahdi</a:t>
            </a:r>
            <a:r>
              <a:rPr lang="en-US" sz="2400" dirty="0">
                <a:solidFill>
                  <a:srgbClr val="2626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rgbClr val="2626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Haghbayan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AB940E-80E1-A44D-84CF-4546672405F9}"/>
              </a:ext>
            </a:extLst>
          </p:cNvPr>
          <p:cNvSpPr txBox="1"/>
          <p:nvPr/>
        </p:nvSpPr>
        <p:spPr>
          <a:xfrm>
            <a:off x="1909413" y="2925108"/>
            <a:ext cx="326685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charset="0"/>
                <a:ea typeface="Open Sans SemiBold" charset="0"/>
                <a:cs typeface="Open Sans SemiBold" charset="0"/>
              </a:rPr>
              <a:t>INSTRUCTOR :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charset="0"/>
                <a:ea typeface="Open Sans SemiBold" charset="0"/>
                <a:cs typeface="Open Sans SemiBold" charset="0"/>
              </a:rPr>
              <a:t>DR.Gamasaee</a:t>
            </a:r>
            <a:endParaRPr kumimoji="0" lang="en-US" sz="2400" b="1" i="0" u="none" strike="noStrike" kern="120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942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76490">
                <a:alpha val="70000"/>
              </a:srgbClr>
            </a:gs>
            <a:gs pos="100000">
              <a:schemeClr val="accent1">
                <a:lumMod val="20000"/>
                <a:lumOff val="80000"/>
              </a:schemeClr>
            </a:gs>
          </a:gsLst>
          <a:lin ang="3000000" scaled="0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9" y="323849"/>
            <a:ext cx="10894695" cy="600928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943224" y="4676774"/>
            <a:ext cx="3133726" cy="7524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21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"/>
          <p:cNvSpPr/>
          <p:nvPr/>
        </p:nvSpPr>
        <p:spPr>
          <a:xfrm rot="290520">
            <a:off x="3428280" y="823774"/>
            <a:ext cx="7513225" cy="4695766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tx1">
              <a:lumMod val="60000"/>
              <a:lumOff val="40000"/>
              <a:alpha val="2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Oval 4"/>
          <p:cNvSpPr/>
          <p:nvPr/>
        </p:nvSpPr>
        <p:spPr>
          <a:xfrm>
            <a:off x="3924613" y="4259974"/>
            <a:ext cx="186944" cy="1869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Oval 5"/>
          <p:cNvSpPr/>
          <p:nvPr/>
        </p:nvSpPr>
        <p:spPr>
          <a:xfrm>
            <a:off x="4936549" y="3363862"/>
            <a:ext cx="292608" cy="29260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237029" y="2664854"/>
            <a:ext cx="390144" cy="39014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Oval 7"/>
          <p:cNvSpPr/>
          <p:nvPr/>
        </p:nvSpPr>
        <p:spPr>
          <a:xfrm>
            <a:off x="7748838" y="2173618"/>
            <a:ext cx="503936" cy="50393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Oval 8"/>
          <p:cNvSpPr/>
          <p:nvPr/>
        </p:nvSpPr>
        <p:spPr>
          <a:xfrm>
            <a:off x="9305349" y="1883550"/>
            <a:ext cx="642112" cy="6421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2" name="Group 11"/>
          <p:cNvGrpSpPr/>
          <p:nvPr/>
        </p:nvGrpSpPr>
        <p:grpSpPr>
          <a:xfrm rot="3600000">
            <a:off x="1796242" y="3129975"/>
            <a:ext cx="1747273" cy="3961912"/>
            <a:chOff x="3175001" y="55563"/>
            <a:chExt cx="908050" cy="2058988"/>
          </a:xfrm>
        </p:grpSpPr>
        <p:sp>
          <p:nvSpPr>
            <p:cNvPr id="13" name="Freeform 517"/>
            <p:cNvSpPr>
              <a:spLocks/>
            </p:cNvSpPr>
            <p:nvPr/>
          </p:nvSpPr>
          <p:spPr bwMode="auto">
            <a:xfrm>
              <a:off x="3294063" y="63501"/>
              <a:ext cx="663575" cy="1547813"/>
            </a:xfrm>
            <a:custGeom>
              <a:avLst/>
              <a:gdLst>
                <a:gd name="T0" fmla="*/ 42 w 95"/>
                <a:gd name="T1" fmla="*/ 6 h 222"/>
                <a:gd name="T2" fmla="*/ 19 w 95"/>
                <a:gd name="T3" fmla="*/ 115 h 222"/>
                <a:gd name="T4" fmla="*/ 22 w 95"/>
                <a:gd name="T5" fmla="*/ 170 h 222"/>
                <a:gd name="T6" fmla="*/ 3 w 95"/>
                <a:gd name="T7" fmla="*/ 205 h 222"/>
                <a:gd name="T8" fmla="*/ 1 w 95"/>
                <a:gd name="T9" fmla="*/ 207 h 222"/>
                <a:gd name="T10" fmla="*/ 0 w 95"/>
                <a:gd name="T11" fmla="*/ 210 h 222"/>
                <a:gd name="T12" fmla="*/ 0 w 95"/>
                <a:gd name="T13" fmla="*/ 222 h 222"/>
                <a:gd name="T14" fmla="*/ 95 w 95"/>
                <a:gd name="T15" fmla="*/ 222 h 222"/>
                <a:gd name="T16" fmla="*/ 95 w 95"/>
                <a:gd name="T17" fmla="*/ 207 h 222"/>
                <a:gd name="T18" fmla="*/ 93 w 95"/>
                <a:gd name="T19" fmla="*/ 205 h 222"/>
                <a:gd name="T20" fmla="*/ 73 w 95"/>
                <a:gd name="T21" fmla="*/ 170 h 222"/>
                <a:gd name="T22" fmla="*/ 76 w 95"/>
                <a:gd name="T23" fmla="*/ 115 h 222"/>
                <a:gd name="T24" fmla="*/ 53 w 95"/>
                <a:gd name="T25" fmla="*/ 6 h 222"/>
                <a:gd name="T26" fmla="*/ 48 w 95"/>
                <a:gd name="T27" fmla="*/ 0 h 222"/>
                <a:gd name="T28" fmla="*/ 42 w 95"/>
                <a:gd name="T29" fmla="*/ 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" h="222">
                  <a:moveTo>
                    <a:pt x="42" y="6"/>
                  </a:moveTo>
                  <a:cubicBezTo>
                    <a:pt x="3" y="53"/>
                    <a:pt x="12" y="86"/>
                    <a:pt x="19" y="115"/>
                  </a:cubicBezTo>
                  <a:cubicBezTo>
                    <a:pt x="24" y="133"/>
                    <a:pt x="28" y="150"/>
                    <a:pt x="22" y="170"/>
                  </a:cubicBezTo>
                  <a:cubicBezTo>
                    <a:pt x="15" y="193"/>
                    <a:pt x="3" y="205"/>
                    <a:pt x="3" y="205"/>
                  </a:cubicBezTo>
                  <a:cubicBezTo>
                    <a:pt x="1" y="207"/>
                    <a:pt x="1" y="207"/>
                    <a:pt x="1" y="207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95" y="222"/>
                    <a:pt x="95" y="222"/>
                    <a:pt x="95" y="222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2" y="205"/>
                    <a:pt x="80" y="193"/>
                    <a:pt x="73" y="170"/>
                  </a:cubicBezTo>
                  <a:cubicBezTo>
                    <a:pt x="67" y="150"/>
                    <a:pt x="72" y="133"/>
                    <a:pt x="76" y="115"/>
                  </a:cubicBezTo>
                  <a:cubicBezTo>
                    <a:pt x="83" y="86"/>
                    <a:pt x="92" y="53"/>
                    <a:pt x="53" y="6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2" y="6"/>
                  </a:lnTo>
                  <a:close/>
                </a:path>
              </a:pathLst>
            </a:custGeom>
            <a:solidFill>
              <a:srgbClr val="2C2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18"/>
            <p:cNvSpPr>
              <a:spLocks/>
            </p:cNvSpPr>
            <p:nvPr/>
          </p:nvSpPr>
          <p:spPr bwMode="auto">
            <a:xfrm>
              <a:off x="3705226" y="1150938"/>
              <a:ext cx="322263" cy="369888"/>
            </a:xfrm>
            <a:custGeom>
              <a:avLst/>
              <a:gdLst>
                <a:gd name="T0" fmla="*/ 6 w 46"/>
                <a:gd name="T1" fmla="*/ 25 h 53"/>
                <a:gd name="T2" fmla="*/ 0 w 46"/>
                <a:gd name="T3" fmla="*/ 53 h 53"/>
                <a:gd name="T4" fmla="*/ 46 w 46"/>
                <a:gd name="T5" fmla="*/ 0 h 53"/>
                <a:gd name="T6" fmla="*/ 6 w 46"/>
                <a:gd name="T7" fmla="*/ 2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53">
                  <a:moveTo>
                    <a:pt x="6" y="25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41" y="52"/>
                    <a:pt x="46" y="0"/>
                  </a:cubicBezTo>
                  <a:cubicBezTo>
                    <a:pt x="46" y="0"/>
                    <a:pt x="32" y="25"/>
                    <a:pt x="6" y="25"/>
                  </a:cubicBezTo>
                  <a:close/>
                </a:path>
              </a:pathLst>
            </a:custGeom>
            <a:solidFill>
              <a:srgbClr val="797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19"/>
            <p:cNvSpPr>
              <a:spLocks/>
            </p:cNvSpPr>
            <p:nvPr/>
          </p:nvSpPr>
          <p:spPr bwMode="auto">
            <a:xfrm>
              <a:off x="3224213" y="1136651"/>
              <a:ext cx="300038" cy="390525"/>
            </a:xfrm>
            <a:custGeom>
              <a:avLst/>
              <a:gdLst>
                <a:gd name="T0" fmla="*/ 39 w 43"/>
                <a:gd name="T1" fmla="*/ 26 h 56"/>
                <a:gd name="T2" fmla="*/ 43 w 43"/>
                <a:gd name="T3" fmla="*/ 56 h 56"/>
                <a:gd name="T4" fmla="*/ 0 w 43"/>
                <a:gd name="T5" fmla="*/ 0 h 56"/>
                <a:gd name="T6" fmla="*/ 39 w 43"/>
                <a:gd name="T7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56">
                  <a:moveTo>
                    <a:pt x="39" y="26"/>
                  </a:move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5" y="54"/>
                    <a:pt x="0" y="0"/>
                  </a:cubicBezTo>
                  <a:cubicBezTo>
                    <a:pt x="0" y="0"/>
                    <a:pt x="14" y="26"/>
                    <a:pt x="39" y="26"/>
                  </a:cubicBezTo>
                  <a:close/>
                </a:path>
              </a:pathLst>
            </a:custGeom>
            <a:solidFill>
              <a:srgbClr val="797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20"/>
            <p:cNvSpPr>
              <a:spLocks/>
            </p:cNvSpPr>
            <p:nvPr/>
          </p:nvSpPr>
          <p:spPr bwMode="auto">
            <a:xfrm>
              <a:off x="3482976" y="1541463"/>
              <a:ext cx="285750" cy="133350"/>
            </a:xfrm>
            <a:custGeom>
              <a:avLst/>
              <a:gdLst>
                <a:gd name="T0" fmla="*/ 14 w 41"/>
                <a:gd name="T1" fmla="*/ 0 h 19"/>
                <a:gd name="T2" fmla="*/ 0 w 41"/>
                <a:gd name="T3" fmla="*/ 19 h 19"/>
                <a:gd name="T4" fmla="*/ 41 w 41"/>
                <a:gd name="T5" fmla="*/ 19 h 19"/>
                <a:gd name="T6" fmla="*/ 27 w 41"/>
                <a:gd name="T7" fmla="*/ 0 h 19"/>
                <a:gd name="T8" fmla="*/ 14 w 4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9">
                  <a:moveTo>
                    <a:pt x="14" y="0"/>
                  </a:moveTo>
                  <a:cubicBezTo>
                    <a:pt x="14" y="0"/>
                    <a:pt x="16" y="9"/>
                    <a:pt x="0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27" y="9"/>
                    <a:pt x="27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2C2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21"/>
            <p:cNvSpPr>
              <a:spLocks/>
            </p:cNvSpPr>
            <p:nvPr/>
          </p:nvSpPr>
          <p:spPr bwMode="auto">
            <a:xfrm>
              <a:off x="3322638" y="96838"/>
              <a:ext cx="592138" cy="1487488"/>
            </a:xfrm>
            <a:custGeom>
              <a:avLst/>
              <a:gdLst>
                <a:gd name="T0" fmla="*/ 40 w 85"/>
                <a:gd name="T1" fmla="*/ 3 h 213"/>
                <a:gd name="T2" fmla="*/ 18 w 85"/>
                <a:gd name="T3" fmla="*/ 109 h 213"/>
                <a:gd name="T4" fmla="*/ 21 w 85"/>
                <a:gd name="T5" fmla="*/ 166 h 213"/>
                <a:gd name="T6" fmla="*/ 1 w 85"/>
                <a:gd name="T7" fmla="*/ 203 h 213"/>
                <a:gd name="T8" fmla="*/ 0 w 85"/>
                <a:gd name="T9" fmla="*/ 204 h 213"/>
                <a:gd name="T10" fmla="*/ 0 w 85"/>
                <a:gd name="T11" fmla="*/ 205 h 213"/>
                <a:gd name="T12" fmla="*/ 0 w 85"/>
                <a:gd name="T13" fmla="*/ 213 h 213"/>
                <a:gd name="T14" fmla="*/ 85 w 85"/>
                <a:gd name="T15" fmla="*/ 213 h 213"/>
                <a:gd name="T16" fmla="*/ 85 w 85"/>
                <a:gd name="T17" fmla="*/ 204 h 213"/>
                <a:gd name="T18" fmla="*/ 84 w 85"/>
                <a:gd name="T19" fmla="*/ 203 h 213"/>
                <a:gd name="T20" fmla="*/ 64 w 85"/>
                <a:gd name="T21" fmla="*/ 166 h 213"/>
                <a:gd name="T22" fmla="*/ 67 w 85"/>
                <a:gd name="T23" fmla="*/ 109 h 213"/>
                <a:gd name="T24" fmla="*/ 45 w 85"/>
                <a:gd name="T25" fmla="*/ 3 h 213"/>
                <a:gd name="T26" fmla="*/ 42 w 85"/>
                <a:gd name="T27" fmla="*/ 0 h 213"/>
                <a:gd name="T28" fmla="*/ 40 w 85"/>
                <a:gd name="T29" fmla="*/ 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213">
                  <a:moveTo>
                    <a:pt x="40" y="3"/>
                  </a:moveTo>
                  <a:cubicBezTo>
                    <a:pt x="3" y="49"/>
                    <a:pt x="11" y="80"/>
                    <a:pt x="18" y="109"/>
                  </a:cubicBezTo>
                  <a:cubicBezTo>
                    <a:pt x="23" y="128"/>
                    <a:pt x="27" y="145"/>
                    <a:pt x="21" y="166"/>
                  </a:cubicBezTo>
                  <a:cubicBezTo>
                    <a:pt x="14" y="190"/>
                    <a:pt x="1" y="202"/>
                    <a:pt x="1" y="203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85" y="213"/>
                    <a:pt x="85" y="213"/>
                    <a:pt x="85" y="213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2"/>
                    <a:pt x="71" y="190"/>
                    <a:pt x="64" y="166"/>
                  </a:cubicBezTo>
                  <a:cubicBezTo>
                    <a:pt x="58" y="145"/>
                    <a:pt x="62" y="128"/>
                    <a:pt x="67" y="109"/>
                  </a:cubicBezTo>
                  <a:cubicBezTo>
                    <a:pt x="74" y="80"/>
                    <a:pt x="82" y="49"/>
                    <a:pt x="45" y="3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40" y="3"/>
                  </a:lnTo>
                  <a:close/>
                </a:path>
              </a:pathLst>
            </a:custGeom>
            <a:solidFill>
              <a:srgbClr val="5D62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22"/>
            <p:cNvSpPr>
              <a:spLocks/>
            </p:cNvSpPr>
            <p:nvPr/>
          </p:nvSpPr>
          <p:spPr bwMode="auto">
            <a:xfrm>
              <a:off x="3252788" y="119063"/>
              <a:ext cx="704850" cy="1422400"/>
            </a:xfrm>
            <a:custGeom>
              <a:avLst/>
              <a:gdLst>
                <a:gd name="T0" fmla="*/ 48 w 101"/>
                <a:gd name="T1" fmla="*/ 204 h 204"/>
                <a:gd name="T2" fmla="*/ 82 w 101"/>
                <a:gd name="T3" fmla="*/ 204 h 204"/>
                <a:gd name="T4" fmla="*/ 82 w 101"/>
                <a:gd name="T5" fmla="*/ 200 h 204"/>
                <a:gd name="T6" fmla="*/ 64 w 101"/>
                <a:gd name="T7" fmla="*/ 161 h 204"/>
                <a:gd name="T8" fmla="*/ 51 w 101"/>
                <a:gd name="T9" fmla="*/ 0 h 204"/>
                <a:gd name="T10" fmla="*/ 32 w 101"/>
                <a:gd name="T11" fmla="*/ 161 h 204"/>
                <a:gd name="T12" fmla="*/ 14 w 101"/>
                <a:gd name="T13" fmla="*/ 200 h 204"/>
                <a:gd name="T14" fmla="*/ 14 w 101"/>
                <a:gd name="T15" fmla="*/ 204 h 204"/>
                <a:gd name="T16" fmla="*/ 48 w 101"/>
                <a:gd name="T17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204">
                  <a:moveTo>
                    <a:pt x="48" y="204"/>
                  </a:moveTo>
                  <a:cubicBezTo>
                    <a:pt x="82" y="204"/>
                    <a:pt x="82" y="204"/>
                    <a:pt x="82" y="204"/>
                  </a:cubicBezTo>
                  <a:cubicBezTo>
                    <a:pt x="82" y="200"/>
                    <a:pt x="82" y="200"/>
                    <a:pt x="82" y="200"/>
                  </a:cubicBezTo>
                  <a:cubicBezTo>
                    <a:pt x="82" y="200"/>
                    <a:pt x="71" y="187"/>
                    <a:pt x="64" y="161"/>
                  </a:cubicBezTo>
                  <a:cubicBezTo>
                    <a:pt x="50" y="105"/>
                    <a:pt x="101" y="72"/>
                    <a:pt x="51" y="0"/>
                  </a:cubicBezTo>
                  <a:cubicBezTo>
                    <a:pt x="0" y="72"/>
                    <a:pt x="46" y="105"/>
                    <a:pt x="32" y="161"/>
                  </a:cubicBezTo>
                  <a:cubicBezTo>
                    <a:pt x="26" y="187"/>
                    <a:pt x="14" y="200"/>
                    <a:pt x="14" y="200"/>
                  </a:cubicBezTo>
                  <a:cubicBezTo>
                    <a:pt x="14" y="204"/>
                    <a:pt x="14" y="204"/>
                    <a:pt x="14" y="204"/>
                  </a:cubicBezTo>
                  <a:lnTo>
                    <a:pt x="48" y="204"/>
                  </a:lnTo>
                  <a:close/>
                </a:path>
              </a:pathLst>
            </a:custGeom>
            <a:solidFill>
              <a:srgbClr val="797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23"/>
            <p:cNvSpPr>
              <a:spLocks/>
            </p:cNvSpPr>
            <p:nvPr/>
          </p:nvSpPr>
          <p:spPr bwMode="auto">
            <a:xfrm>
              <a:off x="3378201" y="153988"/>
              <a:ext cx="361950" cy="1366838"/>
            </a:xfrm>
            <a:custGeom>
              <a:avLst/>
              <a:gdLst>
                <a:gd name="T0" fmla="*/ 10 w 52"/>
                <a:gd name="T1" fmla="*/ 63 h 196"/>
                <a:gd name="T2" fmla="*/ 14 w 52"/>
                <a:gd name="T3" fmla="*/ 98 h 196"/>
                <a:gd name="T4" fmla="*/ 18 w 52"/>
                <a:gd name="T5" fmla="*/ 133 h 196"/>
                <a:gd name="T6" fmla="*/ 15 w 52"/>
                <a:gd name="T7" fmla="*/ 157 h 196"/>
                <a:gd name="T8" fmla="*/ 0 w 52"/>
                <a:gd name="T9" fmla="*/ 196 h 196"/>
                <a:gd name="T10" fmla="*/ 52 w 52"/>
                <a:gd name="T11" fmla="*/ 196 h 196"/>
                <a:gd name="T12" fmla="*/ 37 w 52"/>
                <a:gd name="T13" fmla="*/ 157 h 196"/>
                <a:gd name="T14" fmla="*/ 35 w 52"/>
                <a:gd name="T15" fmla="*/ 135 h 196"/>
                <a:gd name="T16" fmla="*/ 40 w 52"/>
                <a:gd name="T17" fmla="*/ 97 h 196"/>
                <a:gd name="T18" fmla="*/ 45 w 52"/>
                <a:gd name="T19" fmla="*/ 59 h 196"/>
                <a:gd name="T20" fmla="*/ 32 w 52"/>
                <a:gd name="T21" fmla="*/ 0 h 196"/>
                <a:gd name="T22" fmla="*/ 10 w 52"/>
                <a:gd name="T23" fmla="*/ 6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196">
                  <a:moveTo>
                    <a:pt x="10" y="63"/>
                  </a:moveTo>
                  <a:cubicBezTo>
                    <a:pt x="10" y="75"/>
                    <a:pt x="12" y="86"/>
                    <a:pt x="14" y="98"/>
                  </a:cubicBezTo>
                  <a:cubicBezTo>
                    <a:pt x="16" y="109"/>
                    <a:pt x="18" y="121"/>
                    <a:pt x="18" y="133"/>
                  </a:cubicBezTo>
                  <a:cubicBezTo>
                    <a:pt x="18" y="141"/>
                    <a:pt x="17" y="149"/>
                    <a:pt x="15" y="157"/>
                  </a:cubicBezTo>
                  <a:cubicBezTo>
                    <a:pt x="10" y="179"/>
                    <a:pt x="3" y="192"/>
                    <a:pt x="0" y="196"/>
                  </a:cubicBezTo>
                  <a:cubicBezTo>
                    <a:pt x="5" y="196"/>
                    <a:pt x="47" y="196"/>
                    <a:pt x="52" y="196"/>
                  </a:cubicBezTo>
                  <a:cubicBezTo>
                    <a:pt x="49" y="192"/>
                    <a:pt x="42" y="179"/>
                    <a:pt x="37" y="157"/>
                  </a:cubicBezTo>
                  <a:cubicBezTo>
                    <a:pt x="35" y="150"/>
                    <a:pt x="35" y="142"/>
                    <a:pt x="35" y="135"/>
                  </a:cubicBezTo>
                  <a:cubicBezTo>
                    <a:pt x="35" y="122"/>
                    <a:pt x="37" y="109"/>
                    <a:pt x="40" y="97"/>
                  </a:cubicBezTo>
                  <a:cubicBezTo>
                    <a:pt x="42" y="84"/>
                    <a:pt x="45" y="72"/>
                    <a:pt x="45" y="59"/>
                  </a:cubicBezTo>
                  <a:cubicBezTo>
                    <a:pt x="45" y="42"/>
                    <a:pt x="44" y="23"/>
                    <a:pt x="32" y="0"/>
                  </a:cubicBezTo>
                  <a:cubicBezTo>
                    <a:pt x="20" y="17"/>
                    <a:pt x="10" y="45"/>
                    <a:pt x="10" y="63"/>
                  </a:cubicBezTo>
                  <a:close/>
                </a:path>
              </a:pathLst>
            </a:custGeom>
            <a:solidFill>
              <a:srgbClr val="B6C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524"/>
            <p:cNvSpPr>
              <a:spLocks noChangeArrowheads="1"/>
            </p:cNvSpPr>
            <p:nvPr/>
          </p:nvSpPr>
          <p:spPr bwMode="auto">
            <a:xfrm>
              <a:off x="3209926" y="1089026"/>
              <a:ext cx="90488" cy="438150"/>
            </a:xfrm>
            <a:prstGeom prst="ellipse">
              <a:avLst/>
            </a:prstGeom>
            <a:solidFill>
              <a:srgbClr val="2C2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525"/>
            <p:cNvSpPr>
              <a:spLocks noChangeArrowheads="1"/>
            </p:cNvSpPr>
            <p:nvPr/>
          </p:nvSpPr>
          <p:spPr bwMode="auto">
            <a:xfrm>
              <a:off x="3203576" y="1101726"/>
              <a:ext cx="90488" cy="390525"/>
            </a:xfrm>
            <a:prstGeom prst="ellipse">
              <a:avLst/>
            </a:prstGeom>
            <a:solidFill>
              <a:srgbClr val="5D62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526"/>
            <p:cNvSpPr>
              <a:spLocks noChangeArrowheads="1"/>
            </p:cNvSpPr>
            <p:nvPr/>
          </p:nvSpPr>
          <p:spPr bwMode="auto">
            <a:xfrm>
              <a:off x="3224213" y="1116013"/>
              <a:ext cx="69850" cy="307975"/>
            </a:xfrm>
            <a:prstGeom prst="ellipse">
              <a:avLst/>
            </a:prstGeom>
            <a:solidFill>
              <a:srgbClr val="A7A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527"/>
            <p:cNvSpPr>
              <a:spLocks noChangeArrowheads="1"/>
            </p:cNvSpPr>
            <p:nvPr/>
          </p:nvSpPr>
          <p:spPr bwMode="auto">
            <a:xfrm>
              <a:off x="3244851" y="1144588"/>
              <a:ext cx="34925" cy="166688"/>
            </a:xfrm>
            <a:prstGeom prst="ellipse">
              <a:avLst/>
            </a:prstGeom>
            <a:solidFill>
              <a:srgbClr val="C9D4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528"/>
            <p:cNvSpPr>
              <a:spLocks noChangeArrowheads="1"/>
            </p:cNvSpPr>
            <p:nvPr/>
          </p:nvSpPr>
          <p:spPr bwMode="auto">
            <a:xfrm>
              <a:off x="3963988" y="1081088"/>
              <a:ext cx="90488" cy="439738"/>
            </a:xfrm>
            <a:prstGeom prst="ellipse">
              <a:avLst/>
            </a:prstGeom>
            <a:solidFill>
              <a:srgbClr val="2C2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529"/>
            <p:cNvSpPr>
              <a:spLocks noChangeArrowheads="1"/>
            </p:cNvSpPr>
            <p:nvPr/>
          </p:nvSpPr>
          <p:spPr bwMode="auto">
            <a:xfrm>
              <a:off x="3963988" y="1089026"/>
              <a:ext cx="90488" cy="396875"/>
            </a:xfrm>
            <a:prstGeom prst="ellipse">
              <a:avLst/>
            </a:prstGeom>
            <a:solidFill>
              <a:srgbClr val="5D62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530"/>
            <p:cNvSpPr>
              <a:spLocks noChangeArrowheads="1"/>
            </p:cNvSpPr>
            <p:nvPr/>
          </p:nvSpPr>
          <p:spPr bwMode="auto">
            <a:xfrm>
              <a:off x="3970338" y="1101726"/>
              <a:ext cx="63500" cy="314325"/>
            </a:xfrm>
            <a:prstGeom prst="ellipse">
              <a:avLst/>
            </a:prstGeom>
            <a:solidFill>
              <a:srgbClr val="A7A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531"/>
            <p:cNvSpPr>
              <a:spLocks noChangeArrowheads="1"/>
            </p:cNvSpPr>
            <p:nvPr/>
          </p:nvSpPr>
          <p:spPr bwMode="auto">
            <a:xfrm>
              <a:off x="3984626" y="1130301"/>
              <a:ext cx="34925" cy="174625"/>
            </a:xfrm>
            <a:prstGeom prst="ellipse">
              <a:avLst/>
            </a:prstGeom>
            <a:solidFill>
              <a:srgbClr val="C9D4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532"/>
            <p:cNvSpPr>
              <a:spLocks noChangeArrowheads="1"/>
            </p:cNvSpPr>
            <p:nvPr/>
          </p:nvSpPr>
          <p:spPr bwMode="auto">
            <a:xfrm>
              <a:off x="3573463" y="1101726"/>
              <a:ext cx="96838" cy="439738"/>
            </a:xfrm>
            <a:prstGeom prst="ellipse">
              <a:avLst/>
            </a:prstGeom>
            <a:solidFill>
              <a:srgbClr val="2C2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533"/>
            <p:cNvSpPr>
              <a:spLocks noChangeArrowheads="1"/>
            </p:cNvSpPr>
            <p:nvPr/>
          </p:nvSpPr>
          <p:spPr bwMode="auto">
            <a:xfrm>
              <a:off x="3579813" y="1116013"/>
              <a:ext cx="90488" cy="390525"/>
            </a:xfrm>
            <a:prstGeom prst="ellipse">
              <a:avLst/>
            </a:prstGeom>
            <a:solidFill>
              <a:srgbClr val="5D62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534"/>
            <p:cNvSpPr>
              <a:spLocks noChangeArrowheads="1"/>
            </p:cNvSpPr>
            <p:nvPr/>
          </p:nvSpPr>
          <p:spPr bwMode="auto">
            <a:xfrm>
              <a:off x="3579813" y="1130301"/>
              <a:ext cx="69850" cy="306388"/>
            </a:xfrm>
            <a:prstGeom prst="ellipse">
              <a:avLst/>
            </a:prstGeom>
            <a:solidFill>
              <a:srgbClr val="A7A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535"/>
            <p:cNvSpPr>
              <a:spLocks noChangeArrowheads="1"/>
            </p:cNvSpPr>
            <p:nvPr/>
          </p:nvSpPr>
          <p:spPr bwMode="auto">
            <a:xfrm>
              <a:off x="3600451" y="1157288"/>
              <a:ext cx="34925" cy="168275"/>
            </a:xfrm>
            <a:prstGeom prst="ellipse">
              <a:avLst/>
            </a:prstGeom>
            <a:solidFill>
              <a:srgbClr val="C9D4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536"/>
            <p:cNvSpPr>
              <a:spLocks noChangeArrowheads="1"/>
            </p:cNvSpPr>
            <p:nvPr/>
          </p:nvSpPr>
          <p:spPr bwMode="auto">
            <a:xfrm>
              <a:off x="3538538" y="384176"/>
              <a:ext cx="174625" cy="174625"/>
            </a:xfrm>
            <a:prstGeom prst="ellipse">
              <a:avLst/>
            </a:prstGeom>
            <a:solidFill>
              <a:srgbClr val="B6C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537"/>
            <p:cNvSpPr>
              <a:spLocks noChangeArrowheads="1"/>
            </p:cNvSpPr>
            <p:nvPr/>
          </p:nvSpPr>
          <p:spPr bwMode="auto">
            <a:xfrm>
              <a:off x="3552826" y="627063"/>
              <a:ext cx="139700" cy="147638"/>
            </a:xfrm>
            <a:prstGeom prst="ellipse">
              <a:avLst/>
            </a:prstGeom>
            <a:solidFill>
              <a:srgbClr val="B6C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538"/>
            <p:cNvSpPr>
              <a:spLocks noChangeArrowheads="1"/>
            </p:cNvSpPr>
            <p:nvPr/>
          </p:nvSpPr>
          <p:spPr bwMode="auto">
            <a:xfrm>
              <a:off x="3552826" y="850901"/>
              <a:ext cx="146050" cy="146050"/>
            </a:xfrm>
            <a:prstGeom prst="ellipse">
              <a:avLst/>
            </a:prstGeom>
            <a:solidFill>
              <a:srgbClr val="B6C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539"/>
            <p:cNvSpPr>
              <a:spLocks noChangeArrowheads="1"/>
            </p:cNvSpPr>
            <p:nvPr/>
          </p:nvSpPr>
          <p:spPr bwMode="auto">
            <a:xfrm>
              <a:off x="3517901" y="369888"/>
              <a:ext cx="174625" cy="174625"/>
            </a:xfrm>
            <a:prstGeom prst="ellipse">
              <a:avLst/>
            </a:prstGeom>
            <a:solidFill>
              <a:srgbClr val="2C2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540"/>
            <p:cNvSpPr>
              <a:spLocks noChangeArrowheads="1"/>
            </p:cNvSpPr>
            <p:nvPr/>
          </p:nvSpPr>
          <p:spPr bwMode="auto">
            <a:xfrm>
              <a:off x="3530601" y="614363"/>
              <a:ext cx="147638" cy="139700"/>
            </a:xfrm>
            <a:prstGeom prst="ellipse">
              <a:avLst/>
            </a:prstGeom>
            <a:solidFill>
              <a:srgbClr val="2C2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541"/>
            <p:cNvSpPr>
              <a:spLocks noChangeArrowheads="1"/>
            </p:cNvSpPr>
            <p:nvPr/>
          </p:nvSpPr>
          <p:spPr bwMode="auto">
            <a:xfrm>
              <a:off x="3530601" y="836613"/>
              <a:ext cx="147638" cy="139700"/>
            </a:xfrm>
            <a:prstGeom prst="ellipse">
              <a:avLst/>
            </a:prstGeom>
            <a:solidFill>
              <a:srgbClr val="2C2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542"/>
            <p:cNvSpPr>
              <a:spLocks noChangeArrowheads="1"/>
            </p:cNvSpPr>
            <p:nvPr/>
          </p:nvSpPr>
          <p:spPr bwMode="auto">
            <a:xfrm>
              <a:off x="3538538" y="384176"/>
              <a:ext cx="166688" cy="166688"/>
            </a:xfrm>
            <a:prstGeom prst="ellipse">
              <a:avLst/>
            </a:prstGeom>
            <a:solidFill>
              <a:srgbClr val="797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543"/>
            <p:cNvSpPr>
              <a:spLocks noChangeArrowheads="1"/>
            </p:cNvSpPr>
            <p:nvPr/>
          </p:nvSpPr>
          <p:spPr bwMode="auto">
            <a:xfrm>
              <a:off x="3552826" y="620713"/>
              <a:ext cx="139700" cy="139700"/>
            </a:xfrm>
            <a:prstGeom prst="ellipse">
              <a:avLst/>
            </a:prstGeom>
            <a:solidFill>
              <a:srgbClr val="797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544"/>
            <p:cNvSpPr>
              <a:spLocks noChangeArrowheads="1"/>
            </p:cNvSpPr>
            <p:nvPr/>
          </p:nvSpPr>
          <p:spPr bwMode="auto">
            <a:xfrm>
              <a:off x="3552826" y="836613"/>
              <a:ext cx="139700" cy="139700"/>
            </a:xfrm>
            <a:prstGeom prst="ellipse">
              <a:avLst/>
            </a:prstGeom>
            <a:solidFill>
              <a:srgbClr val="797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545"/>
            <p:cNvSpPr>
              <a:spLocks noChangeArrowheads="1"/>
            </p:cNvSpPr>
            <p:nvPr/>
          </p:nvSpPr>
          <p:spPr bwMode="auto">
            <a:xfrm>
              <a:off x="3448051" y="1666876"/>
              <a:ext cx="382588" cy="55563"/>
            </a:xfrm>
            <a:prstGeom prst="rect">
              <a:avLst/>
            </a:prstGeom>
            <a:solidFill>
              <a:srgbClr val="2C2E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546"/>
            <p:cNvSpPr>
              <a:spLocks noChangeArrowheads="1"/>
            </p:cNvSpPr>
            <p:nvPr/>
          </p:nvSpPr>
          <p:spPr bwMode="auto">
            <a:xfrm>
              <a:off x="3448051" y="1666876"/>
              <a:ext cx="334963" cy="42863"/>
            </a:xfrm>
            <a:prstGeom prst="rect">
              <a:avLst/>
            </a:prstGeom>
            <a:solidFill>
              <a:srgbClr val="5D62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547"/>
            <p:cNvSpPr>
              <a:spLocks noChangeArrowheads="1"/>
            </p:cNvSpPr>
            <p:nvPr/>
          </p:nvSpPr>
          <p:spPr bwMode="auto">
            <a:xfrm>
              <a:off x="3454401" y="1674813"/>
              <a:ext cx="250825" cy="26988"/>
            </a:xfrm>
            <a:prstGeom prst="rect">
              <a:avLst/>
            </a:prstGeom>
            <a:solidFill>
              <a:srgbClr val="A7A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548"/>
            <p:cNvSpPr>
              <a:spLocks noChangeArrowheads="1"/>
            </p:cNvSpPr>
            <p:nvPr/>
          </p:nvSpPr>
          <p:spPr bwMode="auto">
            <a:xfrm>
              <a:off x="3460751" y="1681163"/>
              <a:ext cx="161925" cy="14288"/>
            </a:xfrm>
            <a:prstGeom prst="rect">
              <a:avLst/>
            </a:prstGeom>
            <a:solidFill>
              <a:srgbClr val="C9D4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549"/>
            <p:cNvSpPr>
              <a:spLocks noChangeArrowheads="1"/>
            </p:cNvSpPr>
            <p:nvPr/>
          </p:nvSpPr>
          <p:spPr bwMode="auto">
            <a:xfrm>
              <a:off x="3552826" y="404813"/>
              <a:ext cx="131763" cy="125413"/>
            </a:xfrm>
            <a:prstGeom prst="ellipse">
              <a:avLst/>
            </a:prstGeom>
            <a:solidFill>
              <a:srgbClr val="53C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550"/>
            <p:cNvSpPr>
              <a:spLocks noChangeArrowheads="1"/>
            </p:cNvSpPr>
            <p:nvPr/>
          </p:nvSpPr>
          <p:spPr bwMode="auto">
            <a:xfrm>
              <a:off x="3565526" y="411163"/>
              <a:ext cx="69850" cy="69850"/>
            </a:xfrm>
            <a:prstGeom prst="ellipse">
              <a:avLst/>
            </a:prstGeom>
            <a:solidFill>
              <a:srgbClr val="96D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551"/>
            <p:cNvSpPr>
              <a:spLocks noChangeArrowheads="1"/>
            </p:cNvSpPr>
            <p:nvPr/>
          </p:nvSpPr>
          <p:spPr bwMode="auto">
            <a:xfrm>
              <a:off x="3565526" y="641351"/>
              <a:ext cx="104775" cy="112713"/>
            </a:xfrm>
            <a:prstGeom prst="ellipse">
              <a:avLst/>
            </a:prstGeom>
            <a:solidFill>
              <a:srgbClr val="53C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52"/>
            <p:cNvSpPr>
              <a:spLocks noChangeArrowheads="1"/>
            </p:cNvSpPr>
            <p:nvPr/>
          </p:nvSpPr>
          <p:spPr bwMode="auto">
            <a:xfrm>
              <a:off x="3573463" y="655638"/>
              <a:ext cx="49213" cy="49213"/>
            </a:xfrm>
            <a:prstGeom prst="ellipse">
              <a:avLst/>
            </a:prstGeom>
            <a:solidFill>
              <a:srgbClr val="96D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553"/>
            <p:cNvSpPr>
              <a:spLocks noChangeArrowheads="1"/>
            </p:cNvSpPr>
            <p:nvPr/>
          </p:nvSpPr>
          <p:spPr bwMode="auto">
            <a:xfrm>
              <a:off x="3565526" y="865188"/>
              <a:ext cx="104775" cy="104775"/>
            </a:xfrm>
            <a:prstGeom prst="ellipse">
              <a:avLst/>
            </a:prstGeom>
            <a:solidFill>
              <a:srgbClr val="53C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54"/>
            <p:cNvSpPr>
              <a:spLocks noChangeArrowheads="1"/>
            </p:cNvSpPr>
            <p:nvPr/>
          </p:nvSpPr>
          <p:spPr bwMode="auto">
            <a:xfrm>
              <a:off x="3573463" y="879476"/>
              <a:ext cx="49213" cy="47625"/>
            </a:xfrm>
            <a:prstGeom prst="ellipse">
              <a:avLst/>
            </a:prstGeom>
            <a:solidFill>
              <a:srgbClr val="96D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55"/>
            <p:cNvSpPr>
              <a:spLocks/>
            </p:cNvSpPr>
            <p:nvPr/>
          </p:nvSpPr>
          <p:spPr bwMode="auto">
            <a:xfrm>
              <a:off x="3460751" y="55563"/>
              <a:ext cx="300038" cy="250825"/>
            </a:xfrm>
            <a:custGeom>
              <a:avLst/>
              <a:gdLst>
                <a:gd name="T0" fmla="*/ 24 w 43"/>
                <a:gd name="T1" fmla="*/ 0 h 36"/>
                <a:gd name="T2" fmla="*/ 18 w 43"/>
                <a:gd name="T3" fmla="*/ 7 h 36"/>
                <a:gd name="T4" fmla="*/ 0 w 43"/>
                <a:gd name="T5" fmla="*/ 34 h 36"/>
                <a:gd name="T6" fmla="*/ 43 w 43"/>
                <a:gd name="T7" fmla="*/ 26 h 36"/>
                <a:gd name="T8" fmla="*/ 29 w 43"/>
                <a:gd name="T9" fmla="*/ 7 h 36"/>
                <a:gd name="T10" fmla="*/ 24 w 43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6">
                  <a:moveTo>
                    <a:pt x="24" y="0"/>
                  </a:moveTo>
                  <a:cubicBezTo>
                    <a:pt x="18" y="7"/>
                    <a:pt x="18" y="7"/>
                    <a:pt x="18" y="7"/>
                  </a:cubicBezTo>
                  <a:cubicBezTo>
                    <a:pt x="10" y="17"/>
                    <a:pt x="4" y="26"/>
                    <a:pt x="0" y="34"/>
                  </a:cubicBezTo>
                  <a:cubicBezTo>
                    <a:pt x="12" y="36"/>
                    <a:pt x="27" y="34"/>
                    <a:pt x="43" y="26"/>
                  </a:cubicBezTo>
                  <a:cubicBezTo>
                    <a:pt x="39" y="20"/>
                    <a:pt x="35" y="14"/>
                    <a:pt x="29" y="7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E09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6"/>
            <p:cNvSpPr>
              <a:spLocks/>
            </p:cNvSpPr>
            <p:nvPr/>
          </p:nvSpPr>
          <p:spPr bwMode="auto">
            <a:xfrm>
              <a:off x="3482976" y="96838"/>
              <a:ext cx="242888" cy="203200"/>
            </a:xfrm>
            <a:custGeom>
              <a:avLst/>
              <a:gdLst>
                <a:gd name="T0" fmla="*/ 35 w 35"/>
                <a:gd name="T1" fmla="*/ 22 h 29"/>
                <a:gd name="T2" fmla="*/ 22 w 35"/>
                <a:gd name="T3" fmla="*/ 3 h 29"/>
                <a:gd name="T4" fmla="*/ 19 w 35"/>
                <a:gd name="T5" fmla="*/ 0 h 29"/>
                <a:gd name="T6" fmla="*/ 17 w 35"/>
                <a:gd name="T7" fmla="*/ 3 h 29"/>
                <a:gd name="T8" fmla="*/ 0 w 35"/>
                <a:gd name="T9" fmla="*/ 29 h 29"/>
                <a:gd name="T10" fmla="*/ 35 w 35"/>
                <a:gd name="T11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9">
                  <a:moveTo>
                    <a:pt x="35" y="22"/>
                  </a:moveTo>
                  <a:cubicBezTo>
                    <a:pt x="31" y="16"/>
                    <a:pt x="27" y="10"/>
                    <a:pt x="22" y="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0" y="12"/>
                    <a:pt x="4" y="21"/>
                    <a:pt x="0" y="29"/>
                  </a:cubicBezTo>
                  <a:cubicBezTo>
                    <a:pt x="10" y="29"/>
                    <a:pt x="22" y="28"/>
                    <a:pt x="35" y="22"/>
                  </a:cubicBezTo>
                  <a:close/>
                </a:path>
              </a:pathLst>
            </a:custGeom>
            <a:solidFill>
              <a:srgbClr val="FFCE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57"/>
            <p:cNvSpPr>
              <a:spLocks/>
            </p:cNvSpPr>
            <p:nvPr/>
          </p:nvSpPr>
          <p:spPr bwMode="auto">
            <a:xfrm>
              <a:off x="3503613" y="119063"/>
              <a:ext cx="188913" cy="180975"/>
            </a:xfrm>
            <a:custGeom>
              <a:avLst/>
              <a:gdLst>
                <a:gd name="T0" fmla="*/ 3 w 27"/>
                <a:gd name="T1" fmla="*/ 26 h 26"/>
                <a:gd name="T2" fmla="*/ 14 w 27"/>
                <a:gd name="T3" fmla="*/ 5 h 26"/>
                <a:gd name="T4" fmla="*/ 21 w 27"/>
                <a:gd name="T5" fmla="*/ 23 h 26"/>
                <a:gd name="T6" fmla="*/ 27 w 27"/>
                <a:gd name="T7" fmla="*/ 21 h 26"/>
                <a:gd name="T8" fmla="*/ 15 w 27"/>
                <a:gd name="T9" fmla="*/ 0 h 26"/>
                <a:gd name="T10" fmla="*/ 0 w 27"/>
                <a:gd name="T11" fmla="*/ 26 h 26"/>
                <a:gd name="T12" fmla="*/ 3 w 27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6">
                  <a:moveTo>
                    <a:pt x="3" y="26"/>
                  </a:moveTo>
                  <a:cubicBezTo>
                    <a:pt x="6" y="18"/>
                    <a:pt x="9" y="11"/>
                    <a:pt x="14" y="5"/>
                  </a:cubicBezTo>
                  <a:cubicBezTo>
                    <a:pt x="17" y="11"/>
                    <a:pt x="19" y="17"/>
                    <a:pt x="21" y="23"/>
                  </a:cubicBezTo>
                  <a:cubicBezTo>
                    <a:pt x="23" y="22"/>
                    <a:pt x="25" y="22"/>
                    <a:pt x="27" y="21"/>
                  </a:cubicBezTo>
                  <a:cubicBezTo>
                    <a:pt x="24" y="14"/>
                    <a:pt x="20" y="8"/>
                    <a:pt x="15" y="0"/>
                  </a:cubicBezTo>
                  <a:cubicBezTo>
                    <a:pt x="8" y="9"/>
                    <a:pt x="4" y="18"/>
                    <a:pt x="0" y="26"/>
                  </a:cubicBezTo>
                  <a:cubicBezTo>
                    <a:pt x="1" y="26"/>
                    <a:pt x="2" y="26"/>
                    <a:pt x="3" y="26"/>
                  </a:cubicBezTo>
                  <a:close/>
                </a:path>
              </a:pathLst>
            </a:custGeom>
            <a:solidFill>
              <a:srgbClr val="FFE2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8"/>
            <p:cNvSpPr>
              <a:spLocks/>
            </p:cNvSpPr>
            <p:nvPr/>
          </p:nvSpPr>
          <p:spPr bwMode="auto">
            <a:xfrm>
              <a:off x="3524251" y="153988"/>
              <a:ext cx="125413" cy="146050"/>
            </a:xfrm>
            <a:custGeom>
              <a:avLst/>
              <a:gdLst>
                <a:gd name="T0" fmla="*/ 0 w 18"/>
                <a:gd name="T1" fmla="*/ 21 h 21"/>
                <a:gd name="T2" fmla="*/ 18 w 18"/>
                <a:gd name="T3" fmla="*/ 18 h 21"/>
                <a:gd name="T4" fmla="*/ 11 w 18"/>
                <a:gd name="T5" fmla="*/ 0 h 21"/>
                <a:gd name="T6" fmla="*/ 0 w 18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1">
                  <a:moveTo>
                    <a:pt x="0" y="21"/>
                  </a:moveTo>
                  <a:cubicBezTo>
                    <a:pt x="5" y="21"/>
                    <a:pt x="12" y="20"/>
                    <a:pt x="18" y="18"/>
                  </a:cubicBezTo>
                  <a:cubicBezTo>
                    <a:pt x="16" y="12"/>
                    <a:pt x="14" y="6"/>
                    <a:pt x="11" y="0"/>
                  </a:cubicBezTo>
                  <a:cubicBezTo>
                    <a:pt x="6" y="6"/>
                    <a:pt x="3" y="13"/>
                    <a:pt x="0" y="21"/>
                  </a:cubicBezTo>
                  <a:close/>
                </a:path>
              </a:pathLst>
            </a:custGeom>
            <a:solidFill>
              <a:srgbClr val="FFF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9"/>
            <p:cNvSpPr>
              <a:spLocks/>
            </p:cNvSpPr>
            <p:nvPr/>
          </p:nvSpPr>
          <p:spPr bwMode="auto">
            <a:xfrm>
              <a:off x="3482976" y="1625601"/>
              <a:ext cx="257175" cy="488950"/>
            </a:xfrm>
            <a:custGeom>
              <a:avLst/>
              <a:gdLst>
                <a:gd name="T0" fmla="*/ 33 w 37"/>
                <a:gd name="T1" fmla="*/ 31 h 70"/>
                <a:gd name="T2" fmla="*/ 12 w 37"/>
                <a:gd name="T3" fmla="*/ 31 h 70"/>
                <a:gd name="T4" fmla="*/ 21 w 37"/>
                <a:gd name="T5" fmla="*/ 69 h 70"/>
                <a:gd name="T6" fmla="*/ 21 w 37"/>
                <a:gd name="T7" fmla="*/ 69 h 70"/>
                <a:gd name="T8" fmla="*/ 21 w 37"/>
                <a:gd name="T9" fmla="*/ 70 h 70"/>
                <a:gd name="T10" fmla="*/ 34 w 37"/>
                <a:gd name="T11" fmla="*/ 33 h 70"/>
                <a:gd name="T12" fmla="*/ 33 w 37"/>
                <a:gd name="T13" fmla="*/ 3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70">
                  <a:moveTo>
                    <a:pt x="33" y="31"/>
                  </a:moveTo>
                  <a:cubicBezTo>
                    <a:pt x="33" y="31"/>
                    <a:pt x="0" y="0"/>
                    <a:pt x="12" y="31"/>
                  </a:cubicBezTo>
                  <a:cubicBezTo>
                    <a:pt x="19" y="51"/>
                    <a:pt x="21" y="64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2" y="59"/>
                    <a:pt x="25" y="31"/>
                    <a:pt x="34" y="33"/>
                  </a:cubicBezTo>
                  <a:cubicBezTo>
                    <a:pt x="37" y="33"/>
                    <a:pt x="33" y="31"/>
                    <a:pt x="33" y="31"/>
                  </a:cubicBezTo>
                  <a:close/>
                </a:path>
              </a:pathLst>
            </a:custGeom>
            <a:solidFill>
              <a:srgbClr val="E09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0"/>
            <p:cNvSpPr>
              <a:spLocks/>
            </p:cNvSpPr>
            <p:nvPr/>
          </p:nvSpPr>
          <p:spPr bwMode="auto">
            <a:xfrm>
              <a:off x="3552826" y="1744663"/>
              <a:ext cx="139700" cy="277813"/>
            </a:xfrm>
            <a:custGeom>
              <a:avLst/>
              <a:gdLst>
                <a:gd name="T0" fmla="*/ 0 w 20"/>
                <a:gd name="T1" fmla="*/ 2 h 40"/>
                <a:gd name="T2" fmla="*/ 0 w 20"/>
                <a:gd name="T3" fmla="*/ 4 h 40"/>
                <a:gd name="T4" fmla="*/ 2 w 20"/>
                <a:gd name="T5" fmla="*/ 13 h 40"/>
                <a:gd name="T6" fmla="*/ 10 w 20"/>
                <a:gd name="T7" fmla="*/ 40 h 40"/>
                <a:gd name="T8" fmla="*/ 18 w 20"/>
                <a:gd name="T9" fmla="*/ 15 h 40"/>
                <a:gd name="T10" fmla="*/ 20 w 20"/>
                <a:gd name="T11" fmla="*/ 14 h 40"/>
                <a:gd name="T12" fmla="*/ 0 w 20"/>
                <a:gd name="T13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0">
                  <a:moveTo>
                    <a:pt x="0" y="2"/>
                  </a:moveTo>
                  <a:cubicBezTo>
                    <a:pt x="0" y="2"/>
                    <a:pt x="0" y="2"/>
                    <a:pt x="0" y="4"/>
                  </a:cubicBezTo>
                  <a:cubicBezTo>
                    <a:pt x="0" y="5"/>
                    <a:pt x="0" y="8"/>
                    <a:pt x="2" y="13"/>
                  </a:cubicBezTo>
                  <a:cubicBezTo>
                    <a:pt x="6" y="25"/>
                    <a:pt x="9" y="33"/>
                    <a:pt x="10" y="40"/>
                  </a:cubicBezTo>
                  <a:cubicBezTo>
                    <a:pt x="11" y="30"/>
                    <a:pt x="14" y="19"/>
                    <a:pt x="18" y="15"/>
                  </a:cubicBezTo>
                  <a:cubicBezTo>
                    <a:pt x="19" y="15"/>
                    <a:pt x="20" y="15"/>
                    <a:pt x="20" y="14"/>
                  </a:cubicBezTo>
                  <a:cubicBezTo>
                    <a:pt x="13" y="7"/>
                    <a:pt x="3" y="0"/>
                    <a:pt x="0" y="2"/>
                  </a:cubicBezTo>
                  <a:close/>
                </a:path>
              </a:pathLst>
            </a:custGeom>
            <a:solidFill>
              <a:srgbClr val="FFCE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61"/>
            <p:cNvSpPr>
              <a:spLocks/>
            </p:cNvSpPr>
            <p:nvPr/>
          </p:nvSpPr>
          <p:spPr bwMode="auto">
            <a:xfrm>
              <a:off x="3565526" y="1765301"/>
              <a:ext cx="77788" cy="215900"/>
            </a:xfrm>
            <a:custGeom>
              <a:avLst/>
              <a:gdLst>
                <a:gd name="T0" fmla="*/ 0 w 11"/>
                <a:gd name="T1" fmla="*/ 1 h 31"/>
                <a:gd name="T2" fmla="*/ 1 w 11"/>
                <a:gd name="T3" fmla="*/ 11 h 31"/>
                <a:gd name="T4" fmla="*/ 7 w 11"/>
                <a:gd name="T5" fmla="*/ 31 h 31"/>
                <a:gd name="T6" fmla="*/ 11 w 11"/>
                <a:gd name="T7" fmla="*/ 12 h 31"/>
                <a:gd name="T8" fmla="*/ 11 w 11"/>
                <a:gd name="T9" fmla="*/ 12 h 31"/>
                <a:gd name="T10" fmla="*/ 0 w 11"/>
                <a:gd name="T11" fmla="*/ 0 h 31"/>
                <a:gd name="T12" fmla="*/ 0 w 11"/>
                <a:gd name="T13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1">
                  <a:moveTo>
                    <a:pt x="0" y="1"/>
                  </a:moveTo>
                  <a:cubicBezTo>
                    <a:pt x="0" y="3"/>
                    <a:pt x="0" y="5"/>
                    <a:pt x="1" y="11"/>
                  </a:cubicBezTo>
                  <a:cubicBezTo>
                    <a:pt x="3" y="18"/>
                    <a:pt x="6" y="25"/>
                    <a:pt x="7" y="31"/>
                  </a:cubicBezTo>
                  <a:cubicBezTo>
                    <a:pt x="9" y="21"/>
                    <a:pt x="9" y="15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6" y="5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E2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2"/>
            <p:cNvSpPr>
              <a:spLocks/>
            </p:cNvSpPr>
            <p:nvPr/>
          </p:nvSpPr>
          <p:spPr bwMode="auto">
            <a:xfrm>
              <a:off x="3175001" y="1430338"/>
              <a:ext cx="139700" cy="466725"/>
            </a:xfrm>
            <a:custGeom>
              <a:avLst/>
              <a:gdLst>
                <a:gd name="T0" fmla="*/ 17 w 20"/>
                <a:gd name="T1" fmla="*/ 30 h 67"/>
                <a:gd name="T2" fmla="*/ 6 w 20"/>
                <a:gd name="T3" fmla="*/ 30 h 67"/>
                <a:gd name="T4" fmla="*/ 11 w 20"/>
                <a:gd name="T5" fmla="*/ 67 h 67"/>
                <a:gd name="T6" fmla="*/ 11 w 20"/>
                <a:gd name="T7" fmla="*/ 67 h 67"/>
                <a:gd name="T8" fmla="*/ 11 w 20"/>
                <a:gd name="T9" fmla="*/ 67 h 67"/>
                <a:gd name="T10" fmla="*/ 18 w 20"/>
                <a:gd name="T11" fmla="*/ 32 h 67"/>
                <a:gd name="T12" fmla="*/ 17 w 20"/>
                <a:gd name="T13" fmla="*/ 3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67">
                  <a:moveTo>
                    <a:pt x="17" y="30"/>
                  </a:moveTo>
                  <a:cubicBezTo>
                    <a:pt x="17" y="30"/>
                    <a:pt x="0" y="0"/>
                    <a:pt x="6" y="30"/>
                  </a:cubicBezTo>
                  <a:cubicBezTo>
                    <a:pt x="10" y="50"/>
                    <a:pt x="11" y="61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57"/>
                    <a:pt x="13" y="30"/>
                    <a:pt x="18" y="32"/>
                  </a:cubicBezTo>
                  <a:cubicBezTo>
                    <a:pt x="20" y="32"/>
                    <a:pt x="17" y="30"/>
                    <a:pt x="17" y="30"/>
                  </a:cubicBezTo>
                  <a:close/>
                </a:path>
              </a:pathLst>
            </a:custGeom>
            <a:solidFill>
              <a:srgbClr val="E09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63"/>
            <p:cNvSpPr>
              <a:spLocks/>
            </p:cNvSpPr>
            <p:nvPr/>
          </p:nvSpPr>
          <p:spPr bwMode="auto">
            <a:xfrm>
              <a:off x="3217863" y="1555751"/>
              <a:ext cx="69850" cy="244475"/>
            </a:xfrm>
            <a:custGeom>
              <a:avLst/>
              <a:gdLst>
                <a:gd name="T0" fmla="*/ 0 w 10"/>
                <a:gd name="T1" fmla="*/ 1 h 35"/>
                <a:gd name="T2" fmla="*/ 0 w 10"/>
                <a:gd name="T3" fmla="*/ 3 h 35"/>
                <a:gd name="T4" fmla="*/ 1 w 10"/>
                <a:gd name="T5" fmla="*/ 11 h 35"/>
                <a:gd name="T6" fmla="*/ 5 w 10"/>
                <a:gd name="T7" fmla="*/ 35 h 35"/>
                <a:gd name="T8" fmla="*/ 9 w 10"/>
                <a:gd name="T9" fmla="*/ 13 h 35"/>
                <a:gd name="T10" fmla="*/ 10 w 10"/>
                <a:gd name="T11" fmla="*/ 12 h 35"/>
                <a:gd name="T12" fmla="*/ 0 w 10"/>
                <a:gd name="T13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5">
                  <a:moveTo>
                    <a:pt x="0" y="1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0" y="7"/>
                    <a:pt x="1" y="11"/>
                  </a:cubicBezTo>
                  <a:cubicBezTo>
                    <a:pt x="3" y="21"/>
                    <a:pt x="4" y="29"/>
                    <a:pt x="5" y="35"/>
                  </a:cubicBezTo>
                  <a:cubicBezTo>
                    <a:pt x="5" y="26"/>
                    <a:pt x="7" y="16"/>
                    <a:pt x="9" y="13"/>
                  </a:cubicBezTo>
                  <a:cubicBezTo>
                    <a:pt x="9" y="13"/>
                    <a:pt x="9" y="12"/>
                    <a:pt x="10" y="12"/>
                  </a:cubicBezTo>
                  <a:cubicBezTo>
                    <a:pt x="6" y="6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CE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64"/>
            <p:cNvSpPr>
              <a:spLocks/>
            </p:cNvSpPr>
            <p:nvPr/>
          </p:nvSpPr>
          <p:spPr bwMode="auto">
            <a:xfrm>
              <a:off x="3224213" y="1604963"/>
              <a:ext cx="34925" cy="117475"/>
            </a:xfrm>
            <a:custGeom>
              <a:avLst/>
              <a:gdLst>
                <a:gd name="T0" fmla="*/ 0 w 5"/>
                <a:gd name="T1" fmla="*/ 1 h 17"/>
                <a:gd name="T2" fmla="*/ 1 w 5"/>
                <a:gd name="T3" fmla="*/ 6 h 17"/>
                <a:gd name="T4" fmla="*/ 3 w 5"/>
                <a:gd name="T5" fmla="*/ 17 h 17"/>
                <a:gd name="T6" fmla="*/ 5 w 5"/>
                <a:gd name="T7" fmla="*/ 7 h 17"/>
                <a:gd name="T8" fmla="*/ 5 w 5"/>
                <a:gd name="T9" fmla="*/ 7 h 17"/>
                <a:gd name="T10" fmla="*/ 0 w 5"/>
                <a:gd name="T11" fmla="*/ 0 h 17"/>
                <a:gd name="T12" fmla="*/ 0 w 5"/>
                <a:gd name="T1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7">
                  <a:moveTo>
                    <a:pt x="0" y="1"/>
                  </a:moveTo>
                  <a:cubicBezTo>
                    <a:pt x="0" y="1"/>
                    <a:pt x="0" y="3"/>
                    <a:pt x="1" y="6"/>
                  </a:cubicBezTo>
                  <a:cubicBezTo>
                    <a:pt x="2" y="10"/>
                    <a:pt x="2" y="14"/>
                    <a:pt x="3" y="17"/>
                  </a:cubicBezTo>
                  <a:cubicBezTo>
                    <a:pt x="3" y="12"/>
                    <a:pt x="4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2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E2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65"/>
            <p:cNvSpPr>
              <a:spLocks/>
            </p:cNvSpPr>
            <p:nvPr/>
          </p:nvSpPr>
          <p:spPr bwMode="auto">
            <a:xfrm>
              <a:off x="3949701" y="1423988"/>
              <a:ext cx="133350" cy="473075"/>
            </a:xfrm>
            <a:custGeom>
              <a:avLst/>
              <a:gdLst>
                <a:gd name="T0" fmla="*/ 17 w 19"/>
                <a:gd name="T1" fmla="*/ 30 h 68"/>
                <a:gd name="T2" fmla="*/ 6 w 19"/>
                <a:gd name="T3" fmla="*/ 30 h 68"/>
                <a:gd name="T4" fmla="*/ 11 w 19"/>
                <a:gd name="T5" fmla="*/ 67 h 68"/>
                <a:gd name="T6" fmla="*/ 11 w 19"/>
                <a:gd name="T7" fmla="*/ 67 h 68"/>
                <a:gd name="T8" fmla="*/ 11 w 19"/>
                <a:gd name="T9" fmla="*/ 68 h 68"/>
                <a:gd name="T10" fmla="*/ 18 w 19"/>
                <a:gd name="T11" fmla="*/ 32 h 68"/>
                <a:gd name="T12" fmla="*/ 17 w 19"/>
                <a:gd name="T13" fmla="*/ 3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8">
                  <a:moveTo>
                    <a:pt x="17" y="30"/>
                  </a:moveTo>
                  <a:cubicBezTo>
                    <a:pt x="17" y="30"/>
                    <a:pt x="0" y="0"/>
                    <a:pt x="6" y="30"/>
                  </a:cubicBezTo>
                  <a:cubicBezTo>
                    <a:pt x="10" y="50"/>
                    <a:pt x="11" y="62"/>
                    <a:pt x="11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57"/>
                    <a:pt x="13" y="30"/>
                    <a:pt x="18" y="32"/>
                  </a:cubicBezTo>
                  <a:cubicBezTo>
                    <a:pt x="19" y="32"/>
                    <a:pt x="17" y="30"/>
                    <a:pt x="17" y="30"/>
                  </a:cubicBezTo>
                  <a:close/>
                </a:path>
              </a:pathLst>
            </a:custGeom>
            <a:solidFill>
              <a:srgbClr val="E09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566"/>
            <p:cNvSpPr>
              <a:spLocks/>
            </p:cNvSpPr>
            <p:nvPr/>
          </p:nvSpPr>
          <p:spPr bwMode="auto">
            <a:xfrm>
              <a:off x="3992563" y="1549401"/>
              <a:ext cx="69850" cy="242888"/>
            </a:xfrm>
            <a:custGeom>
              <a:avLst/>
              <a:gdLst>
                <a:gd name="T0" fmla="*/ 0 w 10"/>
                <a:gd name="T1" fmla="*/ 1 h 35"/>
                <a:gd name="T2" fmla="*/ 0 w 10"/>
                <a:gd name="T3" fmla="*/ 3 h 35"/>
                <a:gd name="T4" fmla="*/ 1 w 10"/>
                <a:gd name="T5" fmla="*/ 12 h 35"/>
                <a:gd name="T6" fmla="*/ 4 w 10"/>
                <a:gd name="T7" fmla="*/ 35 h 35"/>
                <a:gd name="T8" fmla="*/ 9 w 10"/>
                <a:gd name="T9" fmla="*/ 13 h 35"/>
                <a:gd name="T10" fmla="*/ 10 w 10"/>
                <a:gd name="T11" fmla="*/ 13 h 35"/>
                <a:gd name="T12" fmla="*/ 0 w 10"/>
                <a:gd name="T13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5">
                  <a:moveTo>
                    <a:pt x="0" y="1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5"/>
                    <a:pt x="0" y="7"/>
                    <a:pt x="1" y="12"/>
                  </a:cubicBezTo>
                  <a:cubicBezTo>
                    <a:pt x="3" y="21"/>
                    <a:pt x="4" y="29"/>
                    <a:pt x="4" y="35"/>
                  </a:cubicBezTo>
                  <a:cubicBezTo>
                    <a:pt x="5" y="26"/>
                    <a:pt x="6" y="16"/>
                    <a:pt x="9" y="13"/>
                  </a:cubicBezTo>
                  <a:cubicBezTo>
                    <a:pt x="9" y="13"/>
                    <a:pt x="9" y="13"/>
                    <a:pt x="10" y="13"/>
                  </a:cubicBezTo>
                  <a:cubicBezTo>
                    <a:pt x="6" y="6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CE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567"/>
            <p:cNvSpPr>
              <a:spLocks/>
            </p:cNvSpPr>
            <p:nvPr/>
          </p:nvSpPr>
          <p:spPr bwMode="auto">
            <a:xfrm>
              <a:off x="3998913" y="1597026"/>
              <a:ext cx="34925" cy="125413"/>
            </a:xfrm>
            <a:custGeom>
              <a:avLst/>
              <a:gdLst>
                <a:gd name="T0" fmla="*/ 0 w 5"/>
                <a:gd name="T1" fmla="*/ 1 h 18"/>
                <a:gd name="T2" fmla="*/ 1 w 5"/>
                <a:gd name="T3" fmla="*/ 6 h 18"/>
                <a:gd name="T4" fmla="*/ 3 w 5"/>
                <a:gd name="T5" fmla="*/ 18 h 18"/>
                <a:gd name="T6" fmla="*/ 5 w 5"/>
                <a:gd name="T7" fmla="*/ 7 h 18"/>
                <a:gd name="T8" fmla="*/ 5 w 5"/>
                <a:gd name="T9" fmla="*/ 7 h 18"/>
                <a:gd name="T10" fmla="*/ 0 w 5"/>
                <a:gd name="T11" fmla="*/ 0 h 18"/>
                <a:gd name="T12" fmla="*/ 0 w 5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8">
                  <a:moveTo>
                    <a:pt x="0" y="1"/>
                  </a:moveTo>
                  <a:cubicBezTo>
                    <a:pt x="0" y="2"/>
                    <a:pt x="0" y="3"/>
                    <a:pt x="1" y="6"/>
                  </a:cubicBezTo>
                  <a:cubicBezTo>
                    <a:pt x="1" y="10"/>
                    <a:pt x="2" y="14"/>
                    <a:pt x="3" y="18"/>
                  </a:cubicBezTo>
                  <a:cubicBezTo>
                    <a:pt x="3" y="12"/>
                    <a:pt x="4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3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E2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4871554" y="4308943"/>
            <a:ext cx="45070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latin typeface="Open Sans SemiBold" charset="0"/>
                <a:ea typeface="Open Sans SemiBold" charset="0"/>
                <a:cs typeface="Open Sans SemiBold" charset="0"/>
              </a:rPr>
              <a:t>The number of clusters ( for our example, it is 2) 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525648" y="1897986"/>
            <a:ext cx="290650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latin typeface="Open Sans SemiBold" charset="0"/>
                <a:ea typeface="Open Sans SemiBold" charset="0"/>
                <a:cs typeface="Open Sans SemiBold" charset="0"/>
              </a:rPr>
              <a:t>Determining P(W|</a:t>
            </a:r>
            <a:r>
              <a:rPr lang="el-GR" sz="2000" b="1" dirty="0">
                <a:latin typeface="Open Sans SemiBold" charset="0"/>
                <a:ea typeface="Open Sans SemiBold" charset="0"/>
                <a:cs typeface="Open Sans SemiBold" charset="0"/>
              </a:rPr>
              <a:t>ϴ</a:t>
            </a:r>
            <a:r>
              <a:rPr lang="en-US" sz="2000" b="1" dirty="0">
                <a:latin typeface="Open Sans SemiBold" charset="0"/>
                <a:ea typeface="Open Sans SemiBold" charset="0"/>
                <a:cs typeface="Open Sans SemiBold" charset="0"/>
              </a:rPr>
              <a:t>) arbitrarily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970716" y="2977539"/>
            <a:ext cx="512505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 dirty="0">
                <a:latin typeface="Open Sans SemiBold" charset="0"/>
                <a:ea typeface="Open Sans SemiBold" charset="0"/>
                <a:cs typeface="Open Sans SemiBold" charset="0"/>
              </a:rPr>
              <a:t>Determining the probability that each cluster is chosen</a:t>
            </a:r>
          </a:p>
          <a:p>
            <a:pPr algn="ctr"/>
            <a:r>
              <a:rPr lang="en-US" sz="2000" b="1" dirty="0">
                <a:latin typeface="Open Sans SemiBold" charset="0"/>
                <a:ea typeface="Open Sans SemiBold" charset="0"/>
                <a:cs typeface="Open Sans SemiBold" charset="0"/>
              </a:rPr>
              <a:t>P(</a:t>
            </a:r>
            <a:r>
              <a:rPr lang="el-GR" sz="2000" b="1" dirty="0">
                <a:latin typeface="Open Sans SemiBold" charset="0"/>
                <a:ea typeface="Open Sans SemiBold" charset="0"/>
                <a:cs typeface="Open Sans SemiBold" charset="0"/>
              </a:rPr>
              <a:t>ϴ</a:t>
            </a:r>
            <a:r>
              <a:rPr lang="en-US" sz="2000" b="1" dirty="0">
                <a:latin typeface="Open Sans SemiBold" charset="0"/>
                <a:ea typeface="Open Sans SemiBold" charset="0"/>
                <a:cs typeface="Open Sans SemiBold" charset="0"/>
              </a:rPr>
              <a:t>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025449" y="1865841"/>
            <a:ext cx="17533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latin typeface="Open Sans SemiBold" charset="0"/>
                <a:ea typeface="Open Sans SemiBold" charset="0"/>
                <a:cs typeface="Open Sans SemiBold" charset="0"/>
              </a:rPr>
              <a:t>Starting main loop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84582" y="855650"/>
            <a:ext cx="255839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400" b="1" dirty="0">
                <a:latin typeface="Open Sans SemiBold" charset="0"/>
                <a:ea typeface="Open Sans SemiBold" charset="0"/>
                <a:cs typeface="Open Sans SemiBold" charset="0"/>
              </a:rPr>
              <a:t>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118670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76490">
                <a:alpha val="70000"/>
              </a:srgbClr>
            </a:gs>
            <a:gs pos="100000">
              <a:schemeClr val="accent1">
                <a:lumMod val="20000"/>
                <a:lumOff val="80000"/>
              </a:schemeClr>
            </a:gs>
          </a:gsLst>
          <a:lin ang="3000000" scaled="0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590550"/>
            <a:ext cx="11182350" cy="5981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600574" y="3009899"/>
            <a:ext cx="3133726" cy="7524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81074" y="1171574"/>
            <a:ext cx="3133726" cy="75247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90" y="1865915"/>
            <a:ext cx="6256020" cy="323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2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Shadows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09600" y="2736145"/>
            <a:ext cx="10972800" cy="13335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292293" y="2736145"/>
            <a:ext cx="2603499" cy="816813"/>
            <a:chOff x="3595688" y="1200150"/>
            <a:chExt cx="1952624" cy="612610"/>
          </a:xfrm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3595688" y="1200150"/>
              <a:ext cx="1952624" cy="612610"/>
            </a:xfrm>
            <a:custGeom>
              <a:avLst/>
              <a:gdLst/>
              <a:ahLst/>
              <a:cxnLst>
                <a:cxn ang="0">
                  <a:pos x="516" y="289"/>
                </a:cxn>
                <a:cxn ang="0">
                  <a:pos x="498" y="294"/>
                </a:cxn>
                <a:cxn ang="0">
                  <a:pos x="458" y="294"/>
                </a:cxn>
                <a:cxn ang="0">
                  <a:pos x="440" y="289"/>
                </a:cxn>
                <a:cxn ang="0">
                  <a:pos x="344" y="226"/>
                </a:cxn>
                <a:cxn ang="0">
                  <a:pos x="0" y="0"/>
                </a:cxn>
                <a:cxn ang="0">
                  <a:pos x="955" y="0"/>
                </a:cxn>
                <a:cxn ang="0">
                  <a:pos x="611" y="226"/>
                </a:cxn>
                <a:cxn ang="0">
                  <a:pos x="516" y="289"/>
                </a:cxn>
              </a:cxnLst>
              <a:rect l="0" t="0" r="r" b="b"/>
              <a:pathLst>
                <a:path w="955" h="297">
                  <a:moveTo>
                    <a:pt x="516" y="289"/>
                  </a:moveTo>
                  <a:cubicBezTo>
                    <a:pt x="510" y="291"/>
                    <a:pt x="504" y="293"/>
                    <a:pt x="498" y="294"/>
                  </a:cubicBezTo>
                  <a:cubicBezTo>
                    <a:pt x="485" y="297"/>
                    <a:pt x="471" y="297"/>
                    <a:pt x="458" y="294"/>
                  </a:cubicBezTo>
                  <a:cubicBezTo>
                    <a:pt x="452" y="293"/>
                    <a:pt x="446" y="291"/>
                    <a:pt x="440" y="289"/>
                  </a:cubicBezTo>
                  <a:cubicBezTo>
                    <a:pt x="401" y="277"/>
                    <a:pt x="369" y="256"/>
                    <a:pt x="344" y="226"/>
                  </a:cubicBezTo>
                  <a:cubicBezTo>
                    <a:pt x="238" y="105"/>
                    <a:pt x="123" y="30"/>
                    <a:pt x="0" y="0"/>
                  </a:cubicBezTo>
                  <a:cubicBezTo>
                    <a:pt x="955" y="0"/>
                    <a:pt x="955" y="0"/>
                    <a:pt x="955" y="0"/>
                  </a:cubicBezTo>
                  <a:cubicBezTo>
                    <a:pt x="832" y="30"/>
                    <a:pt x="718" y="105"/>
                    <a:pt x="611" y="226"/>
                  </a:cubicBezTo>
                  <a:cubicBezTo>
                    <a:pt x="587" y="256"/>
                    <a:pt x="555" y="277"/>
                    <a:pt x="516" y="289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75000"/>
                  </a:schemeClr>
                </a:gs>
                <a:gs pos="17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 Placeholder 3"/>
            <p:cNvSpPr txBox="1">
              <a:spLocks/>
            </p:cNvSpPr>
            <p:nvPr/>
          </p:nvSpPr>
          <p:spPr>
            <a:xfrm>
              <a:off x="4191465" y="1247751"/>
              <a:ext cx="761070" cy="49249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ctr" defTabSz="121913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67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34" name="Picture 33" descr="Shadows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09600" y="3876323"/>
            <a:ext cx="10972800" cy="133352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1292293" y="3876322"/>
            <a:ext cx="2603499" cy="816813"/>
            <a:chOff x="3595688" y="1200150"/>
            <a:chExt cx="1952624" cy="612610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>
              <a:off x="3595688" y="1200150"/>
              <a:ext cx="1952624" cy="612610"/>
            </a:xfrm>
            <a:custGeom>
              <a:avLst/>
              <a:gdLst/>
              <a:ahLst/>
              <a:cxnLst>
                <a:cxn ang="0">
                  <a:pos x="516" y="289"/>
                </a:cxn>
                <a:cxn ang="0">
                  <a:pos x="498" y="294"/>
                </a:cxn>
                <a:cxn ang="0">
                  <a:pos x="458" y="294"/>
                </a:cxn>
                <a:cxn ang="0">
                  <a:pos x="440" y="289"/>
                </a:cxn>
                <a:cxn ang="0">
                  <a:pos x="344" y="226"/>
                </a:cxn>
                <a:cxn ang="0">
                  <a:pos x="0" y="0"/>
                </a:cxn>
                <a:cxn ang="0">
                  <a:pos x="955" y="0"/>
                </a:cxn>
                <a:cxn ang="0">
                  <a:pos x="611" y="226"/>
                </a:cxn>
                <a:cxn ang="0">
                  <a:pos x="516" y="289"/>
                </a:cxn>
              </a:cxnLst>
              <a:rect l="0" t="0" r="r" b="b"/>
              <a:pathLst>
                <a:path w="955" h="297">
                  <a:moveTo>
                    <a:pt x="516" y="289"/>
                  </a:moveTo>
                  <a:cubicBezTo>
                    <a:pt x="510" y="291"/>
                    <a:pt x="504" y="293"/>
                    <a:pt x="498" y="294"/>
                  </a:cubicBezTo>
                  <a:cubicBezTo>
                    <a:pt x="485" y="297"/>
                    <a:pt x="471" y="297"/>
                    <a:pt x="458" y="294"/>
                  </a:cubicBezTo>
                  <a:cubicBezTo>
                    <a:pt x="452" y="293"/>
                    <a:pt x="446" y="291"/>
                    <a:pt x="440" y="289"/>
                  </a:cubicBezTo>
                  <a:cubicBezTo>
                    <a:pt x="401" y="277"/>
                    <a:pt x="369" y="256"/>
                    <a:pt x="344" y="226"/>
                  </a:cubicBezTo>
                  <a:cubicBezTo>
                    <a:pt x="238" y="105"/>
                    <a:pt x="123" y="30"/>
                    <a:pt x="0" y="0"/>
                  </a:cubicBezTo>
                  <a:cubicBezTo>
                    <a:pt x="955" y="0"/>
                    <a:pt x="955" y="0"/>
                    <a:pt x="955" y="0"/>
                  </a:cubicBezTo>
                  <a:cubicBezTo>
                    <a:pt x="832" y="30"/>
                    <a:pt x="718" y="105"/>
                    <a:pt x="611" y="226"/>
                  </a:cubicBezTo>
                  <a:cubicBezTo>
                    <a:pt x="587" y="256"/>
                    <a:pt x="555" y="277"/>
                    <a:pt x="516" y="289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lumMod val="75000"/>
                  </a:schemeClr>
                </a:gs>
                <a:gs pos="1700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 Placeholder 3"/>
            <p:cNvSpPr txBox="1">
              <a:spLocks/>
            </p:cNvSpPr>
            <p:nvPr/>
          </p:nvSpPr>
          <p:spPr>
            <a:xfrm>
              <a:off x="4191465" y="1247750"/>
              <a:ext cx="761070" cy="49249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ctr" defTabSz="121913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67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pic>
        <p:nvPicPr>
          <p:cNvPr id="42" name="Picture 41" descr="Shadows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09600" y="5016500"/>
            <a:ext cx="10972800" cy="133352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292293" y="5016500"/>
            <a:ext cx="2603499" cy="816813"/>
            <a:chOff x="3595688" y="1200150"/>
            <a:chExt cx="1952624" cy="612610"/>
          </a:xfrm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3595688" y="1200150"/>
              <a:ext cx="1952624" cy="612610"/>
            </a:xfrm>
            <a:custGeom>
              <a:avLst/>
              <a:gdLst/>
              <a:ahLst/>
              <a:cxnLst>
                <a:cxn ang="0">
                  <a:pos x="516" y="289"/>
                </a:cxn>
                <a:cxn ang="0">
                  <a:pos x="498" y="294"/>
                </a:cxn>
                <a:cxn ang="0">
                  <a:pos x="458" y="294"/>
                </a:cxn>
                <a:cxn ang="0">
                  <a:pos x="440" y="289"/>
                </a:cxn>
                <a:cxn ang="0">
                  <a:pos x="344" y="226"/>
                </a:cxn>
                <a:cxn ang="0">
                  <a:pos x="0" y="0"/>
                </a:cxn>
                <a:cxn ang="0">
                  <a:pos x="955" y="0"/>
                </a:cxn>
                <a:cxn ang="0">
                  <a:pos x="611" y="226"/>
                </a:cxn>
                <a:cxn ang="0">
                  <a:pos x="516" y="289"/>
                </a:cxn>
              </a:cxnLst>
              <a:rect l="0" t="0" r="r" b="b"/>
              <a:pathLst>
                <a:path w="955" h="297">
                  <a:moveTo>
                    <a:pt x="516" y="289"/>
                  </a:moveTo>
                  <a:cubicBezTo>
                    <a:pt x="510" y="291"/>
                    <a:pt x="504" y="293"/>
                    <a:pt x="498" y="294"/>
                  </a:cubicBezTo>
                  <a:cubicBezTo>
                    <a:pt x="485" y="297"/>
                    <a:pt x="471" y="297"/>
                    <a:pt x="458" y="294"/>
                  </a:cubicBezTo>
                  <a:cubicBezTo>
                    <a:pt x="452" y="293"/>
                    <a:pt x="446" y="291"/>
                    <a:pt x="440" y="289"/>
                  </a:cubicBezTo>
                  <a:cubicBezTo>
                    <a:pt x="401" y="277"/>
                    <a:pt x="369" y="256"/>
                    <a:pt x="344" y="226"/>
                  </a:cubicBezTo>
                  <a:cubicBezTo>
                    <a:pt x="238" y="105"/>
                    <a:pt x="123" y="30"/>
                    <a:pt x="0" y="0"/>
                  </a:cubicBezTo>
                  <a:cubicBezTo>
                    <a:pt x="955" y="0"/>
                    <a:pt x="955" y="0"/>
                    <a:pt x="955" y="0"/>
                  </a:cubicBezTo>
                  <a:cubicBezTo>
                    <a:pt x="832" y="30"/>
                    <a:pt x="718" y="105"/>
                    <a:pt x="611" y="226"/>
                  </a:cubicBezTo>
                  <a:cubicBezTo>
                    <a:pt x="587" y="256"/>
                    <a:pt x="555" y="277"/>
                    <a:pt x="516" y="289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1700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ext Placeholder 3"/>
            <p:cNvSpPr txBox="1">
              <a:spLocks/>
            </p:cNvSpPr>
            <p:nvPr/>
          </p:nvSpPr>
          <p:spPr>
            <a:xfrm>
              <a:off x="4191465" y="1247750"/>
              <a:ext cx="761070" cy="49249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ctr" defTabSz="121913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67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pic>
        <p:nvPicPr>
          <p:cNvPr id="8" name="Picture 7" descr="Shadows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09600" y="1595968"/>
            <a:ext cx="10972800" cy="13335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92293" y="1595968"/>
            <a:ext cx="2603499" cy="816813"/>
            <a:chOff x="3595688" y="1200150"/>
            <a:chExt cx="1952624" cy="612610"/>
          </a:xfrm>
        </p:grpSpPr>
        <p:sp>
          <p:nvSpPr>
            <p:cNvPr id="2053" name="Freeform 5"/>
            <p:cNvSpPr>
              <a:spLocks/>
            </p:cNvSpPr>
            <p:nvPr/>
          </p:nvSpPr>
          <p:spPr bwMode="auto">
            <a:xfrm>
              <a:off x="3595688" y="1200150"/>
              <a:ext cx="1952624" cy="612610"/>
            </a:xfrm>
            <a:custGeom>
              <a:avLst/>
              <a:gdLst/>
              <a:ahLst/>
              <a:cxnLst>
                <a:cxn ang="0">
                  <a:pos x="516" y="289"/>
                </a:cxn>
                <a:cxn ang="0">
                  <a:pos x="498" y="294"/>
                </a:cxn>
                <a:cxn ang="0">
                  <a:pos x="458" y="294"/>
                </a:cxn>
                <a:cxn ang="0">
                  <a:pos x="440" y="289"/>
                </a:cxn>
                <a:cxn ang="0">
                  <a:pos x="344" y="226"/>
                </a:cxn>
                <a:cxn ang="0">
                  <a:pos x="0" y="0"/>
                </a:cxn>
                <a:cxn ang="0">
                  <a:pos x="955" y="0"/>
                </a:cxn>
                <a:cxn ang="0">
                  <a:pos x="611" y="226"/>
                </a:cxn>
                <a:cxn ang="0">
                  <a:pos x="516" y="289"/>
                </a:cxn>
              </a:cxnLst>
              <a:rect l="0" t="0" r="r" b="b"/>
              <a:pathLst>
                <a:path w="955" h="297">
                  <a:moveTo>
                    <a:pt x="516" y="289"/>
                  </a:moveTo>
                  <a:cubicBezTo>
                    <a:pt x="510" y="291"/>
                    <a:pt x="504" y="293"/>
                    <a:pt x="498" y="294"/>
                  </a:cubicBezTo>
                  <a:cubicBezTo>
                    <a:pt x="485" y="297"/>
                    <a:pt x="471" y="297"/>
                    <a:pt x="458" y="294"/>
                  </a:cubicBezTo>
                  <a:cubicBezTo>
                    <a:pt x="452" y="293"/>
                    <a:pt x="446" y="291"/>
                    <a:pt x="440" y="289"/>
                  </a:cubicBezTo>
                  <a:cubicBezTo>
                    <a:pt x="401" y="277"/>
                    <a:pt x="369" y="256"/>
                    <a:pt x="344" y="226"/>
                  </a:cubicBezTo>
                  <a:cubicBezTo>
                    <a:pt x="238" y="105"/>
                    <a:pt x="123" y="30"/>
                    <a:pt x="0" y="0"/>
                  </a:cubicBezTo>
                  <a:cubicBezTo>
                    <a:pt x="955" y="0"/>
                    <a:pt x="955" y="0"/>
                    <a:pt x="955" y="0"/>
                  </a:cubicBezTo>
                  <a:cubicBezTo>
                    <a:pt x="832" y="30"/>
                    <a:pt x="718" y="105"/>
                    <a:pt x="611" y="226"/>
                  </a:cubicBezTo>
                  <a:cubicBezTo>
                    <a:pt x="587" y="256"/>
                    <a:pt x="555" y="277"/>
                    <a:pt x="516" y="289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7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 Placeholder 3"/>
            <p:cNvSpPr txBox="1">
              <a:spLocks/>
            </p:cNvSpPr>
            <p:nvPr/>
          </p:nvSpPr>
          <p:spPr>
            <a:xfrm>
              <a:off x="4191465" y="1247751"/>
              <a:ext cx="761070" cy="49249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ctr" defTabSz="1219139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267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6A5D38B-1193-A54E-8201-0A072A7C637D}"/>
              </a:ext>
            </a:extLst>
          </p:cNvPr>
          <p:cNvSpPr txBox="1"/>
          <p:nvPr/>
        </p:nvSpPr>
        <p:spPr>
          <a:xfrm>
            <a:off x="4054153" y="1764240"/>
            <a:ext cx="263213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 SemiBold" charset="0"/>
                <a:ea typeface="Open Sans SemiBold" charset="0"/>
                <a:cs typeface="Open Sans SemiBold" charset="0"/>
              </a:rPr>
              <a:t>FINDING MEMBERSHIP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DC61A-1D4F-304B-BA98-227F5B0F92DD}"/>
              </a:ext>
            </a:extLst>
          </p:cNvPr>
          <p:cNvSpPr txBox="1"/>
          <p:nvPr/>
        </p:nvSpPr>
        <p:spPr>
          <a:xfrm flipH="1">
            <a:off x="4054152" y="2065165"/>
            <a:ext cx="6747197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probability that a cluster contains a document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56E180-578D-1E4E-9803-E82F40BEBDA4}"/>
              </a:ext>
            </a:extLst>
          </p:cNvPr>
          <p:cNvSpPr txBox="1"/>
          <p:nvPr/>
        </p:nvSpPr>
        <p:spPr>
          <a:xfrm>
            <a:off x="4054153" y="2942463"/>
            <a:ext cx="38080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262626"/>
                </a:solidFill>
                <a:latin typeface="Open Sans SemiBold" charset="0"/>
                <a:ea typeface="Open Sans SemiBold" charset="0"/>
                <a:cs typeface="Open Sans SemiBold" charset="0"/>
              </a:rPr>
              <a:t>FINDING CLUSTERS PROBOBILITY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80F045-BE75-E544-96BB-60A1E237FC71}"/>
              </a:ext>
            </a:extLst>
          </p:cNvPr>
          <p:cNvSpPr txBox="1"/>
          <p:nvPr/>
        </p:nvSpPr>
        <p:spPr>
          <a:xfrm flipH="1">
            <a:off x="4054151" y="3277680"/>
            <a:ext cx="6747197" cy="312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The probability that a cluster is chosen will be calculated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838EBF-DBDB-3645-B937-AE77D9B764B4}"/>
              </a:ext>
            </a:extLst>
          </p:cNvPr>
          <p:cNvSpPr txBox="1"/>
          <p:nvPr/>
        </p:nvSpPr>
        <p:spPr>
          <a:xfrm>
            <a:off x="4054151" y="4012685"/>
            <a:ext cx="295624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>
                <a:solidFill>
                  <a:srgbClr val="262626"/>
                </a:solidFill>
                <a:latin typeface="Open Sans SemiBold" charset="0"/>
                <a:ea typeface="Open Sans SemiBold" charset="0"/>
                <a:cs typeface="Open Sans SemiBold" charset="0"/>
              </a:rPr>
              <a:t>Determining</a:t>
            </a:r>
            <a:r>
              <a:rPr lang="en-US" sz="2000" b="1" dirty="0">
                <a:latin typeface="Open Sans SemiBold" charset="0"/>
                <a:ea typeface="Open Sans SemiBold" charset="0"/>
                <a:cs typeface="Open Sans SemiBold" charset="0"/>
              </a:rPr>
              <a:t> </a:t>
            </a:r>
            <a:r>
              <a:rPr lang="en-US" sz="2800" b="1" dirty="0">
                <a:solidFill>
                  <a:srgbClr val="262626"/>
                </a:solidFill>
                <a:latin typeface="Open Sans SemiBold" charset="0"/>
                <a:ea typeface="Open Sans SemiBold" charset="0"/>
                <a:cs typeface="Open Sans SemiBold" charset="0"/>
              </a:rPr>
              <a:t>P(W|</a:t>
            </a:r>
            <a:r>
              <a:rPr lang="el-GR" sz="2800" b="1" dirty="0">
                <a:solidFill>
                  <a:srgbClr val="262626"/>
                </a:solidFill>
                <a:latin typeface="Open Sans SemiBold" charset="0"/>
                <a:ea typeface="Open Sans SemiBold" charset="0"/>
                <a:cs typeface="Open Sans SemiBold" charset="0"/>
              </a:rPr>
              <a:t>ϴ</a:t>
            </a:r>
            <a:r>
              <a:rPr lang="en-US" sz="2800" b="1" dirty="0">
                <a:solidFill>
                  <a:srgbClr val="262626"/>
                </a:solidFill>
                <a:latin typeface="Open Sans SemiBold" charset="0"/>
                <a:ea typeface="Open Sans SemiBold" charset="0"/>
                <a:cs typeface="Open Sans SemiBold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BAB7F7-EFBF-6D47-848D-29E2D55FADF9}"/>
              </a:ext>
            </a:extLst>
          </p:cNvPr>
          <p:cNvSpPr txBox="1"/>
          <p:nvPr/>
        </p:nvSpPr>
        <p:spPr>
          <a:xfrm>
            <a:off x="4054153" y="5222817"/>
            <a:ext cx="54639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262626"/>
                </a:solidFill>
                <a:latin typeface="Open Sans SemiBold" charset="0"/>
                <a:ea typeface="Open Sans SemiBold" charset="0"/>
                <a:cs typeface="Open Sans SemiBold" charset="0"/>
              </a:rPr>
              <a:t>OBTAINIING THE VALUE OF OBJECTIVE FUNCTION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237EBB-219F-F447-A194-3B3987076F9A}"/>
              </a:ext>
            </a:extLst>
          </p:cNvPr>
          <p:cNvSpPr txBox="1"/>
          <p:nvPr/>
        </p:nvSpPr>
        <p:spPr>
          <a:xfrm flipH="1">
            <a:off x="4054151" y="5499816"/>
            <a:ext cx="6747197" cy="312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value of maximum likelihood(objective function) is calculated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24818" y="351255"/>
            <a:ext cx="114236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400" b="1" dirty="0">
                <a:latin typeface="Open Sans SemiBold" charset="0"/>
                <a:ea typeface="Open Sans SemiBold" charset="0"/>
                <a:cs typeface="Open Sans SemiBold" charset="0"/>
              </a:rPr>
              <a:t>LOOP</a:t>
            </a:r>
          </a:p>
        </p:txBody>
      </p:sp>
    </p:spTree>
    <p:extLst>
      <p:ext uri="{BB962C8B-B14F-4D97-AF65-F5344CB8AC3E}">
        <p14:creationId xmlns:p14="http://schemas.microsoft.com/office/powerpoint/2010/main" val="250790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accel="4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76490">
                <a:alpha val="70000"/>
              </a:srgbClr>
            </a:gs>
            <a:gs pos="100000">
              <a:schemeClr val="accent1">
                <a:lumMod val="20000"/>
                <a:lumOff val="80000"/>
              </a:schemeClr>
            </a:gs>
          </a:gsLst>
          <a:lin ang="3000000" scaled="0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" y="679269"/>
            <a:ext cx="10886531" cy="584770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024079" y="1399567"/>
            <a:ext cx="2068642" cy="22035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39757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76490">
                <a:alpha val="70000"/>
              </a:srgbClr>
            </a:gs>
            <a:gs pos="100000">
              <a:schemeClr val="accent1">
                <a:lumMod val="20000"/>
                <a:lumOff val="80000"/>
              </a:schemeClr>
            </a:gs>
          </a:gsLst>
          <a:lin ang="3000000" scaled="0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4" y="614597"/>
            <a:ext cx="11392524" cy="590612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520285" y="614597"/>
            <a:ext cx="1422535" cy="16039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2</a:t>
            </a:r>
          </a:p>
        </p:txBody>
      </p:sp>
      <p:sp>
        <p:nvSpPr>
          <p:cNvPr id="6" name="Oval 5"/>
          <p:cNvSpPr/>
          <p:nvPr/>
        </p:nvSpPr>
        <p:spPr>
          <a:xfrm>
            <a:off x="9491070" y="3567658"/>
            <a:ext cx="1422535" cy="16039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34840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76490">
                <a:alpha val="70000"/>
              </a:srgbClr>
            </a:gs>
            <a:gs pos="100000">
              <a:schemeClr val="accent1">
                <a:lumMod val="20000"/>
                <a:lumOff val="80000"/>
              </a:schemeClr>
            </a:gs>
          </a:gsLst>
          <a:lin ang="3000000" scaled="0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" y="404734"/>
            <a:ext cx="10899379" cy="614596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173981" y="404734"/>
            <a:ext cx="2068642" cy="22035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42967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ank you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154"/>
            <a:ext cx="12121662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21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FCDE919-9DCA-324E-B5BB-6B7B4044D933}"/>
              </a:ext>
            </a:extLst>
          </p:cNvPr>
          <p:cNvGrpSpPr/>
          <p:nvPr/>
        </p:nvGrpSpPr>
        <p:grpSpPr>
          <a:xfrm>
            <a:off x="5015185" y="2434763"/>
            <a:ext cx="1268451" cy="4464531"/>
            <a:chOff x="5015185" y="2434763"/>
            <a:chExt cx="1268451" cy="446453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126011D-E417-B54F-B31D-31D30797AE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185" y="2434764"/>
              <a:ext cx="1268451" cy="4435943"/>
            </a:xfrm>
            <a:custGeom>
              <a:avLst/>
              <a:gdLst>
                <a:gd name="connsiteX0" fmla="*/ 910244 w 1268451"/>
                <a:gd name="connsiteY0" fmla="*/ 0 h 4435943"/>
                <a:gd name="connsiteX1" fmla="*/ 1063512 w 1268451"/>
                <a:gd name="connsiteY1" fmla="*/ 0 h 4435943"/>
                <a:gd name="connsiteX2" fmla="*/ 1070370 w 1268451"/>
                <a:gd name="connsiteY2" fmla="*/ 22225 h 4435943"/>
                <a:gd name="connsiteX3" fmla="*/ 1079623 w 1268451"/>
                <a:gd name="connsiteY3" fmla="*/ 114395 h 4435943"/>
                <a:gd name="connsiteX4" fmla="*/ 1079623 w 1268451"/>
                <a:gd name="connsiteY4" fmla="*/ 2625900 h 4435943"/>
                <a:gd name="connsiteX5" fmla="*/ 622859 w 1268451"/>
                <a:gd name="connsiteY5" fmla="*/ 3085275 h 4435943"/>
                <a:gd name="connsiteX6" fmla="*/ 456764 w 1268451"/>
                <a:gd name="connsiteY6" fmla="*/ 3085275 h 4435943"/>
                <a:gd name="connsiteX7" fmla="*/ 147221 w 1268451"/>
                <a:gd name="connsiteY7" fmla="*/ 3394036 h 4435943"/>
                <a:gd name="connsiteX8" fmla="*/ 147221 w 1268451"/>
                <a:gd name="connsiteY8" fmla="*/ 3970138 h 4435943"/>
                <a:gd name="connsiteX9" fmla="*/ 456764 w 1268451"/>
                <a:gd name="connsiteY9" fmla="*/ 4282664 h 4435943"/>
                <a:gd name="connsiteX10" fmla="*/ 928627 w 1268451"/>
                <a:gd name="connsiteY10" fmla="*/ 4282664 h 4435943"/>
                <a:gd name="connsiteX11" fmla="*/ 1251853 w 1268451"/>
                <a:gd name="connsiteY11" fmla="*/ 4415864 h 4435943"/>
                <a:gd name="connsiteX12" fmla="*/ 1268451 w 1268451"/>
                <a:gd name="connsiteY12" fmla="*/ 4435943 h 4435943"/>
                <a:gd name="connsiteX13" fmla="*/ 960237 w 1268451"/>
                <a:gd name="connsiteY13" fmla="*/ 4435943 h 4435943"/>
                <a:gd name="connsiteX14" fmla="*/ 928627 w 1268451"/>
                <a:gd name="connsiteY14" fmla="*/ 4429513 h 4435943"/>
                <a:gd name="connsiteX15" fmla="*/ 456764 w 1268451"/>
                <a:gd name="connsiteY15" fmla="*/ 4429513 h 4435943"/>
                <a:gd name="connsiteX16" fmla="*/ 0 w 1268451"/>
                <a:gd name="connsiteY16" fmla="*/ 3970138 h 4435943"/>
                <a:gd name="connsiteX17" fmla="*/ 0 w 1268451"/>
                <a:gd name="connsiteY17" fmla="*/ 3394036 h 4435943"/>
                <a:gd name="connsiteX18" fmla="*/ 456764 w 1268451"/>
                <a:gd name="connsiteY18" fmla="*/ 2938426 h 4435943"/>
                <a:gd name="connsiteX19" fmla="*/ 622859 w 1268451"/>
                <a:gd name="connsiteY19" fmla="*/ 2938426 h 4435943"/>
                <a:gd name="connsiteX20" fmla="*/ 932402 w 1268451"/>
                <a:gd name="connsiteY20" fmla="*/ 2625900 h 4435943"/>
                <a:gd name="connsiteX21" fmla="*/ 932402 w 1268451"/>
                <a:gd name="connsiteY21" fmla="*/ 114395 h 4435943"/>
                <a:gd name="connsiteX22" fmla="*/ 926069 w 1268451"/>
                <a:gd name="connsiteY22" fmla="*/ 51237 h 44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68451" h="4435943">
                  <a:moveTo>
                    <a:pt x="910244" y="0"/>
                  </a:moveTo>
                  <a:lnTo>
                    <a:pt x="1063512" y="0"/>
                  </a:lnTo>
                  <a:lnTo>
                    <a:pt x="1070370" y="22225"/>
                  </a:lnTo>
                  <a:cubicBezTo>
                    <a:pt x="1076438" y="52031"/>
                    <a:pt x="1079623" y="82860"/>
                    <a:pt x="1079623" y="114395"/>
                  </a:cubicBezTo>
                  <a:cubicBezTo>
                    <a:pt x="1079623" y="2625900"/>
                    <a:pt x="1079623" y="2625900"/>
                    <a:pt x="1079623" y="2625900"/>
                  </a:cubicBezTo>
                  <a:cubicBezTo>
                    <a:pt x="1079623" y="2878180"/>
                    <a:pt x="875778" y="3085275"/>
                    <a:pt x="622859" y="3085275"/>
                  </a:cubicBezTo>
                  <a:cubicBezTo>
                    <a:pt x="456764" y="3085275"/>
                    <a:pt x="456764" y="3085275"/>
                    <a:pt x="456764" y="3085275"/>
                  </a:cubicBezTo>
                  <a:cubicBezTo>
                    <a:pt x="286893" y="3085275"/>
                    <a:pt x="147221" y="3224594"/>
                    <a:pt x="147221" y="3394036"/>
                  </a:cubicBezTo>
                  <a:cubicBezTo>
                    <a:pt x="147221" y="3970138"/>
                    <a:pt x="147221" y="3970138"/>
                    <a:pt x="147221" y="3970138"/>
                  </a:cubicBezTo>
                  <a:cubicBezTo>
                    <a:pt x="147221" y="4143344"/>
                    <a:pt x="286893" y="4282664"/>
                    <a:pt x="456764" y="4282664"/>
                  </a:cubicBezTo>
                  <a:cubicBezTo>
                    <a:pt x="928627" y="4282664"/>
                    <a:pt x="928627" y="4282664"/>
                    <a:pt x="928627" y="4282664"/>
                  </a:cubicBezTo>
                  <a:cubicBezTo>
                    <a:pt x="1055086" y="4282664"/>
                    <a:pt x="1169277" y="4333496"/>
                    <a:pt x="1251853" y="4415864"/>
                  </a:cubicBezTo>
                  <a:lnTo>
                    <a:pt x="1268451" y="4435943"/>
                  </a:lnTo>
                  <a:lnTo>
                    <a:pt x="960237" y="4435943"/>
                  </a:lnTo>
                  <a:lnTo>
                    <a:pt x="928627" y="4429513"/>
                  </a:lnTo>
                  <a:cubicBezTo>
                    <a:pt x="456764" y="4429513"/>
                    <a:pt x="456764" y="4429513"/>
                    <a:pt x="456764" y="4429513"/>
                  </a:cubicBezTo>
                  <a:cubicBezTo>
                    <a:pt x="203845" y="4429513"/>
                    <a:pt x="0" y="4222418"/>
                    <a:pt x="0" y="3970138"/>
                  </a:cubicBezTo>
                  <a:cubicBezTo>
                    <a:pt x="0" y="3394036"/>
                    <a:pt x="0" y="3394036"/>
                    <a:pt x="0" y="3394036"/>
                  </a:cubicBezTo>
                  <a:cubicBezTo>
                    <a:pt x="0" y="3141756"/>
                    <a:pt x="203845" y="2938426"/>
                    <a:pt x="456764" y="2938426"/>
                  </a:cubicBezTo>
                  <a:cubicBezTo>
                    <a:pt x="622859" y="2938426"/>
                    <a:pt x="622859" y="2938426"/>
                    <a:pt x="622859" y="2938426"/>
                  </a:cubicBezTo>
                  <a:cubicBezTo>
                    <a:pt x="792730" y="2938426"/>
                    <a:pt x="932402" y="2799106"/>
                    <a:pt x="932402" y="2625900"/>
                  </a:cubicBezTo>
                  <a:cubicBezTo>
                    <a:pt x="932402" y="114395"/>
                    <a:pt x="932402" y="114395"/>
                    <a:pt x="932402" y="114395"/>
                  </a:cubicBezTo>
                  <a:cubicBezTo>
                    <a:pt x="932402" y="92744"/>
                    <a:pt x="930220" y="71623"/>
                    <a:pt x="926069" y="51237"/>
                  </a:cubicBezTo>
                  <a:close/>
                </a:path>
              </a:pathLst>
            </a:custGeom>
            <a:solidFill>
              <a:srgbClr val="343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" name="Freeform 328">
              <a:extLst>
                <a:ext uri="{FF2B5EF4-FFF2-40B4-BE49-F238E27FC236}">
                  <a16:creationId xmlns:a16="http://schemas.microsoft.com/office/drawing/2014/main" id="{0A6F1E50-7A79-AB44-BA5A-3E3E799627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40325" y="6842118"/>
              <a:ext cx="71472" cy="57176"/>
            </a:xfrm>
            <a:custGeom>
              <a:avLst/>
              <a:gdLst>
                <a:gd name="T0" fmla="*/ 15 w 18"/>
                <a:gd name="T1" fmla="*/ 15 h 15"/>
                <a:gd name="T2" fmla="*/ 0 w 18"/>
                <a:gd name="T3" fmla="*/ 3 h 15"/>
                <a:gd name="T4" fmla="*/ 2 w 18"/>
                <a:gd name="T5" fmla="*/ 0 h 15"/>
                <a:gd name="T6" fmla="*/ 18 w 18"/>
                <a:gd name="T7" fmla="*/ 12 h 15"/>
                <a:gd name="T8" fmla="*/ 15 w 18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5">
                  <a:moveTo>
                    <a:pt x="15" y="15"/>
                  </a:moveTo>
                  <a:cubicBezTo>
                    <a:pt x="11" y="10"/>
                    <a:pt x="6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8" y="4"/>
                    <a:pt x="13" y="8"/>
                    <a:pt x="18" y="12"/>
                  </a:cubicBezTo>
                  <a:lnTo>
                    <a:pt x="15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329">
              <a:extLst>
                <a:ext uri="{FF2B5EF4-FFF2-40B4-BE49-F238E27FC236}">
                  <a16:creationId xmlns:a16="http://schemas.microsoft.com/office/drawing/2014/main" id="{2926696D-F5F0-C24A-BAE9-6EAEF356B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11679" y="6789704"/>
              <a:ext cx="71472" cy="33354"/>
            </a:xfrm>
            <a:custGeom>
              <a:avLst/>
              <a:gdLst>
                <a:gd name="T0" fmla="*/ 18 w 19"/>
                <a:gd name="T1" fmla="*/ 9 h 9"/>
                <a:gd name="T2" fmla="*/ 0 w 19"/>
                <a:gd name="T3" fmla="*/ 4 h 9"/>
                <a:gd name="T4" fmla="*/ 0 w 19"/>
                <a:gd name="T5" fmla="*/ 0 h 9"/>
                <a:gd name="T6" fmla="*/ 19 w 19"/>
                <a:gd name="T7" fmla="*/ 5 h 9"/>
                <a:gd name="T8" fmla="*/ 18 w 1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9">
                  <a:moveTo>
                    <a:pt x="18" y="9"/>
                  </a:moveTo>
                  <a:cubicBezTo>
                    <a:pt x="12" y="6"/>
                    <a:pt x="6" y="5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1"/>
                    <a:pt x="13" y="3"/>
                    <a:pt x="19" y="5"/>
                  </a:cubicBezTo>
                  <a:lnTo>
                    <a:pt x="18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330">
              <a:extLst>
                <a:ext uri="{FF2B5EF4-FFF2-40B4-BE49-F238E27FC236}">
                  <a16:creationId xmlns:a16="http://schemas.microsoft.com/office/drawing/2014/main" id="{17C64602-A3FF-A846-BE61-A991CA819F9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863972" y="6784941"/>
              <a:ext cx="76235" cy="95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331">
              <a:extLst>
                <a:ext uri="{FF2B5EF4-FFF2-40B4-BE49-F238E27FC236}">
                  <a16:creationId xmlns:a16="http://schemas.microsoft.com/office/drawing/2014/main" id="{27DC0EE2-3796-5440-9829-B3267D7098C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716268" y="6784941"/>
              <a:ext cx="76235" cy="95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332">
              <a:extLst>
                <a:ext uri="{FF2B5EF4-FFF2-40B4-BE49-F238E27FC236}">
                  <a16:creationId xmlns:a16="http://schemas.microsoft.com/office/drawing/2014/main" id="{6B57C60F-1DCA-C147-8136-794F98D9D4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568560" y="6784941"/>
              <a:ext cx="76235" cy="95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33">
              <a:extLst>
                <a:ext uri="{FF2B5EF4-FFF2-40B4-BE49-F238E27FC236}">
                  <a16:creationId xmlns:a16="http://schemas.microsoft.com/office/drawing/2014/main" id="{B5C7935E-50EF-4840-81F4-21EC885CD2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0856" y="6780175"/>
              <a:ext cx="76235" cy="14296"/>
            </a:xfrm>
            <a:custGeom>
              <a:avLst/>
              <a:gdLst>
                <a:gd name="T0" fmla="*/ 20 w 20"/>
                <a:gd name="T1" fmla="*/ 4 h 4"/>
                <a:gd name="T2" fmla="*/ 14 w 20"/>
                <a:gd name="T3" fmla="*/ 4 h 4"/>
                <a:gd name="T4" fmla="*/ 0 w 20"/>
                <a:gd name="T5" fmla="*/ 3 h 4"/>
                <a:gd name="T6" fmla="*/ 1 w 20"/>
                <a:gd name="T7" fmla="*/ 0 h 4"/>
                <a:gd name="T8" fmla="*/ 14 w 20"/>
                <a:gd name="T9" fmla="*/ 1 h 4"/>
                <a:gd name="T10" fmla="*/ 20 w 20"/>
                <a:gd name="T11" fmla="*/ 1 h 4"/>
                <a:gd name="T12" fmla="*/ 20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20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0" y="4"/>
                    <a:pt x="5" y="4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10" y="1"/>
                    <a:pt x="14" y="1"/>
                  </a:cubicBezTo>
                  <a:cubicBezTo>
                    <a:pt x="20" y="1"/>
                    <a:pt x="20" y="1"/>
                    <a:pt x="20" y="1"/>
                  </a:cubicBezTo>
                  <a:lnTo>
                    <a:pt x="2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34">
              <a:extLst>
                <a:ext uri="{FF2B5EF4-FFF2-40B4-BE49-F238E27FC236}">
                  <a16:creationId xmlns:a16="http://schemas.microsoft.com/office/drawing/2014/main" id="{F79B922C-71DC-C94D-9ACB-7C263A6EEE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2678" y="6737294"/>
              <a:ext cx="71472" cy="38118"/>
            </a:xfrm>
            <a:custGeom>
              <a:avLst/>
              <a:gdLst>
                <a:gd name="T0" fmla="*/ 18 w 19"/>
                <a:gd name="T1" fmla="*/ 11 h 11"/>
                <a:gd name="T2" fmla="*/ 0 w 19"/>
                <a:gd name="T3" fmla="*/ 3 h 11"/>
                <a:gd name="T4" fmla="*/ 2 w 19"/>
                <a:gd name="T5" fmla="*/ 0 h 11"/>
                <a:gd name="T6" fmla="*/ 19 w 19"/>
                <a:gd name="T7" fmla="*/ 8 h 11"/>
                <a:gd name="T8" fmla="*/ 18 w 19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1">
                  <a:moveTo>
                    <a:pt x="18" y="11"/>
                  </a:moveTo>
                  <a:cubicBezTo>
                    <a:pt x="12" y="9"/>
                    <a:pt x="6" y="6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3"/>
                    <a:pt x="13" y="5"/>
                    <a:pt x="19" y="8"/>
                  </a:cubicBezTo>
                  <a:lnTo>
                    <a:pt x="1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35">
              <a:extLst>
                <a:ext uri="{FF2B5EF4-FFF2-40B4-BE49-F238E27FC236}">
                  <a16:creationId xmlns:a16="http://schemas.microsoft.com/office/drawing/2014/main" id="{BEDD6C4F-98FF-6A4A-A5B8-DB065B92CA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8325" y="6642000"/>
              <a:ext cx="61943" cy="61943"/>
            </a:xfrm>
            <a:custGeom>
              <a:avLst/>
              <a:gdLst>
                <a:gd name="T0" fmla="*/ 14 w 16"/>
                <a:gd name="T1" fmla="*/ 16 h 16"/>
                <a:gd name="T2" fmla="*/ 0 w 16"/>
                <a:gd name="T3" fmla="*/ 2 h 16"/>
                <a:gd name="T4" fmla="*/ 3 w 16"/>
                <a:gd name="T5" fmla="*/ 0 h 16"/>
                <a:gd name="T6" fmla="*/ 16 w 16"/>
                <a:gd name="T7" fmla="*/ 14 h 16"/>
                <a:gd name="T8" fmla="*/ 14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9" y="12"/>
                    <a:pt x="4" y="7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5"/>
                    <a:pt x="11" y="10"/>
                    <a:pt x="16" y="14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36">
              <a:extLst>
                <a:ext uri="{FF2B5EF4-FFF2-40B4-BE49-F238E27FC236}">
                  <a16:creationId xmlns:a16="http://schemas.microsoft.com/office/drawing/2014/main" id="{24F0A5AC-78CB-C245-9E8A-515B4450E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1619" y="6513351"/>
              <a:ext cx="38118" cy="76235"/>
            </a:xfrm>
            <a:custGeom>
              <a:avLst/>
              <a:gdLst>
                <a:gd name="T0" fmla="*/ 7 w 10"/>
                <a:gd name="T1" fmla="*/ 20 h 20"/>
                <a:gd name="T2" fmla="*/ 0 w 10"/>
                <a:gd name="T3" fmla="*/ 1 h 20"/>
                <a:gd name="T4" fmla="*/ 3 w 10"/>
                <a:gd name="T5" fmla="*/ 0 h 20"/>
                <a:gd name="T6" fmla="*/ 10 w 10"/>
                <a:gd name="T7" fmla="*/ 18 h 20"/>
                <a:gd name="T8" fmla="*/ 7 w 1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0">
                  <a:moveTo>
                    <a:pt x="7" y="20"/>
                  </a:moveTo>
                  <a:cubicBezTo>
                    <a:pt x="4" y="14"/>
                    <a:pt x="2" y="8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7"/>
                    <a:pt x="7" y="12"/>
                    <a:pt x="10" y="18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37">
              <a:extLst>
                <a:ext uri="{FF2B5EF4-FFF2-40B4-BE49-F238E27FC236}">
                  <a16:creationId xmlns:a16="http://schemas.microsoft.com/office/drawing/2014/main" id="{DCF77334-D567-0741-999C-D2F014269B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2560" y="6375176"/>
              <a:ext cx="14296" cy="71472"/>
            </a:xfrm>
            <a:custGeom>
              <a:avLst/>
              <a:gdLst>
                <a:gd name="T0" fmla="*/ 1 w 4"/>
                <a:gd name="T1" fmla="*/ 19 h 19"/>
                <a:gd name="T2" fmla="*/ 0 w 4"/>
                <a:gd name="T3" fmla="*/ 8 h 19"/>
                <a:gd name="T4" fmla="*/ 0 w 4"/>
                <a:gd name="T5" fmla="*/ 0 h 19"/>
                <a:gd name="T6" fmla="*/ 4 w 4"/>
                <a:gd name="T7" fmla="*/ 0 h 19"/>
                <a:gd name="T8" fmla="*/ 4 w 4"/>
                <a:gd name="T9" fmla="*/ 8 h 19"/>
                <a:gd name="T10" fmla="*/ 4 w 4"/>
                <a:gd name="T11" fmla="*/ 19 h 19"/>
                <a:gd name="T12" fmla="*/ 1 w 4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9">
                  <a:moveTo>
                    <a:pt x="1" y="19"/>
                  </a:moveTo>
                  <a:cubicBezTo>
                    <a:pt x="1" y="16"/>
                    <a:pt x="0" y="12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12"/>
                    <a:pt x="4" y="15"/>
                    <a:pt x="4" y="19"/>
                  </a:cubicBezTo>
                  <a:lnTo>
                    <a:pt x="1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338">
              <a:extLst>
                <a:ext uri="{FF2B5EF4-FFF2-40B4-BE49-F238E27FC236}">
                  <a16:creationId xmlns:a16="http://schemas.microsoft.com/office/drawing/2014/main" id="{F1ED9B51-5D8E-1741-821D-3C6D592AA9C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82560" y="6227469"/>
              <a:ext cx="14296" cy="714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339">
              <a:extLst>
                <a:ext uri="{FF2B5EF4-FFF2-40B4-BE49-F238E27FC236}">
                  <a16:creationId xmlns:a16="http://schemas.microsoft.com/office/drawing/2014/main" id="{A0D88F41-4682-CA45-8585-DBF16F642C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82560" y="6079765"/>
              <a:ext cx="14296" cy="714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340">
              <a:extLst>
                <a:ext uri="{FF2B5EF4-FFF2-40B4-BE49-F238E27FC236}">
                  <a16:creationId xmlns:a16="http://schemas.microsoft.com/office/drawing/2014/main" id="{35871F4E-CC13-4141-8650-C54BC7E706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82560" y="5932057"/>
              <a:ext cx="14296" cy="714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41">
              <a:extLst>
                <a:ext uri="{FF2B5EF4-FFF2-40B4-BE49-F238E27FC236}">
                  <a16:creationId xmlns:a16="http://schemas.microsoft.com/office/drawing/2014/main" id="{3F9367CD-5C25-4C43-9AB4-D1B67082A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2560" y="5789116"/>
              <a:ext cx="14296" cy="71472"/>
            </a:xfrm>
            <a:custGeom>
              <a:avLst/>
              <a:gdLst>
                <a:gd name="T0" fmla="*/ 4 w 4"/>
                <a:gd name="T1" fmla="*/ 19 h 19"/>
                <a:gd name="T2" fmla="*/ 0 w 4"/>
                <a:gd name="T3" fmla="*/ 19 h 19"/>
                <a:gd name="T4" fmla="*/ 0 w 4"/>
                <a:gd name="T5" fmla="*/ 11 h 19"/>
                <a:gd name="T6" fmla="*/ 1 w 4"/>
                <a:gd name="T7" fmla="*/ 0 h 19"/>
                <a:gd name="T8" fmla="*/ 4 w 4"/>
                <a:gd name="T9" fmla="*/ 0 h 19"/>
                <a:gd name="T10" fmla="*/ 4 w 4"/>
                <a:gd name="T11" fmla="*/ 11 h 19"/>
                <a:gd name="T12" fmla="*/ 4 w 4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9">
                  <a:moveTo>
                    <a:pt x="4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1" y="4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8"/>
                    <a:pt x="4" y="11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42">
              <a:extLst>
                <a:ext uri="{FF2B5EF4-FFF2-40B4-BE49-F238E27FC236}">
                  <a16:creationId xmlns:a16="http://schemas.microsoft.com/office/drawing/2014/main" id="{EA3B5F54-B06C-EC45-98C4-41598DBDB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1619" y="5646175"/>
              <a:ext cx="38118" cy="71472"/>
            </a:xfrm>
            <a:custGeom>
              <a:avLst/>
              <a:gdLst>
                <a:gd name="T0" fmla="*/ 3 w 11"/>
                <a:gd name="T1" fmla="*/ 19 h 19"/>
                <a:gd name="T2" fmla="*/ 0 w 11"/>
                <a:gd name="T3" fmla="*/ 18 h 19"/>
                <a:gd name="T4" fmla="*/ 8 w 11"/>
                <a:gd name="T5" fmla="*/ 0 h 19"/>
                <a:gd name="T6" fmla="*/ 11 w 11"/>
                <a:gd name="T7" fmla="*/ 2 h 19"/>
                <a:gd name="T8" fmla="*/ 3 w 1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9">
                  <a:moveTo>
                    <a:pt x="3" y="19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2" y="12"/>
                    <a:pt x="5" y="6"/>
                    <a:pt x="8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8"/>
                    <a:pt x="5" y="13"/>
                    <a:pt x="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43">
              <a:extLst>
                <a:ext uri="{FF2B5EF4-FFF2-40B4-BE49-F238E27FC236}">
                  <a16:creationId xmlns:a16="http://schemas.microsoft.com/office/drawing/2014/main" id="{9F4E3552-D2AB-2E41-B13C-69E0F620F2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3091" y="5531822"/>
              <a:ext cx="57176" cy="57176"/>
            </a:xfrm>
            <a:custGeom>
              <a:avLst/>
              <a:gdLst>
                <a:gd name="T0" fmla="*/ 2 w 16"/>
                <a:gd name="T1" fmla="*/ 16 h 16"/>
                <a:gd name="T2" fmla="*/ 0 w 16"/>
                <a:gd name="T3" fmla="*/ 14 h 16"/>
                <a:gd name="T4" fmla="*/ 14 w 16"/>
                <a:gd name="T5" fmla="*/ 0 h 16"/>
                <a:gd name="T6" fmla="*/ 16 w 16"/>
                <a:gd name="T7" fmla="*/ 2 h 16"/>
                <a:gd name="T8" fmla="*/ 2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2" y="16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4" y="9"/>
                    <a:pt x="9" y="4"/>
                    <a:pt x="14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1" y="7"/>
                    <a:pt x="6" y="11"/>
                    <a:pt x="2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44">
              <a:extLst>
                <a:ext uri="{FF2B5EF4-FFF2-40B4-BE49-F238E27FC236}">
                  <a16:creationId xmlns:a16="http://schemas.microsoft.com/office/drawing/2014/main" id="{09A7AD9E-6343-C747-AE00-BB946413D6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2678" y="5460353"/>
              <a:ext cx="76235" cy="38118"/>
            </a:xfrm>
            <a:custGeom>
              <a:avLst/>
              <a:gdLst>
                <a:gd name="T0" fmla="*/ 2 w 19"/>
                <a:gd name="T1" fmla="*/ 11 h 11"/>
                <a:gd name="T2" fmla="*/ 0 w 19"/>
                <a:gd name="T3" fmla="*/ 8 h 11"/>
                <a:gd name="T4" fmla="*/ 18 w 19"/>
                <a:gd name="T5" fmla="*/ 0 h 11"/>
                <a:gd name="T6" fmla="*/ 19 w 19"/>
                <a:gd name="T7" fmla="*/ 3 h 11"/>
                <a:gd name="T8" fmla="*/ 2 w 19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1">
                  <a:moveTo>
                    <a:pt x="2" y="1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6" y="4"/>
                    <a:pt x="12" y="2"/>
                    <a:pt x="18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3" y="5"/>
                    <a:pt x="7" y="8"/>
                    <a:pt x="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45">
              <a:extLst>
                <a:ext uri="{FF2B5EF4-FFF2-40B4-BE49-F238E27FC236}">
                  <a16:creationId xmlns:a16="http://schemas.microsoft.com/office/drawing/2014/main" id="{61516B29-6B29-774A-84EB-768001C5A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5619" y="5441294"/>
              <a:ext cx="76235" cy="14296"/>
            </a:xfrm>
            <a:custGeom>
              <a:avLst/>
              <a:gdLst>
                <a:gd name="T0" fmla="*/ 1 w 20"/>
                <a:gd name="T1" fmla="*/ 4 h 4"/>
                <a:gd name="T2" fmla="*/ 0 w 20"/>
                <a:gd name="T3" fmla="*/ 1 h 4"/>
                <a:gd name="T4" fmla="*/ 13 w 20"/>
                <a:gd name="T5" fmla="*/ 0 h 4"/>
                <a:gd name="T6" fmla="*/ 20 w 20"/>
                <a:gd name="T7" fmla="*/ 0 h 4"/>
                <a:gd name="T8" fmla="*/ 20 w 20"/>
                <a:gd name="T9" fmla="*/ 3 h 4"/>
                <a:gd name="T10" fmla="*/ 13 w 20"/>
                <a:gd name="T11" fmla="*/ 3 h 4"/>
                <a:gd name="T12" fmla="*/ 1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" y="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9" y="0"/>
                    <a:pt x="1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9" y="3"/>
                    <a:pt x="5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46">
              <a:extLst>
                <a:ext uri="{FF2B5EF4-FFF2-40B4-BE49-F238E27FC236}">
                  <a16:creationId xmlns:a16="http://schemas.microsoft.com/office/drawing/2014/main" id="{0242CEEA-A9BA-FA46-95D4-B340BA0BF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3326" y="5441294"/>
              <a:ext cx="76235" cy="9529"/>
            </a:xfrm>
            <a:custGeom>
              <a:avLst/>
              <a:gdLst>
                <a:gd name="T0" fmla="*/ 18 w 20"/>
                <a:gd name="T1" fmla="*/ 3 h 3"/>
                <a:gd name="T2" fmla="*/ 0 w 20"/>
                <a:gd name="T3" fmla="*/ 3 h 3"/>
                <a:gd name="T4" fmla="*/ 0 w 20"/>
                <a:gd name="T5" fmla="*/ 0 h 3"/>
                <a:gd name="T6" fmla="*/ 18 w 20"/>
                <a:gd name="T7" fmla="*/ 0 h 3"/>
                <a:gd name="T8" fmla="*/ 20 w 20"/>
                <a:gd name="T9" fmla="*/ 0 h 3"/>
                <a:gd name="T10" fmla="*/ 20 w 20"/>
                <a:gd name="T11" fmla="*/ 3 h 3"/>
                <a:gd name="T12" fmla="*/ 18 w 2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">
                  <a:moveTo>
                    <a:pt x="18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8" y="3"/>
                    <a:pt x="1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47">
              <a:extLst>
                <a:ext uri="{FF2B5EF4-FFF2-40B4-BE49-F238E27FC236}">
                  <a16:creationId xmlns:a16="http://schemas.microsoft.com/office/drawing/2014/main" id="{1058506A-FC47-E449-AFA3-4C1EAB895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1031" y="5412706"/>
              <a:ext cx="71472" cy="33354"/>
            </a:xfrm>
            <a:custGeom>
              <a:avLst/>
              <a:gdLst>
                <a:gd name="T0" fmla="*/ 0 w 19"/>
                <a:gd name="T1" fmla="*/ 9 h 9"/>
                <a:gd name="T2" fmla="*/ 0 w 19"/>
                <a:gd name="T3" fmla="*/ 6 h 9"/>
                <a:gd name="T4" fmla="*/ 18 w 19"/>
                <a:gd name="T5" fmla="*/ 0 h 9"/>
                <a:gd name="T6" fmla="*/ 19 w 19"/>
                <a:gd name="T7" fmla="*/ 3 h 9"/>
                <a:gd name="T8" fmla="*/ 0 w 1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9">
                  <a:moveTo>
                    <a:pt x="0" y="9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6" y="4"/>
                    <a:pt x="12" y="2"/>
                    <a:pt x="18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3" y="5"/>
                    <a:pt x="7" y="7"/>
                    <a:pt x="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348">
              <a:extLst>
                <a:ext uri="{FF2B5EF4-FFF2-40B4-BE49-F238E27FC236}">
                  <a16:creationId xmlns:a16="http://schemas.microsoft.com/office/drawing/2014/main" id="{888849A8-0573-B940-8BEC-9213CCA44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49679" y="5326941"/>
              <a:ext cx="66706" cy="57176"/>
            </a:xfrm>
            <a:custGeom>
              <a:avLst/>
              <a:gdLst>
                <a:gd name="T0" fmla="*/ 2 w 17"/>
                <a:gd name="T1" fmla="*/ 15 h 15"/>
                <a:gd name="T2" fmla="*/ 0 w 17"/>
                <a:gd name="T3" fmla="*/ 13 h 15"/>
                <a:gd name="T4" fmla="*/ 14 w 17"/>
                <a:gd name="T5" fmla="*/ 0 h 15"/>
                <a:gd name="T6" fmla="*/ 17 w 17"/>
                <a:gd name="T7" fmla="*/ 3 h 15"/>
                <a:gd name="T8" fmla="*/ 2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2" y="15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10" y="5"/>
                    <a:pt x="14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8"/>
                    <a:pt x="7" y="12"/>
                    <a:pt x="2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49">
              <a:extLst>
                <a:ext uri="{FF2B5EF4-FFF2-40B4-BE49-F238E27FC236}">
                  <a16:creationId xmlns:a16="http://schemas.microsoft.com/office/drawing/2014/main" id="{D1FE5BF8-760F-0248-9DC9-641BC168B4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4503" y="5212588"/>
              <a:ext cx="42884" cy="71472"/>
            </a:xfrm>
            <a:custGeom>
              <a:avLst/>
              <a:gdLst>
                <a:gd name="T0" fmla="*/ 2 w 12"/>
                <a:gd name="T1" fmla="*/ 19 h 19"/>
                <a:gd name="T2" fmla="*/ 0 w 12"/>
                <a:gd name="T3" fmla="*/ 17 h 19"/>
                <a:gd name="T4" fmla="*/ 9 w 12"/>
                <a:gd name="T5" fmla="*/ 0 h 19"/>
                <a:gd name="T6" fmla="*/ 12 w 12"/>
                <a:gd name="T7" fmla="*/ 1 h 19"/>
                <a:gd name="T8" fmla="*/ 2 w 12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2" y="19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3" y="12"/>
                    <a:pt x="6" y="6"/>
                    <a:pt x="9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9" y="7"/>
                    <a:pt x="6" y="13"/>
                    <a:pt x="2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50">
              <a:extLst>
                <a:ext uri="{FF2B5EF4-FFF2-40B4-BE49-F238E27FC236}">
                  <a16:creationId xmlns:a16="http://schemas.microsoft.com/office/drawing/2014/main" id="{80A479F6-0F5A-4044-9C8F-A3AAE3E5F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11679" y="5069647"/>
              <a:ext cx="19059" cy="76235"/>
            </a:xfrm>
            <a:custGeom>
              <a:avLst/>
              <a:gdLst>
                <a:gd name="T0" fmla="*/ 3 w 5"/>
                <a:gd name="T1" fmla="*/ 20 h 20"/>
                <a:gd name="T2" fmla="*/ 0 w 5"/>
                <a:gd name="T3" fmla="*/ 19 h 20"/>
                <a:gd name="T4" fmla="*/ 2 w 5"/>
                <a:gd name="T5" fmla="*/ 0 h 20"/>
                <a:gd name="T6" fmla="*/ 5 w 5"/>
                <a:gd name="T7" fmla="*/ 0 h 20"/>
                <a:gd name="T8" fmla="*/ 3 w 5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0">
                  <a:moveTo>
                    <a:pt x="3" y="2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" y="13"/>
                    <a:pt x="2" y="6"/>
                    <a:pt x="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7"/>
                    <a:pt x="4" y="13"/>
                    <a:pt x="3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351">
              <a:extLst>
                <a:ext uri="{FF2B5EF4-FFF2-40B4-BE49-F238E27FC236}">
                  <a16:creationId xmlns:a16="http://schemas.microsoft.com/office/drawing/2014/main" id="{D037E32E-1BC6-2847-8E78-6AD594EE2E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6443" y="4926706"/>
              <a:ext cx="14296" cy="714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352">
              <a:extLst>
                <a:ext uri="{FF2B5EF4-FFF2-40B4-BE49-F238E27FC236}">
                  <a16:creationId xmlns:a16="http://schemas.microsoft.com/office/drawing/2014/main" id="{88ABBC7A-3E8D-2949-A3CE-D69E5175E71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6443" y="4778998"/>
              <a:ext cx="14296" cy="76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353">
              <a:extLst>
                <a:ext uri="{FF2B5EF4-FFF2-40B4-BE49-F238E27FC236}">
                  <a16:creationId xmlns:a16="http://schemas.microsoft.com/office/drawing/2014/main" id="{FA21E705-02D5-9D49-813C-824C52A9CC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6443" y="4631294"/>
              <a:ext cx="14296" cy="76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54">
              <a:extLst>
                <a:ext uri="{FF2B5EF4-FFF2-40B4-BE49-F238E27FC236}">
                  <a16:creationId xmlns:a16="http://schemas.microsoft.com/office/drawing/2014/main" id="{B4279E45-09B5-D24A-BFDF-650343C3E92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6443" y="4483587"/>
              <a:ext cx="14296" cy="76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55">
              <a:extLst>
                <a:ext uri="{FF2B5EF4-FFF2-40B4-BE49-F238E27FC236}">
                  <a16:creationId xmlns:a16="http://schemas.microsoft.com/office/drawing/2014/main" id="{0FDF625A-C8A5-6143-91E8-7D1A839B69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6443" y="4340646"/>
              <a:ext cx="14296" cy="714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56">
              <a:extLst>
                <a:ext uri="{FF2B5EF4-FFF2-40B4-BE49-F238E27FC236}">
                  <a16:creationId xmlns:a16="http://schemas.microsoft.com/office/drawing/2014/main" id="{E26EC78E-C96C-1B49-B204-9E477E9652A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6443" y="4192941"/>
              <a:ext cx="14296" cy="714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57">
              <a:extLst>
                <a:ext uri="{FF2B5EF4-FFF2-40B4-BE49-F238E27FC236}">
                  <a16:creationId xmlns:a16="http://schemas.microsoft.com/office/drawing/2014/main" id="{480A4ECF-DA5B-1D49-A7B8-6182267940B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6443" y="4045234"/>
              <a:ext cx="14296" cy="714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58">
              <a:extLst>
                <a:ext uri="{FF2B5EF4-FFF2-40B4-BE49-F238E27FC236}">
                  <a16:creationId xmlns:a16="http://schemas.microsoft.com/office/drawing/2014/main" id="{7593FE30-70FE-D448-9700-0CD1E56F423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6443" y="3902293"/>
              <a:ext cx="14296" cy="714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59">
              <a:extLst>
                <a:ext uri="{FF2B5EF4-FFF2-40B4-BE49-F238E27FC236}">
                  <a16:creationId xmlns:a16="http://schemas.microsoft.com/office/drawing/2014/main" id="{1A52508C-6D3A-1246-B16D-BACFA8F115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6443" y="3754588"/>
              <a:ext cx="14296" cy="714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60">
              <a:extLst>
                <a:ext uri="{FF2B5EF4-FFF2-40B4-BE49-F238E27FC236}">
                  <a16:creationId xmlns:a16="http://schemas.microsoft.com/office/drawing/2014/main" id="{B3D6EACD-80AA-C547-97E4-B6E5BC695ED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6443" y="3606881"/>
              <a:ext cx="14296" cy="76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61">
              <a:extLst>
                <a:ext uri="{FF2B5EF4-FFF2-40B4-BE49-F238E27FC236}">
                  <a16:creationId xmlns:a16="http://schemas.microsoft.com/office/drawing/2014/main" id="{1B16496C-F201-5A40-88F8-85B159962B3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6443" y="3459176"/>
              <a:ext cx="14296" cy="76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62">
              <a:extLst>
                <a:ext uri="{FF2B5EF4-FFF2-40B4-BE49-F238E27FC236}">
                  <a16:creationId xmlns:a16="http://schemas.microsoft.com/office/drawing/2014/main" id="{45020326-AA88-A646-93A2-904B62667F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6443" y="3311469"/>
              <a:ext cx="14296" cy="76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63">
              <a:extLst>
                <a:ext uri="{FF2B5EF4-FFF2-40B4-BE49-F238E27FC236}">
                  <a16:creationId xmlns:a16="http://schemas.microsoft.com/office/drawing/2014/main" id="{AA378414-C707-F04D-902F-4575F7FA47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6443" y="3163765"/>
              <a:ext cx="14296" cy="76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64">
              <a:extLst>
                <a:ext uri="{FF2B5EF4-FFF2-40B4-BE49-F238E27FC236}">
                  <a16:creationId xmlns:a16="http://schemas.microsoft.com/office/drawing/2014/main" id="{4FCB9E90-ECFF-1E4F-97F4-97F22B99F5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6443" y="3020824"/>
              <a:ext cx="14296" cy="714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65">
              <a:extLst>
                <a:ext uri="{FF2B5EF4-FFF2-40B4-BE49-F238E27FC236}">
                  <a16:creationId xmlns:a16="http://schemas.microsoft.com/office/drawing/2014/main" id="{2DFC0A74-B500-E043-AA23-3E770FA7D37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6443" y="2877882"/>
              <a:ext cx="14296" cy="714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66">
              <a:extLst>
                <a:ext uri="{FF2B5EF4-FFF2-40B4-BE49-F238E27FC236}">
                  <a16:creationId xmlns:a16="http://schemas.microsoft.com/office/drawing/2014/main" id="{5BEAE60A-03AE-6549-91F4-3088FC71C7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6443" y="2730175"/>
              <a:ext cx="14296" cy="714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67">
              <a:extLst>
                <a:ext uri="{FF2B5EF4-FFF2-40B4-BE49-F238E27FC236}">
                  <a16:creationId xmlns:a16="http://schemas.microsoft.com/office/drawing/2014/main" id="{77AAA7E0-2EE5-B14F-9F17-3BC49F6F7A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6443" y="2582471"/>
              <a:ext cx="14296" cy="714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68">
              <a:extLst>
                <a:ext uri="{FF2B5EF4-FFF2-40B4-BE49-F238E27FC236}">
                  <a16:creationId xmlns:a16="http://schemas.microsoft.com/office/drawing/2014/main" id="{6EE38B73-B8C0-4D47-9B9B-4AB1EE0595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02150" y="2434763"/>
              <a:ext cx="28588" cy="76235"/>
            </a:xfrm>
            <a:custGeom>
              <a:avLst/>
              <a:gdLst>
                <a:gd name="T0" fmla="*/ 3 w 7"/>
                <a:gd name="T1" fmla="*/ 20 h 20"/>
                <a:gd name="T2" fmla="*/ 0 w 7"/>
                <a:gd name="T3" fmla="*/ 1 h 20"/>
                <a:gd name="T4" fmla="*/ 3 w 7"/>
                <a:gd name="T5" fmla="*/ 0 h 20"/>
                <a:gd name="T6" fmla="*/ 7 w 7"/>
                <a:gd name="T7" fmla="*/ 19 h 20"/>
                <a:gd name="T8" fmla="*/ 3 w 7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0">
                  <a:moveTo>
                    <a:pt x="3" y="20"/>
                  </a:moveTo>
                  <a:cubicBezTo>
                    <a:pt x="3" y="13"/>
                    <a:pt x="2" y="7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6"/>
                    <a:pt x="6" y="13"/>
                    <a:pt x="7" y="19"/>
                  </a:cubicBezTo>
                  <a:lnTo>
                    <a:pt x="3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E58E43F-D854-AF47-9ADB-C531B103E6C1}"/>
              </a:ext>
            </a:extLst>
          </p:cNvPr>
          <p:cNvSpPr/>
          <p:nvPr/>
        </p:nvSpPr>
        <p:spPr>
          <a:xfrm>
            <a:off x="0" y="0"/>
            <a:ext cx="12192000" cy="2434763"/>
          </a:xfrm>
          <a:prstGeom prst="rect">
            <a:avLst/>
          </a:prstGeom>
          <a:gradFill>
            <a:gsLst>
              <a:gs pos="0">
                <a:schemeClr val="accent1">
                  <a:alpha val="57000"/>
                </a:schemeClr>
              </a:gs>
              <a:gs pos="100000">
                <a:schemeClr val="accent4">
                  <a:alpha val="5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vi-VN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62D0295-BE00-E744-A786-D1327D9C3A4A}"/>
              </a:ext>
            </a:extLst>
          </p:cNvPr>
          <p:cNvGrpSpPr/>
          <p:nvPr/>
        </p:nvGrpSpPr>
        <p:grpSpPr>
          <a:xfrm>
            <a:off x="5429961" y="1577118"/>
            <a:ext cx="1163436" cy="1163436"/>
            <a:chOff x="2728252" y="945052"/>
            <a:chExt cx="1396476" cy="1396476"/>
          </a:xfrm>
          <a:effectLst>
            <a:outerShdw blurRad="381000" dist="165100" dir="2700000" algn="tl" rotWithShape="0">
              <a:schemeClr val="accent1">
                <a:alpha val="29000"/>
              </a:schemeClr>
            </a:outerShdw>
          </a:effectLst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4F65F67-D91F-EF4D-A72E-C2E326DC6675}"/>
                </a:ext>
              </a:extLst>
            </p:cNvPr>
            <p:cNvSpPr/>
            <p:nvPr/>
          </p:nvSpPr>
          <p:spPr>
            <a:xfrm flipH="1">
              <a:off x="2914285" y="1131085"/>
              <a:ext cx="1024410" cy="1024410"/>
            </a:xfrm>
            <a:prstGeom prst="ellipse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EF70DC2-DE7D-874A-9312-C2B1DB0D51D9}"/>
                </a:ext>
              </a:extLst>
            </p:cNvPr>
            <p:cNvSpPr/>
            <p:nvPr/>
          </p:nvSpPr>
          <p:spPr>
            <a:xfrm flipH="1">
              <a:off x="3081126" y="1297926"/>
              <a:ext cx="690728" cy="6907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1FE33AC0-7838-D64F-9585-71826F1AF661}"/>
                </a:ext>
              </a:extLst>
            </p:cNvPr>
            <p:cNvSpPr/>
            <p:nvPr/>
          </p:nvSpPr>
          <p:spPr>
            <a:xfrm flipH="1">
              <a:off x="2728252" y="945052"/>
              <a:ext cx="1396476" cy="1396476"/>
            </a:xfrm>
            <a:prstGeom prst="ellipse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vi-VN"/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21AEE739-0D35-0142-B105-3CD56D1EBDB1}"/>
              </a:ext>
            </a:extLst>
          </p:cNvPr>
          <p:cNvSpPr txBox="1"/>
          <p:nvPr/>
        </p:nvSpPr>
        <p:spPr>
          <a:xfrm>
            <a:off x="3013827" y="899016"/>
            <a:ext cx="592423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TEXT MINING</a:t>
            </a:r>
            <a:endParaRPr lang="vi-VN" sz="36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9" name="Teardrop 138">
            <a:extLst>
              <a:ext uri="{FF2B5EF4-FFF2-40B4-BE49-F238E27FC236}">
                <a16:creationId xmlns:a16="http://schemas.microsoft.com/office/drawing/2014/main" id="{8A966366-96B2-0645-A11A-7F488C2B02C6}"/>
              </a:ext>
            </a:extLst>
          </p:cNvPr>
          <p:cNvSpPr/>
          <p:nvPr/>
        </p:nvSpPr>
        <p:spPr>
          <a:xfrm rot="8100000">
            <a:off x="3895780" y="5182448"/>
            <a:ext cx="745215" cy="745215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F6F6A2A-9BB4-8B4E-8FE0-DBB349422577}"/>
              </a:ext>
            </a:extLst>
          </p:cNvPr>
          <p:cNvGrpSpPr/>
          <p:nvPr/>
        </p:nvGrpSpPr>
        <p:grpSpPr>
          <a:xfrm>
            <a:off x="6593397" y="3056560"/>
            <a:ext cx="745215" cy="745215"/>
            <a:chOff x="3715639" y="4599134"/>
            <a:chExt cx="745215" cy="745215"/>
          </a:xfrm>
        </p:grpSpPr>
        <p:sp>
          <p:nvSpPr>
            <p:cNvPr id="154" name="Teardrop 153">
              <a:extLst>
                <a:ext uri="{FF2B5EF4-FFF2-40B4-BE49-F238E27FC236}">
                  <a16:creationId xmlns:a16="http://schemas.microsoft.com/office/drawing/2014/main" id="{3C528261-CF0F-384D-B3FB-707045FDC91D}"/>
                </a:ext>
              </a:extLst>
            </p:cNvPr>
            <p:cNvSpPr/>
            <p:nvPr/>
          </p:nvSpPr>
          <p:spPr>
            <a:xfrm rot="8100000">
              <a:off x="3715639" y="4599134"/>
              <a:ext cx="745215" cy="745215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5" name="Freeform 105">
              <a:extLst>
                <a:ext uri="{FF2B5EF4-FFF2-40B4-BE49-F238E27FC236}">
                  <a16:creationId xmlns:a16="http://schemas.microsoft.com/office/drawing/2014/main" id="{E6BC28CB-89F2-CA4B-A8C9-6F5692FD8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3916" y="4828023"/>
              <a:ext cx="298867" cy="294536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CD5E4F8A-6F68-9E4B-95D3-5DBE3D29B2B0}"/>
              </a:ext>
            </a:extLst>
          </p:cNvPr>
          <p:cNvSpPr txBox="1"/>
          <p:nvPr/>
        </p:nvSpPr>
        <p:spPr>
          <a:xfrm>
            <a:off x="7278936" y="3127961"/>
            <a:ext cx="401988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atin typeface="Open Sans SemiBold" charset="0"/>
                <a:ea typeface="Open Sans SemiBold" charset="0"/>
                <a:cs typeface="Open Sans SemiBold" charset="0"/>
              </a:rPr>
              <a:t>Information retrieval &amp; search engines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36BEBE1-79D9-6B4F-A539-3108630B99AE}"/>
              </a:ext>
            </a:extLst>
          </p:cNvPr>
          <p:cNvSpPr txBox="1"/>
          <p:nvPr/>
        </p:nvSpPr>
        <p:spPr>
          <a:xfrm>
            <a:off x="1486083" y="5433301"/>
            <a:ext cx="248932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latin typeface="Open Sans SemiBold" charset="0"/>
                <a:ea typeface="Open Sans SemiBold" charset="0"/>
                <a:cs typeface="Open Sans SemiBold" charset="0"/>
              </a:rPr>
              <a:t>Clustering</a:t>
            </a:r>
          </a:p>
        </p:txBody>
      </p:sp>
      <p:sp>
        <p:nvSpPr>
          <p:cNvPr id="67" name="Shape 5751"/>
          <p:cNvSpPr/>
          <p:nvPr/>
        </p:nvSpPr>
        <p:spPr>
          <a:xfrm>
            <a:off x="4091990" y="5336046"/>
            <a:ext cx="432062" cy="373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43" y="17829"/>
                </a:moveTo>
                <a:cubicBezTo>
                  <a:pt x="17731" y="17829"/>
                  <a:pt x="17409" y="16457"/>
                  <a:pt x="15797" y="16457"/>
                </a:cubicBezTo>
                <a:cubicBezTo>
                  <a:pt x="14830" y="16457"/>
                  <a:pt x="14507" y="17143"/>
                  <a:pt x="14507" y="18171"/>
                </a:cubicBezTo>
                <a:cubicBezTo>
                  <a:pt x="14507" y="19200"/>
                  <a:pt x="14830" y="20229"/>
                  <a:pt x="14830" y="21257"/>
                </a:cubicBezTo>
                <a:cubicBezTo>
                  <a:pt x="14830" y="21257"/>
                  <a:pt x="14830" y="21257"/>
                  <a:pt x="14830" y="21257"/>
                </a:cubicBezTo>
                <a:cubicBezTo>
                  <a:pt x="14830" y="21257"/>
                  <a:pt x="14507" y="21257"/>
                  <a:pt x="14507" y="21257"/>
                </a:cubicBezTo>
                <a:cubicBezTo>
                  <a:pt x="13218" y="21257"/>
                  <a:pt x="11606" y="21600"/>
                  <a:pt x="10316" y="21600"/>
                </a:cubicBezTo>
                <a:cubicBezTo>
                  <a:pt x="9349" y="21600"/>
                  <a:pt x="8382" y="21257"/>
                  <a:pt x="8382" y="20229"/>
                </a:cubicBezTo>
                <a:cubicBezTo>
                  <a:pt x="8382" y="18514"/>
                  <a:pt x="9994" y="18171"/>
                  <a:pt x="9994" y="16457"/>
                </a:cubicBezTo>
                <a:cubicBezTo>
                  <a:pt x="9994" y="15086"/>
                  <a:pt x="8704" y="14057"/>
                  <a:pt x="7415" y="14057"/>
                </a:cubicBezTo>
                <a:cubicBezTo>
                  <a:pt x="6125" y="14057"/>
                  <a:pt x="4836" y="15086"/>
                  <a:pt x="4836" y="16457"/>
                </a:cubicBezTo>
                <a:cubicBezTo>
                  <a:pt x="4836" y="18171"/>
                  <a:pt x="6125" y="19200"/>
                  <a:pt x="6125" y="19886"/>
                </a:cubicBezTo>
                <a:cubicBezTo>
                  <a:pt x="6125" y="20571"/>
                  <a:pt x="5803" y="20914"/>
                  <a:pt x="5481" y="21257"/>
                </a:cubicBezTo>
                <a:cubicBezTo>
                  <a:pt x="5158" y="21600"/>
                  <a:pt x="4513" y="21600"/>
                  <a:pt x="4191" y="21600"/>
                </a:cubicBezTo>
                <a:cubicBezTo>
                  <a:pt x="2901" y="21600"/>
                  <a:pt x="1934" y="21600"/>
                  <a:pt x="967" y="21257"/>
                </a:cubicBezTo>
                <a:cubicBezTo>
                  <a:pt x="645" y="21257"/>
                  <a:pt x="322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21257"/>
                  <a:pt x="0" y="21257"/>
                  <a:pt x="0" y="21257"/>
                </a:cubicBezTo>
                <a:cubicBezTo>
                  <a:pt x="0" y="7200"/>
                  <a:pt x="0" y="7200"/>
                  <a:pt x="0" y="7200"/>
                </a:cubicBezTo>
                <a:cubicBezTo>
                  <a:pt x="0" y="7200"/>
                  <a:pt x="645" y="7200"/>
                  <a:pt x="967" y="7200"/>
                </a:cubicBezTo>
                <a:cubicBezTo>
                  <a:pt x="1934" y="7543"/>
                  <a:pt x="2901" y="7543"/>
                  <a:pt x="4191" y="7543"/>
                </a:cubicBezTo>
                <a:cubicBezTo>
                  <a:pt x="4513" y="7543"/>
                  <a:pt x="5158" y="7543"/>
                  <a:pt x="5481" y="7200"/>
                </a:cubicBezTo>
                <a:cubicBezTo>
                  <a:pt x="5803" y="6857"/>
                  <a:pt x="6125" y="6514"/>
                  <a:pt x="6125" y="5829"/>
                </a:cubicBezTo>
                <a:cubicBezTo>
                  <a:pt x="6125" y="5143"/>
                  <a:pt x="4836" y="4114"/>
                  <a:pt x="4836" y="2400"/>
                </a:cubicBezTo>
                <a:cubicBezTo>
                  <a:pt x="4836" y="1029"/>
                  <a:pt x="6125" y="0"/>
                  <a:pt x="7415" y="0"/>
                </a:cubicBezTo>
                <a:cubicBezTo>
                  <a:pt x="8704" y="0"/>
                  <a:pt x="9994" y="1029"/>
                  <a:pt x="9994" y="2400"/>
                </a:cubicBezTo>
                <a:cubicBezTo>
                  <a:pt x="9994" y="4114"/>
                  <a:pt x="8382" y="4457"/>
                  <a:pt x="8382" y="6171"/>
                </a:cubicBezTo>
                <a:cubicBezTo>
                  <a:pt x="8382" y="7200"/>
                  <a:pt x="9349" y="7543"/>
                  <a:pt x="10316" y="7543"/>
                </a:cubicBezTo>
                <a:cubicBezTo>
                  <a:pt x="11928" y="7543"/>
                  <a:pt x="13218" y="7200"/>
                  <a:pt x="14830" y="7200"/>
                </a:cubicBezTo>
                <a:cubicBezTo>
                  <a:pt x="14830" y="7200"/>
                  <a:pt x="14830" y="7200"/>
                  <a:pt x="14830" y="7200"/>
                </a:cubicBezTo>
                <a:cubicBezTo>
                  <a:pt x="14830" y="7200"/>
                  <a:pt x="14830" y="7886"/>
                  <a:pt x="14830" y="8229"/>
                </a:cubicBezTo>
                <a:cubicBezTo>
                  <a:pt x="14507" y="9257"/>
                  <a:pt x="14507" y="10286"/>
                  <a:pt x="14507" y="11657"/>
                </a:cubicBezTo>
                <a:cubicBezTo>
                  <a:pt x="14507" y="12000"/>
                  <a:pt x="14507" y="12686"/>
                  <a:pt x="14830" y="13029"/>
                </a:cubicBezTo>
                <a:cubicBezTo>
                  <a:pt x="15152" y="13371"/>
                  <a:pt x="15475" y="13714"/>
                  <a:pt x="16119" y="13714"/>
                </a:cubicBezTo>
                <a:cubicBezTo>
                  <a:pt x="16764" y="13714"/>
                  <a:pt x="17731" y="12343"/>
                  <a:pt x="19343" y="12343"/>
                </a:cubicBezTo>
                <a:cubicBezTo>
                  <a:pt x="20633" y="12343"/>
                  <a:pt x="21600" y="13714"/>
                  <a:pt x="21600" y="15086"/>
                </a:cubicBezTo>
                <a:cubicBezTo>
                  <a:pt x="21600" y="16800"/>
                  <a:pt x="20633" y="17829"/>
                  <a:pt x="19343" y="17829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79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57" grpId="0"/>
      <p:bldP spid="1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089814" y="2819127"/>
            <a:ext cx="2717714" cy="1219745"/>
          </a:xfrm>
          <a:prstGeom prst="roundRect">
            <a:avLst>
              <a:gd name="adj" fmla="val 9368"/>
            </a:avLst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572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76802" y="3152000"/>
            <a:ext cx="194373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Open Sans SemiBold" charset="0"/>
                <a:ea typeface="Open Sans SemiBold" charset="0"/>
                <a:cs typeface="Open Sans SemiBold" charset="0"/>
              </a:rPr>
              <a:t>Information retrieval &amp; </a:t>
            </a:r>
          </a:p>
          <a:p>
            <a:pPr algn="ctr"/>
            <a:r>
              <a:rPr lang="en-US" b="1" dirty="0">
                <a:latin typeface="Open Sans SemiBold" charset="0"/>
                <a:ea typeface="Open Sans SemiBold" charset="0"/>
                <a:cs typeface="Open Sans SemiBold" charset="0"/>
              </a:rPr>
              <a:t>search engines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2" r="10912"/>
          <a:stretch>
            <a:fillRect/>
          </a:stretch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2" b="5222"/>
          <a:stretch>
            <a:fillRect/>
          </a:stretch>
        </p:blipFill>
        <p:spPr>
          <a:xfrm>
            <a:off x="365538" y="435428"/>
            <a:ext cx="5050970" cy="2383699"/>
          </a:xfrm>
        </p:spPr>
      </p:pic>
      <p:sp>
        <p:nvSpPr>
          <p:cNvPr id="10" name="Bent Arrow 9"/>
          <p:cNvSpPr/>
          <p:nvPr/>
        </p:nvSpPr>
        <p:spPr>
          <a:xfrm rot="16200000">
            <a:off x="2441630" y="2831065"/>
            <a:ext cx="1602378" cy="1578503"/>
          </a:xfrm>
          <a:prstGeom prst="ben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27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rot="8100000">
            <a:off x="1354151" y="2865790"/>
            <a:ext cx="2657765" cy="2657765"/>
          </a:xfrm>
          <a:prstGeom prst="arc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0" name="Arc 79"/>
          <p:cNvSpPr/>
          <p:nvPr/>
        </p:nvSpPr>
        <p:spPr>
          <a:xfrm rot="8100000">
            <a:off x="8180082" y="2865790"/>
            <a:ext cx="2657765" cy="2657765"/>
          </a:xfrm>
          <a:prstGeom prst="arc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1" name="Arc 80"/>
          <p:cNvSpPr/>
          <p:nvPr/>
        </p:nvSpPr>
        <p:spPr>
          <a:xfrm rot="8100000">
            <a:off x="5904773" y="2865790"/>
            <a:ext cx="2657765" cy="2657765"/>
          </a:xfrm>
          <a:prstGeom prst="arc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2" name="Arc 81"/>
          <p:cNvSpPr/>
          <p:nvPr/>
        </p:nvSpPr>
        <p:spPr>
          <a:xfrm rot="8100000">
            <a:off x="3629462" y="2865790"/>
            <a:ext cx="2657765" cy="2657765"/>
          </a:xfrm>
          <a:prstGeom prst="arc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61" name="Group 60"/>
          <p:cNvGrpSpPr/>
          <p:nvPr/>
        </p:nvGrpSpPr>
        <p:grpSpPr>
          <a:xfrm>
            <a:off x="10315542" y="4655103"/>
            <a:ext cx="662156" cy="662156"/>
            <a:chOff x="1079349" y="3098625"/>
            <a:chExt cx="511350" cy="511350"/>
          </a:xfrm>
        </p:grpSpPr>
        <p:sp>
          <p:nvSpPr>
            <p:cNvPr id="65" name="Oval 64"/>
            <p:cNvSpPr/>
            <p:nvPr/>
          </p:nvSpPr>
          <p:spPr>
            <a:xfrm>
              <a:off x="1079349" y="3098625"/>
              <a:ext cx="511350" cy="511350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1134999" y="3154275"/>
              <a:ext cx="400050" cy="4000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807243" y="2554393"/>
            <a:ext cx="1678752" cy="1681382"/>
            <a:chOff x="7448550" y="1476351"/>
            <a:chExt cx="1296416" cy="1298448"/>
          </a:xfrm>
        </p:grpSpPr>
        <p:sp>
          <p:nvSpPr>
            <p:cNvPr id="63" name="Hexagon 10"/>
            <p:cNvSpPr/>
            <p:nvPr/>
          </p:nvSpPr>
          <p:spPr>
            <a:xfrm rot="8100000">
              <a:off x="7448550" y="1476351"/>
              <a:ext cx="1296416" cy="1298448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Oval 63"/>
            <p:cNvSpPr/>
            <p:nvPr/>
          </p:nvSpPr>
          <p:spPr>
            <a:xfrm>
              <a:off x="7568249" y="1597067"/>
              <a:ext cx="1057020" cy="10570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14301" y="4655103"/>
            <a:ext cx="662156" cy="662156"/>
            <a:chOff x="1079349" y="3098625"/>
            <a:chExt cx="511350" cy="511350"/>
          </a:xfrm>
        </p:grpSpPr>
        <p:sp>
          <p:nvSpPr>
            <p:cNvPr id="35" name="Oval 34"/>
            <p:cNvSpPr/>
            <p:nvPr/>
          </p:nvSpPr>
          <p:spPr>
            <a:xfrm>
              <a:off x="1079349" y="3098625"/>
              <a:ext cx="511350" cy="511350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1134999" y="3154275"/>
              <a:ext cx="400050" cy="4000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06004" y="2554393"/>
            <a:ext cx="1678752" cy="1681382"/>
            <a:chOff x="420116" y="1476351"/>
            <a:chExt cx="1296416" cy="1298448"/>
          </a:xfrm>
        </p:grpSpPr>
        <p:sp>
          <p:nvSpPr>
            <p:cNvPr id="11" name="Hexagon 10"/>
            <p:cNvSpPr/>
            <p:nvPr/>
          </p:nvSpPr>
          <p:spPr>
            <a:xfrm rot="8100000">
              <a:off x="420116" y="1476351"/>
              <a:ext cx="1296416" cy="1298448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" name="Oval 2"/>
            <p:cNvSpPr/>
            <p:nvPr/>
          </p:nvSpPr>
          <p:spPr>
            <a:xfrm>
              <a:off x="539815" y="1597067"/>
              <a:ext cx="1057020" cy="10570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764922" y="4655103"/>
            <a:ext cx="662156" cy="662156"/>
            <a:chOff x="1079349" y="3098625"/>
            <a:chExt cx="511350" cy="511350"/>
          </a:xfrm>
        </p:grpSpPr>
        <p:sp>
          <p:nvSpPr>
            <p:cNvPr id="51" name="Oval 50"/>
            <p:cNvSpPr/>
            <p:nvPr/>
          </p:nvSpPr>
          <p:spPr>
            <a:xfrm>
              <a:off x="1079349" y="3098625"/>
              <a:ext cx="511350" cy="511350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1134999" y="3154275"/>
              <a:ext cx="400050" cy="4000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264224" y="2574543"/>
            <a:ext cx="1678752" cy="1681382"/>
            <a:chOff x="3934333" y="1476351"/>
            <a:chExt cx="1296416" cy="1298448"/>
          </a:xfrm>
        </p:grpSpPr>
        <p:sp>
          <p:nvSpPr>
            <p:cNvPr id="49" name="Hexagon 10"/>
            <p:cNvSpPr/>
            <p:nvPr/>
          </p:nvSpPr>
          <p:spPr>
            <a:xfrm rot="8100000">
              <a:off x="3934333" y="1476351"/>
              <a:ext cx="1296416" cy="1298448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" name="Oval 49"/>
            <p:cNvSpPr/>
            <p:nvPr/>
          </p:nvSpPr>
          <p:spPr>
            <a:xfrm>
              <a:off x="4054032" y="1597067"/>
              <a:ext cx="1057020" cy="10570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040232" y="4655103"/>
            <a:ext cx="662156" cy="662156"/>
            <a:chOff x="1079349" y="3098625"/>
            <a:chExt cx="511350" cy="511350"/>
          </a:xfrm>
        </p:grpSpPr>
        <p:sp>
          <p:nvSpPr>
            <p:cNvPr id="58" name="Oval 57"/>
            <p:cNvSpPr/>
            <p:nvPr/>
          </p:nvSpPr>
          <p:spPr>
            <a:xfrm>
              <a:off x="1079349" y="3098625"/>
              <a:ext cx="511350" cy="511350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1134999" y="3154275"/>
              <a:ext cx="400050" cy="4000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7531935" y="2554393"/>
            <a:ext cx="1678752" cy="1681382"/>
            <a:chOff x="5691442" y="1476351"/>
            <a:chExt cx="1296416" cy="1298448"/>
          </a:xfrm>
        </p:grpSpPr>
        <p:sp>
          <p:nvSpPr>
            <p:cNvPr id="56" name="Hexagon 10"/>
            <p:cNvSpPr/>
            <p:nvPr/>
          </p:nvSpPr>
          <p:spPr>
            <a:xfrm rot="8100000">
              <a:off x="5691442" y="1476351"/>
              <a:ext cx="1296416" cy="1298448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Oval 56"/>
            <p:cNvSpPr/>
            <p:nvPr/>
          </p:nvSpPr>
          <p:spPr>
            <a:xfrm>
              <a:off x="5811141" y="1597067"/>
              <a:ext cx="1057020" cy="10570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489611" y="4655103"/>
            <a:ext cx="662156" cy="662156"/>
            <a:chOff x="1079349" y="3098625"/>
            <a:chExt cx="511350" cy="511350"/>
          </a:xfrm>
        </p:grpSpPr>
        <p:sp>
          <p:nvSpPr>
            <p:cNvPr id="77" name="Oval 76"/>
            <p:cNvSpPr/>
            <p:nvPr/>
          </p:nvSpPr>
          <p:spPr>
            <a:xfrm>
              <a:off x="1079349" y="3098625"/>
              <a:ext cx="511350" cy="511350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1134999" y="3154275"/>
              <a:ext cx="400050" cy="4000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006871" y="2619041"/>
            <a:ext cx="1678752" cy="1681382"/>
            <a:chOff x="2177224" y="1476351"/>
            <a:chExt cx="1296416" cy="1298448"/>
          </a:xfrm>
        </p:grpSpPr>
        <p:sp>
          <p:nvSpPr>
            <p:cNvPr id="75" name="Hexagon 10"/>
            <p:cNvSpPr/>
            <p:nvPr/>
          </p:nvSpPr>
          <p:spPr>
            <a:xfrm rot="8100000">
              <a:off x="2177224" y="1476351"/>
              <a:ext cx="1296416" cy="1298448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6" name="Oval 75"/>
            <p:cNvSpPr/>
            <p:nvPr/>
          </p:nvSpPr>
          <p:spPr>
            <a:xfrm>
              <a:off x="2296923" y="1597067"/>
              <a:ext cx="1057020" cy="10570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2AF2E1A-065A-EA4D-94E5-243BC07F65B8}"/>
              </a:ext>
            </a:extLst>
          </p:cNvPr>
          <p:cNvSpPr txBox="1"/>
          <p:nvPr/>
        </p:nvSpPr>
        <p:spPr>
          <a:xfrm>
            <a:off x="861004" y="3087307"/>
            <a:ext cx="134612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Entering word of query  separating</a:t>
            </a:r>
            <a:endParaRPr lang="vi-VN" sz="2000" b="1" dirty="0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D25A45-DC08-8E4F-BA08-D46825290AAD}"/>
              </a:ext>
            </a:extLst>
          </p:cNvPr>
          <p:cNvSpPr txBox="1"/>
          <p:nvPr/>
        </p:nvSpPr>
        <p:spPr>
          <a:xfrm>
            <a:off x="3210912" y="2831391"/>
            <a:ext cx="123594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Extract vocabulary and removing duplicates </a:t>
            </a:r>
            <a:endParaRPr lang="vi-VN" sz="1600" b="1" dirty="0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D4600E-03CF-F84A-A81A-4B439B19245A}"/>
              </a:ext>
            </a:extLst>
          </p:cNvPr>
          <p:cNvSpPr txBox="1"/>
          <p:nvPr/>
        </p:nvSpPr>
        <p:spPr>
          <a:xfrm>
            <a:off x="5447396" y="3087305"/>
            <a:ext cx="134058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Splitting word of document</a:t>
            </a:r>
            <a:endParaRPr lang="vi-VN" sz="2000" b="1" dirty="0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67F8FF-F4F7-0449-8176-6040751C07E3}"/>
              </a:ext>
            </a:extLst>
          </p:cNvPr>
          <p:cNvSpPr txBox="1"/>
          <p:nvPr/>
        </p:nvSpPr>
        <p:spPr>
          <a:xfrm>
            <a:off x="7732299" y="2799681"/>
            <a:ext cx="122263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Calculating frequency of query and document</a:t>
            </a:r>
            <a:endParaRPr lang="vi-VN" sz="2000" b="1" dirty="0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631C88-2721-3A44-8D28-4F2EF9018835}"/>
              </a:ext>
            </a:extLst>
          </p:cNvPr>
          <p:cNvSpPr txBox="1"/>
          <p:nvPr/>
        </p:nvSpPr>
        <p:spPr>
          <a:xfrm>
            <a:off x="9962243" y="2933416"/>
            <a:ext cx="129982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Choosing  best  document related to query</a:t>
            </a:r>
            <a:endParaRPr lang="vi-VN" b="1" dirty="0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1C4262-A8C5-4047-8E9A-76833394D269}"/>
              </a:ext>
            </a:extLst>
          </p:cNvPr>
          <p:cNvSpPr txBox="1"/>
          <p:nvPr/>
        </p:nvSpPr>
        <p:spPr>
          <a:xfrm>
            <a:off x="3914730" y="1084242"/>
            <a:ext cx="4322402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 dirty="0">
                <a:latin typeface="Open Sans SemiBold" charset="0"/>
                <a:ea typeface="Open Sans SemiBold" charset="0"/>
                <a:cs typeface="Open Sans SemiBold" charset="0"/>
              </a:rPr>
              <a:t>Information retrieval &amp; </a:t>
            </a:r>
          </a:p>
          <a:p>
            <a:pPr algn="ctr"/>
            <a:r>
              <a:rPr lang="en-US" sz="4000" b="1" dirty="0">
                <a:latin typeface="Open Sans SemiBold" charset="0"/>
                <a:ea typeface="Open Sans SemiBold" charset="0"/>
                <a:cs typeface="Open Sans SemiBold" charset="0"/>
              </a:rPr>
              <a:t>search engines</a:t>
            </a:r>
          </a:p>
        </p:txBody>
      </p:sp>
    </p:spTree>
    <p:extLst>
      <p:ext uri="{BB962C8B-B14F-4D97-AF65-F5344CB8AC3E}">
        <p14:creationId xmlns:p14="http://schemas.microsoft.com/office/powerpoint/2010/main" val="91338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3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0" grpId="0" animBg="1"/>
      <p:bldP spid="81" grpId="0" animBg="1"/>
      <p:bldP spid="82" grpId="0" animBg="1"/>
      <p:bldP spid="6" grpId="0"/>
      <p:bldP spid="38" grpId="0"/>
      <p:bldP spid="39" grpId="0"/>
      <p:bldP spid="40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096000" y="0"/>
            <a:ext cx="2963333" cy="6858000"/>
          </a:xfrm>
          <a:prstGeom prst="rect">
            <a:avLst/>
          </a:prstGeom>
          <a:solidFill>
            <a:schemeClr val="accent3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5038" y="0"/>
            <a:ext cx="2963333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99080" y="5575005"/>
            <a:ext cx="119584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 dirty="0">
                <a:latin typeface="Open Sans SemiBold" charset="0"/>
                <a:ea typeface="Open Sans SemiBold" charset="0"/>
                <a:cs typeface="Open Sans SemiBold" charset="0"/>
              </a:rPr>
              <a:t>Document 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33891B-913F-554F-A2DB-E18B401541C0}"/>
              </a:ext>
            </a:extLst>
          </p:cNvPr>
          <p:cNvSpPr/>
          <p:nvPr/>
        </p:nvSpPr>
        <p:spPr>
          <a:xfrm>
            <a:off x="9059331" y="0"/>
            <a:ext cx="3132668" cy="6858000"/>
          </a:xfrm>
          <a:prstGeom prst="rect">
            <a:avLst/>
          </a:prstGeom>
          <a:solidFill>
            <a:schemeClr val="accent4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335494" y="5575004"/>
            <a:ext cx="82018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latin typeface="Open Sans SemiBold" charset="0"/>
                <a:ea typeface="Open Sans SemiBold" charset="0"/>
                <a:cs typeface="Open Sans SemiBold" charset="0"/>
              </a:rPr>
              <a:t>query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0052" y="1818007"/>
            <a:ext cx="2173152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Low"/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data mining is a rather new field of study for discovering knowledge from data. this data can be numeric data or even a text, so data mining is of paramount importance.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60367" y="5574495"/>
            <a:ext cx="119584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latin typeface="Open Sans SemiBold" charset="0"/>
                <a:ea typeface="Open Sans SemiBold" charset="0"/>
                <a:cs typeface="Open Sans SemiBold" charset="0"/>
              </a:rPr>
              <a:t>Document 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22432" y="1818007"/>
            <a:ext cx="221254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text mining system makes an exchange of words from unstructured data into numerical values.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79746" y="5590394"/>
            <a:ext cx="119584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 dirty="0">
                <a:latin typeface="Open Sans SemiBold" charset="0"/>
                <a:ea typeface="Open Sans SemiBold" charset="0"/>
                <a:cs typeface="Open Sans SemiBold" charset="0"/>
              </a:rPr>
              <a:t>Document 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58323" y="1696924"/>
            <a:ext cx="2438685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text mining also referred to as text data mining,  roughly equivalent to text analytics, is the process of deriving high-quality information from text.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84365" y="1696924"/>
            <a:ext cx="23022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1.{‘</a:t>
            </a:r>
            <a:r>
              <a:rPr lang="en-US" b="1" dirty="0" err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data','mining','text</a:t>
            </a: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‘}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84365" y="2725783"/>
            <a:ext cx="3582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2.{'</a:t>
            </a:r>
            <a:r>
              <a:rPr lang="en-US" b="1" dirty="0" err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unstructured','mining','text</a:t>
            </a: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‘}</a:t>
            </a:r>
          </a:p>
        </p:txBody>
      </p:sp>
    </p:spTree>
    <p:extLst>
      <p:ext uri="{BB962C8B-B14F-4D97-AF65-F5344CB8AC3E}">
        <p14:creationId xmlns:p14="http://schemas.microsoft.com/office/powerpoint/2010/main" val="359829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75" y="2863"/>
            <a:ext cx="3064934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9181" y="2997646"/>
            <a:ext cx="18074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Entering query</a:t>
            </a:r>
          </a:p>
        </p:txBody>
      </p:sp>
      <p:sp>
        <p:nvSpPr>
          <p:cNvPr id="12" name="Shape 2614"/>
          <p:cNvSpPr/>
          <p:nvPr/>
        </p:nvSpPr>
        <p:spPr>
          <a:xfrm>
            <a:off x="343611" y="3011871"/>
            <a:ext cx="239863" cy="227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cxnSp>
        <p:nvCxnSpPr>
          <p:cNvPr id="25" name="Straight Connector 24"/>
          <p:cNvCxnSpPr/>
          <p:nvPr/>
        </p:nvCxnSpPr>
        <p:spPr>
          <a:xfrm>
            <a:off x="-26628" y="3431863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-26628" y="3974124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-26628" y="4558915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-26628" y="5122441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hape 2902"/>
          <p:cNvSpPr/>
          <p:nvPr/>
        </p:nvSpPr>
        <p:spPr>
          <a:xfrm>
            <a:off x="2757783" y="3038289"/>
            <a:ext cx="12696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21" name="Shape 5299"/>
          <p:cNvSpPr/>
          <p:nvPr/>
        </p:nvSpPr>
        <p:spPr>
          <a:xfrm>
            <a:off x="374210" y="3554334"/>
            <a:ext cx="218130" cy="254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413"/>
                </a:moveTo>
                <a:cubicBezTo>
                  <a:pt x="21600" y="20250"/>
                  <a:pt x="21600" y="20250"/>
                  <a:pt x="21600" y="20250"/>
                </a:cubicBezTo>
                <a:cubicBezTo>
                  <a:pt x="21600" y="20925"/>
                  <a:pt x="20815" y="21600"/>
                  <a:pt x="20029" y="21600"/>
                </a:cubicBezTo>
                <a:cubicBezTo>
                  <a:pt x="1178" y="21600"/>
                  <a:pt x="1178" y="21600"/>
                  <a:pt x="1178" y="21600"/>
                </a:cubicBezTo>
                <a:cubicBezTo>
                  <a:pt x="393" y="21600"/>
                  <a:pt x="0" y="20925"/>
                  <a:pt x="0" y="2025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0" y="338"/>
                  <a:pt x="393" y="0"/>
                  <a:pt x="1178" y="0"/>
                </a:cubicBezTo>
                <a:cubicBezTo>
                  <a:pt x="13745" y="0"/>
                  <a:pt x="13745" y="0"/>
                  <a:pt x="13745" y="0"/>
                </a:cubicBezTo>
                <a:cubicBezTo>
                  <a:pt x="14531" y="0"/>
                  <a:pt x="15709" y="338"/>
                  <a:pt x="16102" y="675"/>
                </a:cubicBezTo>
                <a:cubicBezTo>
                  <a:pt x="20422" y="4388"/>
                  <a:pt x="20422" y="4388"/>
                  <a:pt x="20422" y="4388"/>
                </a:cubicBezTo>
                <a:cubicBezTo>
                  <a:pt x="20815" y="4725"/>
                  <a:pt x="21600" y="5738"/>
                  <a:pt x="21600" y="6413"/>
                </a:cubicBezTo>
                <a:close/>
                <a:moveTo>
                  <a:pt x="19636" y="7425"/>
                </a:moveTo>
                <a:cubicBezTo>
                  <a:pt x="13745" y="7425"/>
                  <a:pt x="13745" y="7425"/>
                  <a:pt x="13745" y="7425"/>
                </a:cubicBezTo>
                <a:cubicBezTo>
                  <a:pt x="12960" y="7425"/>
                  <a:pt x="12567" y="7088"/>
                  <a:pt x="12567" y="6413"/>
                </a:cubicBezTo>
                <a:cubicBezTo>
                  <a:pt x="12567" y="1350"/>
                  <a:pt x="12567" y="1350"/>
                  <a:pt x="12567" y="1350"/>
                </a:cubicBezTo>
                <a:cubicBezTo>
                  <a:pt x="1571" y="1350"/>
                  <a:pt x="1571" y="1350"/>
                  <a:pt x="1571" y="1350"/>
                </a:cubicBezTo>
                <a:cubicBezTo>
                  <a:pt x="1571" y="19912"/>
                  <a:pt x="1571" y="19912"/>
                  <a:pt x="1571" y="19912"/>
                </a:cubicBezTo>
                <a:cubicBezTo>
                  <a:pt x="19636" y="19912"/>
                  <a:pt x="19636" y="19912"/>
                  <a:pt x="19636" y="19912"/>
                </a:cubicBezTo>
                <a:lnTo>
                  <a:pt x="19636" y="7425"/>
                </a:lnTo>
                <a:close/>
                <a:moveTo>
                  <a:pt x="3142" y="10463"/>
                </a:moveTo>
                <a:cubicBezTo>
                  <a:pt x="4320" y="10463"/>
                  <a:pt x="4320" y="10463"/>
                  <a:pt x="4320" y="10463"/>
                </a:cubicBezTo>
                <a:cubicBezTo>
                  <a:pt x="6284" y="18225"/>
                  <a:pt x="6284" y="18225"/>
                  <a:pt x="6284" y="18225"/>
                </a:cubicBezTo>
                <a:cubicBezTo>
                  <a:pt x="8640" y="18225"/>
                  <a:pt x="8640" y="18225"/>
                  <a:pt x="8640" y="18225"/>
                </a:cubicBezTo>
                <a:cubicBezTo>
                  <a:pt x="10604" y="12487"/>
                  <a:pt x="10604" y="12487"/>
                  <a:pt x="10604" y="12487"/>
                </a:cubicBezTo>
                <a:cubicBezTo>
                  <a:pt x="10604" y="12487"/>
                  <a:pt x="10604" y="12150"/>
                  <a:pt x="10604" y="11812"/>
                </a:cubicBezTo>
                <a:cubicBezTo>
                  <a:pt x="10604" y="11812"/>
                  <a:pt x="10604" y="11812"/>
                  <a:pt x="10604" y="11812"/>
                </a:cubicBezTo>
                <a:cubicBezTo>
                  <a:pt x="10604" y="11812"/>
                  <a:pt x="10604" y="11812"/>
                  <a:pt x="10604" y="11812"/>
                </a:cubicBezTo>
                <a:cubicBezTo>
                  <a:pt x="10604" y="11812"/>
                  <a:pt x="10604" y="11812"/>
                  <a:pt x="10604" y="11812"/>
                </a:cubicBezTo>
                <a:cubicBezTo>
                  <a:pt x="10604" y="12150"/>
                  <a:pt x="10996" y="12487"/>
                  <a:pt x="10996" y="12487"/>
                </a:cubicBezTo>
                <a:cubicBezTo>
                  <a:pt x="12567" y="18225"/>
                  <a:pt x="12567" y="18225"/>
                  <a:pt x="12567" y="18225"/>
                </a:cubicBezTo>
                <a:cubicBezTo>
                  <a:pt x="14924" y="18225"/>
                  <a:pt x="14924" y="18225"/>
                  <a:pt x="14924" y="18225"/>
                </a:cubicBezTo>
                <a:cubicBezTo>
                  <a:pt x="17280" y="10463"/>
                  <a:pt x="17280" y="10463"/>
                  <a:pt x="17280" y="10463"/>
                </a:cubicBezTo>
                <a:cubicBezTo>
                  <a:pt x="18065" y="10463"/>
                  <a:pt x="18065" y="10463"/>
                  <a:pt x="18065" y="10463"/>
                </a:cubicBezTo>
                <a:cubicBezTo>
                  <a:pt x="18065" y="9113"/>
                  <a:pt x="18065" y="9113"/>
                  <a:pt x="18065" y="9113"/>
                </a:cubicBezTo>
                <a:cubicBezTo>
                  <a:pt x="14138" y="9113"/>
                  <a:pt x="14138" y="9113"/>
                  <a:pt x="14138" y="9113"/>
                </a:cubicBezTo>
                <a:cubicBezTo>
                  <a:pt x="14138" y="10463"/>
                  <a:pt x="14138" y="10463"/>
                  <a:pt x="14138" y="10463"/>
                </a:cubicBezTo>
                <a:cubicBezTo>
                  <a:pt x="15316" y="10463"/>
                  <a:pt x="15316" y="10463"/>
                  <a:pt x="15316" y="10463"/>
                </a:cubicBezTo>
                <a:cubicBezTo>
                  <a:pt x="13745" y="15525"/>
                  <a:pt x="13745" y="15525"/>
                  <a:pt x="13745" y="15525"/>
                </a:cubicBezTo>
                <a:cubicBezTo>
                  <a:pt x="13745" y="15862"/>
                  <a:pt x="13745" y="16200"/>
                  <a:pt x="13745" y="16200"/>
                </a:cubicBezTo>
                <a:cubicBezTo>
                  <a:pt x="13745" y="16537"/>
                  <a:pt x="13745" y="16537"/>
                  <a:pt x="13745" y="16537"/>
                </a:cubicBezTo>
                <a:cubicBezTo>
                  <a:pt x="13745" y="16537"/>
                  <a:pt x="13745" y="16537"/>
                  <a:pt x="13745" y="16537"/>
                </a:cubicBezTo>
                <a:cubicBezTo>
                  <a:pt x="13745" y="16537"/>
                  <a:pt x="13745" y="16200"/>
                  <a:pt x="13745" y="16200"/>
                </a:cubicBezTo>
                <a:cubicBezTo>
                  <a:pt x="13745" y="16200"/>
                  <a:pt x="13745" y="15862"/>
                  <a:pt x="13353" y="15525"/>
                </a:cubicBezTo>
                <a:cubicBezTo>
                  <a:pt x="11389" y="9113"/>
                  <a:pt x="11389" y="9113"/>
                  <a:pt x="11389" y="9113"/>
                </a:cubicBezTo>
                <a:cubicBezTo>
                  <a:pt x="9818" y="9113"/>
                  <a:pt x="9818" y="9113"/>
                  <a:pt x="9818" y="9113"/>
                </a:cubicBezTo>
                <a:cubicBezTo>
                  <a:pt x="7855" y="15525"/>
                  <a:pt x="7855" y="15525"/>
                  <a:pt x="7855" y="15525"/>
                </a:cubicBezTo>
                <a:cubicBezTo>
                  <a:pt x="7855" y="15862"/>
                  <a:pt x="7855" y="16200"/>
                  <a:pt x="7855" y="16200"/>
                </a:cubicBezTo>
                <a:cubicBezTo>
                  <a:pt x="7855" y="16537"/>
                  <a:pt x="7855" y="16537"/>
                  <a:pt x="7855" y="16537"/>
                </a:cubicBezTo>
                <a:cubicBezTo>
                  <a:pt x="7462" y="16537"/>
                  <a:pt x="7462" y="16537"/>
                  <a:pt x="7462" y="16537"/>
                </a:cubicBezTo>
                <a:cubicBezTo>
                  <a:pt x="7462" y="16200"/>
                  <a:pt x="7462" y="16200"/>
                  <a:pt x="7462" y="16200"/>
                </a:cubicBezTo>
                <a:cubicBezTo>
                  <a:pt x="7462" y="16200"/>
                  <a:pt x="7462" y="15862"/>
                  <a:pt x="7462" y="15525"/>
                </a:cubicBezTo>
                <a:cubicBezTo>
                  <a:pt x="6284" y="10463"/>
                  <a:pt x="6284" y="10463"/>
                  <a:pt x="6284" y="10463"/>
                </a:cubicBezTo>
                <a:cubicBezTo>
                  <a:pt x="7462" y="10463"/>
                  <a:pt x="7462" y="10463"/>
                  <a:pt x="7462" y="10463"/>
                </a:cubicBezTo>
                <a:cubicBezTo>
                  <a:pt x="7462" y="9113"/>
                  <a:pt x="7462" y="9113"/>
                  <a:pt x="7462" y="9113"/>
                </a:cubicBezTo>
                <a:cubicBezTo>
                  <a:pt x="3142" y="9113"/>
                  <a:pt x="3142" y="9113"/>
                  <a:pt x="3142" y="9113"/>
                </a:cubicBezTo>
                <a:lnTo>
                  <a:pt x="3142" y="10463"/>
                </a:lnTo>
                <a:close/>
                <a:moveTo>
                  <a:pt x="14138" y="6075"/>
                </a:moveTo>
                <a:cubicBezTo>
                  <a:pt x="19636" y="6075"/>
                  <a:pt x="19636" y="6075"/>
                  <a:pt x="19636" y="6075"/>
                </a:cubicBezTo>
                <a:cubicBezTo>
                  <a:pt x="19636" y="5738"/>
                  <a:pt x="19244" y="5738"/>
                  <a:pt x="19244" y="5400"/>
                </a:cubicBezTo>
                <a:cubicBezTo>
                  <a:pt x="14924" y="1688"/>
                  <a:pt x="14924" y="1688"/>
                  <a:pt x="14924" y="1688"/>
                </a:cubicBezTo>
                <a:cubicBezTo>
                  <a:pt x="14924" y="1688"/>
                  <a:pt x="14531" y="1688"/>
                  <a:pt x="14138" y="1350"/>
                </a:cubicBezTo>
                <a:lnTo>
                  <a:pt x="14138" y="6075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69181" y="3536096"/>
            <a:ext cx="17655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vocabulary</a:t>
            </a:r>
          </a:p>
        </p:txBody>
      </p:sp>
      <p:sp>
        <p:nvSpPr>
          <p:cNvPr id="13" name="Shape 5271"/>
          <p:cNvSpPr/>
          <p:nvPr/>
        </p:nvSpPr>
        <p:spPr>
          <a:xfrm>
            <a:off x="374209" y="4113330"/>
            <a:ext cx="218131" cy="254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038"/>
                </a:moveTo>
                <a:cubicBezTo>
                  <a:pt x="21600" y="4725"/>
                  <a:pt x="21600" y="4725"/>
                  <a:pt x="21600" y="4725"/>
                </a:cubicBezTo>
                <a:cubicBezTo>
                  <a:pt x="21600" y="6413"/>
                  <a:pt x="16495" y="7763"/>
                  <a:pt x="10604" y="7763"/>
                </a:cubicBezTo>
                <a:cubicBezTo>
                  <a:pt x="4713" y="7763"/>
                  <a:pt x="0" y="6413"/>
                  <a:pt x="0" y="4725"/>
                </a:cubicBezTo>
                <a:cubicBezTo>
                  <a:pt x="0" y="3038"/>
                  <a:pt x="0" y="3038"/>
                  <a:pt x="0" y="3038"/>
                </a:cubicBezTo>
                <a:cubicBezTo>
                  <a:pt x="0" y="1350"/>
                  <a:pt x="4713" y="0"/>
                  <a:pt x="10604" y="0"/>
                </a:cubicBezTo>
                <a:cubicBezTo>
                  <a:pt x="16495" y="0"/>
                  <a:pt x="21600" y="1350"/>
                  <a:pt x="21600" y="3038"/>
                </a:cubicBezTo>
                <a:close/>
                <a:moveTo>
                  <a:pt x="21600" y="7088"/>
                </a:moveTo>
                <a:cubicBezTo>
                  <a:pt x="21600" y="9113"/>
                  <a:pt x="21600" y="9113"/>
                  <a:pt x="21600" y="9113"/>
                </a:cubicBezTo>
                <a:cubicBezTo>
                  <a:pt x="21600" y="10800"/>
                  <a:pt x="16495" y="12487"/>
                  <a:pt x="10604" y="12487"/>
                </a:cubicBezTo>
                <a:cubicBezTo>
                  <a:pt x="4713" y="12487"/>
                  <a:pt x="0" y="10800"/>
                  <a:pt x="0" y="9113"/>
                </a:cubicBezTo>
                <a:cubicBezTo>
                  <a:pt x="0" y="7088"/>
                  <a:pt x="0" y="7088"/>
                  <a:pt x="0" y="7088"/>
                </a:cubicBezTo>
                <a:cubicBezTo>
                  <a:pt x="2356" y="8438"/>
                  <a:pt x="6284" y="9113"/>
                  <a:pt x="10604" y="9113"/>
                </a:cubicBezTo>
                <a:cubicBezTo>
                  <a:pt x="14924" y="9113"/>
                  <a:pt x="19244" y="8438"/>
                  <a:pt x="21600" y="7088"/>
                </a:cubicBezTo>
                <a:close/>
                <a:moveTo>
                  <a:pt x="21600" y="11812"/>
                </a:moveTo>
                <a:cubicBezTo>
                  <a:pt x="21600" y="13837"/>
                  <a:pt x="21600" y="13837"/>
                  <a:pt x="21600" y="13837"/>
                </a:cubicBezTo>
                <a:cubicBezTo>
                  <a:pt x="21600" y="15525"/>
                  <a:pt x="16495" y="16875"/>
                  <a:pt x="10604" y="16875"/>
                </a:cubicBezTo>
                <a:cubicBezTo>
                  <a:pt x="4713" y="16875"/>
                  <a:pt x="0" y="15525"/>
                  <a:pt x="0" y="13837"/>
                </a:cubicBezTo>
                <a:cubicBezTo>
                  <a:pt x="0" y="11812"/>
                  <a:pt x="0" y="11812"/>
                  <a:pt x="0" y="11812"/>
                </a:cubicBezTo>
                <a:cubicBezTo>
                  <a:pt x="2356" y="13162"/>
                  <a:pt x="6284" y="13837"/>
                  <a:pt x="10604" y="13837"/>
                </a:cubicBezTo>
                <a:cubicBezTo>
                  <a:pt x="14924" y="13837"/>
                  <a:pt x="19244" y="13162"/>
                  <a:pt x="21600" y="11812"/>
                </a:cubicBezTo>
                <a:close/>
                <a:moveTo>
                  <a:pt x="21600" y="16537"/>
                </a:moveTo>
                <a:cubicBezTo>
                  <a:pt x="21600" y="18562"/>
                  <a:pt x="21600" y="18562"/>
                  <a:pt x="21600" y="18562"/>
                </a:cubicBezTo>
                <a:cubicBezTo>
                  <a:pt x="21600" y="20250"/>
                  <a:pt x="16495" y="21600"/>
                  <a:pt x="10604" y="21600"/>
                </a:cubicBezTo>
                <a:cubicBezTo>
                  <a:pt x="4713" y="21600"/>
                  <a:pt x="0" y="20250"/>
                  <a:pt x="0" y="18562"/>
                </a:cubicBezTo>
                <a:cubicBezTo>
                  <a:pt x="0" y="16537"/>
                  <a:pt x="0" y="16537"/>
                  <a:pt x="0" y="16537"/>
                </a:cubicBezTo>
                <a:cubicBezTo>
                  <a:pt x="2356" y="17887"/>
                  <a:pt x="6284" y="18562"/>
                  <a:pt x="10604" y="18562"/>
                </a:cubicBezTo>
                <a:cubicBezTo>
                  <a:pt x="14924" y="18562"/>
                  <a:pt x="19244" y="17887"/>
                  <a:pt x="21600" y="16537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69181" y="4107035"/>
            <a:ext cx="22967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Splitting word of document</a:t>
            </a:r>
            <a:endParaRPr lang="vi-VN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5" name="Shape 5595"/>
          <p:cNvSpPr/>
          <p:nvPr/>
        </p:nvSpPr>
        <p:spPr>
          <a:xfrm>
            <a:off x="374209" y="4669836"/>
            <a:ext cx="307909" cy="32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0" y="21600"/>
                  <a:pt x="0" y="21600"/>
                  <a:pt x="0" y="21600"/>
                </a:cubicBezTo>
                <a:cubicBezTo>
                  <a:pt x="0" y="0"/>
                  <a:pt x="0" y="0"/>
                  <a:pt x="0" y="0"/>
                </a:cubicBezTo>
                <a:cubicBezTo>
                  <a:pt x="1385" y="0"/>
                  <a:pt x="1385" y="0"/>
                  <a:pt x="1385" y="0"/>
                </a:cubicBezTo>
                <a:cubicBezTo>
                  <a:pt x="1385" y="19738"/>
                  <a:pt x="1385" y="19738"/>
                  <a:pt x="1385" y="19738"/>
                </a:cubicBezTo>
                <a:cubicBezTo>
                  <a:pt x="21600" y="19738"/>
                  <a:pt x="21600" y="19738"/>
                  <a:pt x="21600" y="19738"/>
                </a:cubicBezTo>
                <a:lnTo>
                  <a:pt x="21600" y="21600"/>
                </a:lnTo>
                <a:close/>
                <a:moveTo>
                  <a:pt x="20215" y="8193"/>
                </a:moveTo>
                <a:cubicBezTo>
                  <a:pt x="20215" y="8566"/>
                  <a:pt x="19662" y="8938"/>
                  <a:pt x="19662" y="8566"/>
                </a:cubicBezTo>
                <a:cubicBezTo>
                  <a:pt x="18277" y="6703"/>
                  <a:pt x="18277" y="6703"/>
                  <a:pt x="18277" y="6703"/>
                </a:cubicBezTo>
                <a:cubicBezTo>
                  <a:pt x="11631" y="15641"/>
                  <a:pt x="11631" y="15641"/>
                  <a:pt x="11631" y="15641"/>
                </a:cubicBezTo>
                <a:cubicBezTo>
                  <a:pt x="11354" y="16014"/>
                  <a:pt x="11354" y="16014"/>
                  <a:pt x="11077" y="15641"/>
                </a:cubicBezTo>
                <a:cubicBezTo>
                  <a:pt x="8585" y="12662"/>
                  <a:pt x="8585" y="12662"/>
                  <a:pt x="8585" y="12662"/>
                </a:cubicBezTo>
                <a:cubicBezTo>
                  <a:pt x="4431" y="18248"/>
                  <a:pt x="4431" y="18248"/>
                  <a:pt x="4431" y="18248"/>
                </a:cubicBezTo>
                <a:cubicBezTo>
                  <a:pt x="2215" y="15641"/>
                  <a:pt x="2215" y="15641"/>
                  <a:pt x="2215" y="15641"/>
                </a:cubicBezTo>
                <a:cubicBezTo>
                  <a:pt x="8308" y="7448"/>
                  <a:pt x="8308" y="7448"/>
                  <a:pt x="8308" y="7448"/>
                </a:cubicBezTo>
                <a:cubicBezTo>
                  <a:pt x="8585" y="7076"/>
                  <a:pt x="8862" y="7076"/>
                  <a:pt x="8862" y="7448"/>
                </a:cubicBezTo>
                <a:cubicBezTo>
                  <a:pt x="11354" y="10800"/>
                  <a:pt x="11354" y="10800"/>
                  <a:pt x="11354" y="10800"/>
                </a:cubicBezTo>
                <a:cubicBezTo>
                  <a:pt x="16338" y="4097"/>
                  <a:pt x="16338" y="4097"/>
                  <a:pt x="16338" y="4097"/>
                </a:cubicBezTo>
                <a:cubicBezTo>
                  <a:pt x="14954" y="2234"/>
                  <a:pt x="14954" y="2234"/>
                  <a:pt x="14954" y="2234"/>
                </a:cubicBezTo>
                <a:cubicBezTo>
                  <a:pt x="14677" y="2234"/>
                  <a:pt x="14954" y="1490"/>
                  <a:pt x="15231" y="1490"/>
                </a:cubicBezTo>
                <a:cubicBezTo>
                  <a:pt x="19662" y="1490"/>
                  <a:pt x="19662" y="1490"/>
                  <a:pt x="19662" y="1490"/>
                </a:cubicBezTo>
                <a:cubicBezTo>
                  <a:pt x="19938" y="1490"/>
                  <a:pt x="20215" y="1862"/>
                  <a:pt x="20215" y="2234"/>
                </a:cubicBezTo>
                <a:lnTo>
                  <a:pt x="20215" y="8193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96984" y="4669836"/>
            <a:ext cx="17242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Algorithm</a:t>
            </a:r>
          </a:p>
        </p:txBody>
      </p:sp>
      <p:sp>
        <p:nvSpPr>
          <p:cNvPr id="18" name="Shape 5546"/>
          <p:cNvSpPr/>
          <p:nvPr/>
        </p:nvSpPr>
        <p:spPr>
          <a:xfrm>
            <a:off x="413613" y="5323030"/>
            <a:ext cx="229099" cy="23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503"/>
                </a:moveTo>
                <a:cubicBezTo>
                  <a:pt x="21600" y="19738"/>
                  <a:pt x="19738" y="21600"/>
                  <a:pt x="17503" y="21600"/>
                </a:cubicBezTo>
                <a:cubicBezTo>
                  <a:pt x="4097" y="21600"/>
                  <a:pt x="4097" y="21600"/>
                  <a:pt x="4097" y="21600"/>
                </a:cubicBezTo>
                <a:cubicBezTo>
                  <a:pt x="1862" y="21600"/>
                  <a:pt x="0" y="19738"/>
                  <a:pt x="0" y="17503"/>
                </a:cubicBezTo>
                <a:cubicBezTo>
                  <a:pt x="0" y="3724"/>
                  <a:pt x="0" y="3724"/>
                  <a:pt x="0" y="3724"/>
                </a:cubicBezTo>
                <a:cubicBezTo>
                  <a:pt x="0" y="1490"/>
                  <a:pt x="1862" y="0"/>
                  <a:pt x="4097" y="0"/>
                </a:cubicBezTo>
                <a:cubicBezTo>
                  <a:pt x="17503" y="0"/>
                  <a:pt x="17503" y="0"/>
                  <a:pt x="17503" y="0"/>
                </a:cubicBezTo>
                <a:cubicBezTo>
                  <a:pt x="19738" y="0"/>
                  <a:pt x="21600" y="1490"/>
                  <a:pt x="21600" y="3724"/>
                </a:cubicBezTo>
                <a:lnTo>
                  <a:pt x="21600" y="17503"/>
                </a:lnTo>
                <a:close/>
                <a:moveTo>
                  <a:pt x="18248" y="7821"/>
                </a:moveTo>
                <a:cubicBezTo>
                  <a:pt x="18621" y="7448"/>
                  <a:pt x="18621" y="6703"/>
                  <a:pt x="18248" y="6331"/>
                </a:cubicBezTo>
                <a:cubicBezTo>
                  <a:pt x="16759" y="4841"/>
                  <a:pt x="16759" y="4841"/>
                  <a:pt x="16759" y="4841"/>
                </a:cubicBezTo>
                <a:cubicBezTo>
                  <a:pt x="16386" y="4469"/>
                  <a:pt x="16014" y="4469"/>
                  <a:pt x="15641" y="4841"/>
                </a:cubicBezTo>
                <a:cubicBezTo>
                  <a:pt x="8938" y="11545"/>
                  <a:pt x="8938" y="11545"/>
                  <a:pt x="8938" y="11545"/>
                </a:cubicBezTo>
                <a:cubicBezTo>
                  <a:pt x="5959" y="8566"/>
                  <a:pt x="5959" y="8566"/>
                  <a:pt x="5959" y="8566"/>
                </a:cubicBezTo>
                <a:cubicBezTo>
                  <a:pt x="5586" y="8193"/>
                  <a:pt x="5214" y="8193"/>
                  <a:pt x="4841" y="8566"/>
                </a:cubicBezTo>
                <a:cubicBezTo>
                  <a:pt x="3352" y="10055"/>
                  <a:pt x="3352" y="10055"/>
                  <a:pt x="3352" y="10055"/>
                </a:cubicBezTo>
                <a:cubicBezTo>
                  <a:pt x="2979" y="10428"/>
                  <a:pt x="2979" y="10800"/>
                  <a:pt x="3352" y="11172"/>
                </a:cubicBezTo>
                <a:cubicBezTo>
                  <a:pt x="8193" y="16386"/>
                  <a:pt x="8193" y="16386"/>
                  <a:pt x="8193" y="16386"/>
                </a:cubicBezTo>
                <a:cubicBezTo>
                  <a:pt x="8566" y="16759"/>
                  <a:pt x="9310" y="16759"/>
                  <a:pt x="9683" y="16386"/>
                </a:cubicBezTo>
                <a:lnTo>
                  <a:pt x="18248" y="782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734226" y="5270468"/>
            <a:ext cx="2150525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Choosing best document related to document</a:t>
            </a:r>
          </a:p>
          <a:p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45" y="818606"/>
            <a:ext cx="8443821" cy="521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5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6628" y="0"/>
            <a:ext cx="3064934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9181" y="2997646"/>
            <a:ext cx="13590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Entering query</a:t>
            </a:r>
          </a:p>
        </p:txBody>
      </p:sp>
      <p:sp>
        <p:nvSpPr>
          <p:cNvPr id="12" name="Shape 2614"/>
          <p:cNvSpPr/>
          <p:nvPr/>
        </p:nvSpPr>
        <p:spPr>
          <a:xfrm>
            <a:off x="343611" y="301187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cxnSp>
        <p:nvCxnSpPr>
          <p:cNvPr id="25" name="Straight Connector 24"/>
          <p:cNvCxnSpPr/>
          <p:nvPr/>
        </p:nvCxnSpPr>
        <p:spPr>
          <a:xfrm>
            <a:off x="-26628" y="3431863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-26628" y="3974124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-26628" y="4558915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-26628" y="5122441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hape 2902"/>
          <p:cNvSpPr/>
          <p:nvPr/>
        </p:nvSpPr>
        <p:spPr>
          <a:xfrm>
            <a:off x="2821267" y="3579890"/>
            <a:ext cx="12696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21" name="Shape 5299"/>
          <p:cNvSpPr/>
          <p:nvPr/>
        </p:nvSpPr>
        <p:spPr>
          <a:xfrm>
            <a:off x="374210" y="3554334"/>
            <a:ext cx="218130" cy="254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413"/>
                </a:moveTo>
                <a:cubicBezTo>
                  <a:pt x="21600" y="20250"/>
                  <a:pt x="21600" y="20250"/>
                  <a:pt x="21600" y="20250"/>
                </a:cubicBezTo>
                <a:cubicBezTo>
                  <a:pt x="21600" y="20925"/>
                  <a:pt x="20815" y="21600"/>
                  <a:pt x="20029" y="21600"/>
                </a:cubicBezTo>
                <a:cubicBezTo>
                  <a:pt x="1178" y="21600"/>
                  <a:pt x="1178" y="21600"/>
                  <a:pt x="1178" y="21600"/>
                </a:cubicBezTo>
                <a:cubicBezTo>
                  <a:pt x="393" y="21600"/>
                  <a:pt x="0" y="20925"/>
                  <a:pt x="0" y="2025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0" y="338"/>
                  <a:pt x="393" y="0"/>
                  <a:pt x="1178" y="0"/>
                </a:cubicBezTo>
                <a:cubicBezTo>
                  <a:pt x="13745" y="0"/>
                  <a:pt x="13745" y="0"/>
                  <a:pt x="13745" y="0"/>
                </a:cubicBezTo>
                <a:cubicBezTo>
                  <a:pt x="14531" y="0"/>
                  <a:pt x="15709" y="338"/>
                  <a:pt x="16102" y="675"/>
                </a:cubicBezTo>
                <a:cubicBezTo>
                  <a:pt x="20422" y="4388"/>
                  <a:pt x="20422" y="4388"/>
                  <a:pt x="20422" y="4388"/>
                </a:cubicBezTo>
                <a:cubicBezTo>
                  <a:pt x="20815" y="4725"/>
                  <a:pt x="21600" y="5738"/>
                  <a:pt x="21600" y="6413"/>
                </a:cubicBezTo>
                <a:close/>
                <a:moveTo>
                  <a:pt x="19636" y="7425"/>
                </a:moveTo>
                <a:cubicBezTo>
                  <a:pt x="13745" y="7425"/>
                  <a:pt x="13745" y="7425"/>
                  <a:pt x="13745" y="7425"/>
                </a:cubicBezTo>
                <a:cubicBezTo>
                  <a:pt x="12960" y="7425"/>
                  <a:pt x="12567" y="7088"/>
                  <a:pt x="12567" y="6413"/>
                </a:cubicBezTo>
                <a:cubicBezTo>
                  <a:pt x="12567" y="1350"/>
                  <a:pt x="12567" y="1350"/>
                  <a:pt x="12567" y="1350"/>
                </a:cubicBezTo>
                <a:cubicBezTo>
                  <a:pt x="1571" y="1350"/>
                  <a:pt x="1571" y="1350"/>
                  <a:pt x="1571" y="1350"/>
                </a:cubicBezTo>
                <a:cubicBezTo>
                  <a:pt x="1571" y="19912"/>
                  <a:pt x="1571" y="19912"/>
                  <a:pt x="1571" y="19912"/>
                </a:cubicBezTo>
                <a:cubicBezTo>
                  <a:pt x="19636" y="19912"/>
                  <a:pt x="19636" y="19912"/>
                  <a:pt x="19636" y="19912"/>
                </a:cubicBezTo>
                <a:lnTo>
                  <a:pt x="19636" y="7425"/>
                </a:lnTo>
                <a:close/>
                <a:moveTo>
                  <a:pt x="3142" y="10463"/>
                </a:moveTo>
                <a:cubicBezTo>
                  <a:pt x="4320" y="10463"/>
                  <a:pt x="4320" y="10463"/>
                  <a:pt x="4320" y="10463"/>
                </a:cubicBezTo>
                <a:cubicBezTo>
                  <a:pt x="6284" y="18225"/>
                  <a:pt x="6284" y="18225"/>
                  <a:pt x="6284" y="18225"/>
                </a:cubicBezTo>
                <a:cubicBezTo>
                  <a:pt x="8640" y="18225"/>
                  <a:pt x="8640" y="18225"/>
                  <a:pt x="8640" y="18225"/>
                </a:cubicBezTo>
                <a:cubicBezTo>
                  <a:pt x="10604" y="12487"/>
                  <a:pt x="10604" y="12487"/>
                  <a:pt x="10604" y="12487"/>
                </a:cubicBezTo>
                <a:cubicBezTo>
                  <a:pt x="10604" y="12487"/>
                  <a:pt x="10604" y="12150"/>
                  <a:pt x="10604" y="11812"/>
                </a:cubicBezTo>
                <a:cubicBezTo>
                  <a:pt x="10604" y="11812"/>
                  <a:pt x="10604" y="11812"/>
                  <a:pt x="10604" y="11812"/>
                </a:cubicBezTo>
                <a:cubicBezTo>
                  <a:pt x="10604" y="11812"/>
                  <a:pt x="10604" y="11812"/>
                  <a:pt x="10604" y="11812"/>
                </a:cubicBezTo>
                <a:cubicBezTo>
                  <a:pt x="10604" y="11812"/>
                  <a:pt x="10604" y="11812"/>
                  <a:pt x="10604" y="11812"/>
                </a:cubicBezTo>
                <a:cubicBezTo>
                  <a:pt x="10604" y="12150"/>
                  <a:pt x="10996" y="12487"/>
                  <a:pt x="10996" y="12487"/>
                </a:cubicBezTo>
                <a:cubicBezTo>
                  <a:pt x="12567" y="18225"/>
                  <a:pt x="12567" y="18225"/>
                  <a:pt x="12567" y="18225"/>
                </a:cubicBezTo>
                <a:cubicBezTo>
                  <a:pt x="14924" y="18225"/>
                  <a:pt x="14924" y="18225"/>
                  <a:pt x="14924" y="18225"/>
                </a:cubicBezTo>
                <a:cubicBezTo>
                  <a:pt x="17280" y="10463"/>
                  <a:pt x="17280" y="10463"/>
                  <a:pt x="17280" y="10463"/>
                </a:cubicBezTo>
                <a:cubicBezTo>
                  <a:pt x="18065" y="10463"/>
                  <a:pt x="18065" y="10463"/>
                  <a:pt x="18065" y="10463"/>
                </a:cubicBezTo>
                <a:cubicBezTo>
                  <a:pt x="18065" y="9113"/>
                  <a:pt x="18065" y="9113"/>
                  <a:pt x="18065" y="9113"/>
                </a:cubicBezTo>
                <a:cubicBezTo>
                  <a:pt x="14138" y="9113"/>
                  <a:pt x="14138" y="9113"/>
                  <a:pt x="14138" y="9113"/>
                </a:cubicBezTo>
                <a:cubicBezTo>
                  <a:pt x="14138" y="10463"/>
                  <a:pt x="14138" y="10463"/>
                  <a:pt x="14138" y="10463"/>
                </a:cubicBezTo>
                <a:cubicBezTo>
                  <a:pt x="15316" y="10463"/>
                  <a:pt x="15316" y="10463"/>
                  <a:pt x="15316" y="10463"/>
                </a:cubicBezTo>
                <a:cubicBezTo>
                  <a:pt x="13745" y="15525"/>
                  <a:pt x="13745" y="15525"/>
                  <a:pt x="13745" y="15525"/>
                </a:cubicBezTo>
                <a:cubicBezTo>
                  <a:pt x="13745" y="15862"/>
                  <a:pt x="13745" y="16200"/>
                  <a:pt x="13745" y="16200"/>
                </a:cubicBezTo>
                <a:cubicBezTo>
                  <a:pt x="13745" y="16537"/>
                  <a:pt x="13745" y="16537"/>
                  <a:pt x="13745" y="16537"/>
                </a:cubicBezTo>
                <a:cubicBezTo>
                  <a:pt x="13745" y="16537"/>
                  <a:pt x="13745" y="16537"/>
                  <a:pt x="13745" y="16537"/>
                </a:cubicBezTo>
                <a:cubicBezTo>
                  <a:pt x="13745" y="16537"/>
                  <a:pt x="13745" y="16200"/>
                  <a:pt x="13745" y="16200"/>
                </a:cubicBezTo>
                <a:cubicBezTo>
                  <a:pt x="13745" y="16200"/>
                  <a:pt x="13745" y="15862"/>
                  <a:pt x="13353" y="15525"/>
                </a:cubicBezTo>
                <a:cubicBezTo>
                  <a:pt x="11389" y="9113"/>
                  <a:pt x="11389" y="9113"/>
                  <a:pt x="11389" y="9113"/>
                </a:cubicBezTo>
                <a:cubicBezTo>
                  <a:pt x="9818" y="9113"/>
                  <a:pt x="9818" y="9113"/>
                  <a:pt x="9818" y="9113"/>
                </a:cubicBezTo>
                <a:cubicBezTo>
                  <a:pt x="7855" y="15525"/>
                  <a:pt x="7855" y="15525"/>
                  <a:pt x="7855" y="15525"/>
                </a:cubicBezTo>
                <a:cubicBezTo>
                  <a:pt x="7855" y="15862"/>
                  <a:pt x="7855" y="16200"/>
                  <a:pt x="7855" y="16200"/>
                </a:cubicBezTo>
                <a:cubicBezTo>
                  <a:pt x="7855" y="16537"/>
                  <a:pt x="7855" y="16537"/>
                  <a:pt x="7855" y="16537"/>
                </a:cubicBezTo>
                <a:cubicBezTo>
                  <a:pt x="7462" y="16537"/>
                  <a:pt x="7462" y="16537"/>
                  <a:pt x="7462" y="16537"/>
                </a:cubicBezTo>
                <a:cubicBezTo>
                  <a:pt x="7462" y="16200"/>
                  <a:pt x="7462" y="16200"/>
                  <a:pt x="7462" y="16200"/>
                </a:cubicBezTo>
                <a:cubicBezTo>
                  <a:pt x="7462" y="16200"/>
                  <a:pt x="7462" y="15862"/>
                  <a:pt x="7462" y="15525"/>
                </a:cubicBezTo>
                <a:cubicBezTo>
                  <a:pt x="6284" y="10463"/>
                  <a:pt x="6284" y="10463"/>
                  <a:pt x="6284" y="10463"/>
                </a:cubicBezTo>
                <a:cubicBezTo>
                  <a:pt x="7462" y="10463"/>
                  <a:pt x="7462" y="10463"/>
                  <a:pt x="7462" y="10463"/>
                </a:cubicBezTo>
                <a:cubicBezTo>
                  <a:pt x="7462" y="9113"/>
                  <a:pt x="7462" y="9113"/>
                  <a:pt x="7462" y="9113"/>
                </a:cubicBezTo>
                <a:cubicBezTo>
                  <a:pt x="3142" y="9113"/>
                  <a:pt x="3142" y="9113"/>
                  <a:pt x="3142" y="9113"/>
                </a:cubicBezTo>
                <a:lnTo>
                  <a:pt x="3142" y="10463"/>
                </a:lnTo>
                <a:close/>
                <a:moveTo>
                  <a:pt x="14138" y="6075"/>
                </a:moveTo>
                <a:cubicBezTo>
                  <a:pt x="19636" y="6075"/>
                  <a:pt x="19636" y="6075"/>
                  <a:pt x="19636" y="6075"/>
                </a:cubicBezTo>
                <a:cubicBezTo>
                  <a:pt x="19636" y="5738"/>
                  <a:pt x="19244" y="5738"/>
                  <a:pt x="19244" y="5400"/>
                </a:cubicBezTo>
                <a:cubicBezTo>
                  <a:pt x="14924" y="1688"/>
                  <a:pt x="14924" y="1688"/>
                  <a:pt x="14924" y="1688"/>
                </a:cubicBezTo>
                <a:cubicBezTo>
                  <a:pt x="14924" y="1688"/>
                  <a:pt x="14531" y="1688"/>
                  <a:pt x="14138" y="1350"/>
                </a:cubicBezTo>
                <a:lnTo>
                  <a:pt x="14138" y="6075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69181" y="3536096"/>
            <a:ext cx="17655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vocabulary</a:t>
            </a:r>
          </a:p>
        </p:txBody>
      </p:sp>
      <p:sp>
        <p:nvSpPr>
          <p:cNvPr id="13" name="Shape 5271"/>
          <p:cNvSpPr/>
          <p:nvPr/>
        </p:nvSpPr>
        <p:spPr>
          <a:xfrm>
            <a:off x="374209" y="4113330"/>
            <a:ext cx="218131" cy="254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038"/>
                </a:moveTo>
                <a:cubicBezTo>
                  <a:pt x="21600" y="4725"/>
                  <a:pt x="21600" y="4725"/>
                  <a:pt x="21600" y="4725"/>
                </a:cubicBezTo>
                <a:cubicBezTo>
                  <a:pt x="21600" y="6413"/>
                  <a:pt x="16495" y="7763"/>
                  <a:pt x="10604" y="7763"/>
                </a:cubicBezTo>
                <a:cubicBezTo>
                  <a:pt x="4713" y="7763"/>
                  <a:pt x="0" y="6413"/>
                  <a:pt x="0" y="4725"/>
                </a:cubicBezTo>
                <a:cubicBezTo>
                  <a:pt x="0" y="3038"/>
                  <a:pt x="0" y="3038"/>
                  <a:pt x="0" y="3038"/>
                </a:cubicBezTo>
                <a:cubicBezTo>
                  <a:pt x="0" y="1350"/>
                  <a:pt x="4713" y="0"/>
                  <a:pt x="10604" y="0"/>
                </a:cubicBezTo>
                <a:cubicBezTo>
                  <a:pt x="16495" y="0"/>
                  <a:pt x="21600" y="1350"/>
                  <a:pt x="21600" y="3038"/>
                </a:cubicBezTo>
                <a:close/>
                <a:moveTo>
                  <a:pt x="21600" y="7088"/>
                </a:moveTo>
                <a:cubicBezTo>
                  <a:pt x="21600" y="9113"/>
                  <a:pt x="21600" y="9113"/>
                  <a:pt x="21600" y="9113"/>
                </a:cubicBezTo>
                <a:cubicBezTo>
                  <a:pt x="21600" y="10800"/>
                  <a:pt x="16495" y="12487"/>
                  <a:pt x="10604" y="12487"/>
                </a:cubicBezTo>
                <a:cubicBezTo>
                  <a:pt x="4713" y="12487"/>
                  <a:pt x="0" y="10800"/>
                  <a:pt x="0" y="9113"/>
                </a:cubicBezTo>
                <a:cubicBezTo>
                  <a:pt x="0" y="7088"/>
                  <a:pt x="0" y="7088"/>
                  <a:pt x="0" y="7088"/>
                </a:cubicBezTo>
                <a:cubicBezTo>
                  <a:pt x="2356" y="8438"/>
                  <a:pt x="6284" y="9113"/>
                  <a:pt x="10604" y="9113"/>
                </a:cubicBezTo>
                <a:cubicBezTo>
                  <a:pt x="14924" y="9113"/>
                  <a:pt x="19244" y="8438"/>
                  <a:pt x="21600" y="7088"/>
                </a:cubicBezTo>
                <a:close/>
                <a:moveTo>
                  <a:pt x="21600" y="11812"/>
                </a:moveTo>
                <a:cubicBezTo>
                  <a:pt x="21600" y="13837"/>
                  <a:pt x="21600" y="13837"/>
                  <a:pt x="21600" y="13837"/>
                </a:cubicBezTo>
                <a:cubicBezTo>
                  <a:pt x="21600" y="15525"/>
                  <a:pt x="16495" y="16875"/>
                  <a:pt x="10604" y="16875"/>
                </a:cubicBezTo>
                <a:cubicBezTo>
                  <a:pt x="4713" y="16875"/>
                  <a:pt x="0" y="15525"/>
                  <a:pt x="0" y="13837"/>
                </a:cubicBezTo>
                <a:cubicBezTo>
                  <a:pt x="0" y="11812"/>
                  <a:pt x="0" y="11812"/>
                  <a:pt x="0" y="11812"/>
                </a:cubicBezTo>
                <a:cubicBezTo>
                  <a:pt x="2356" y="13162"/>
                  <a:pt x="6284" y="13837"/>
                  <a:pt x="10604" y="13837"/>
                </a:cubicBezTo>
                <a:cubicBezTo>
                  <a:pt x="14924" y="13837"/>
                  <a:pt x="19244" y="13162"/>
                  <a:pt x="21600" y="11812"/>
                </a:cubicBezTo>
                <a:close/>
                <a:moveTo>
                  <a:pt x="21600" y="16537"/>
                </a:moveTo>
                <a:cubicBezTo>
                  <a:pt x="21600" y="18562"/>
                  <a:pt x="21600" y="18562"/>
                  <a:pt x="21600" y="18562"/>
                </a:cubicBezTo>
                <a:cubicBezTo>
                  <a:pt x="21600" y="20250"/>
                  <a:pt x="16495" y="21600"/>
                  <a:pt x="10604" y="21600"/>
                </a:cubicBezTo>
                <a:cubicBezTo>
                  <a:pt x="4713" y="21600"/>
                  <a:pt x="0" y="20250"/>
                  <a:pt x="0" y="18562"/>
                </a:cubicBezTo>
                <a:cubicBezTo>
                  <a:pt x="0" y="16537"/>
                  <a:pt x="0" y="16537"/>
                  <a:pt x="0" y="16537"/>
                </a:cubicBezTo>
                <a:cubicBezTo>
                  <a:pt x="2356" y="17887"/>
                  <a:pt x="6284" y="18562"/>
                  <a:pt x="10604" y="18562"/>
                </a:cubicBezTo>
                <a:cubicBezTo>
                  <a:pt x="14924" y="18562"/>
                  <a:pt x="19244" y="17887"/>
                  <a:pt x="21600" y="16537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50677" y="4087957"/>
            <a:ext cx="22967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Splitting word of document</a:t>
            </a:r>
            <a:endParaRPr lang="vi-VN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5" name="Shape 5595"/>
          <p:cNvSpPr/>
          <p:nvPr/>
        </p:nvSpPr>
        <p:spPr>
          <a:xfrm>
            <a:off x="374209" y="4669836"/>
            <a:ext cx="307909" cy="32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0" y="21600"/>
                  <a:pt x="0" y="21600"/>
                  <a:pt x="0" y="21600"/>
                </a:cubicBezTo>
                <a:cubicBezTo>
                  <a:pt x="0" y="0"/>
                  <a:pt x="0" y="0"/>
                  <a:pt x="0" y="0"/>
                </a:cubicBezTo>
                <a:cubicBezTo>
                  <a:pt x="1385" y="0"/>
                  <a:pt x="1385" y="0"/>
                  <a:pt x="1385" y="0"/>
                </a:cubicBezTo>
                <a:cubicBezTo>
                  <a:pt x="1385" y="19738"/>
                  <a:pt x="1385" y="19738"/>
                  <a:pt x="1385" y="19738"/>
                </a:cubicBezTo>
                <a:cubicBezTo>
                  <a:pt x="21600" y="19738"/>
                  <a:pt x="21600" y="19738"/>
                  <a:pt x="21600" y="19738"/>
                </a:cubicBezTo>
                <a:lnTo>
                  <a:pt x="21600" y="21600"/>
                </a:lnTo>
                <a:close/>
                <a:moveTo>
                  <a:pt x="20215" y="8193"/>
                </a:moveTo>
                <a:cubicBezTo>
                  <a:pt x="20215" y="8566"/>
                  <a:pt x="19662" y="8938"/>
                  <a:pt x="19662" y="8566"/>
                </a:cubicBezTo>
                <a:cubicBezTo>
                  <a:pt x="18277" y="6703"/>
                  <a:pt x="18277" y="6703"/>
                  <a:pt x="18277" y="6703"/>
                </a:cubicBezTo>
                <a:cubicBezTo>
                  <a:pt x="11631" y="15641"/>
                  <a:pt x="11631" y="15641"/>
                  <a:pt x="11631" y="15641"/>
                </a:cubicBezTo>
                <a:cubicBezTo>
                  <a:pt x="11354" y="16014"/>
                  <a:pt x="11354" y="16014"/>
                  <a:pt x="11077" y="15641"/>
                </a:cubicBezTo>
                <a:cubicBezTo>
                  <a:pt x="8585" y="12662"/>
                  <a:pt x="8585" y="12662"/>
                  <a:pt x="8585" y="12662"/>
                </a:cubicBezTo>
                <a:cubicBezTo>
                  <a:pt x="4431" y="18248"/>
                  <a:pt x="4431" y="18248"/>
                  <a:pt x="4431" y="18248"/>
                </a:cubicBezTo>
                <a:cubicBezTo>
                  <a:pt x="2215" y="15641"/>
                  <a:pt x="2215" y="15641"/>
                  <a:pt x="2215" y="15641"/>
                </a:cubicBezTo>
                <a:cubicBezTo>
                  <a:pt x="8308" y="7448"/>
                  <a:pt x="8308" y="7448"/>
                  <a:pt x="8308" y="7448"/>
                </a:cubicBezTo>
                <a:cubicBezTo>
                  <a:pt x="8585" y="7076"/>
                  <a:pt x="8862" y="7076"/>
                  <a:pt x="8862" y="7448"/>
                </a:cubicBezTo>
                <a:cubicBezTo>
                  <a:pt x="11354" y="10800"/>
                  <a:pt x="11354" y="10800"/>
                  <a:pt x="11354" y="10800"/>
                </a:cubicBezTo>
                <a:cubicBezTo>
                  <a:pt x="16338" y="4097"/>
                  <a:pt x="16338" y="4097"/>
                  <a:pt x="16338" y="4097"/>
                </a:cubicBezTo>
                <a:cubicBezTo>
                  <a:pt x="14954" y="2234"/>
                  <a:pt x="14954" y="2234"/>
                  <a:pt x="14954" y="2234"/>
                </a:cubicBezTo>
                <a:cubicBezTo>
                  <a:pt x="14677" y="2234"/>
                  <a:pt x="14954" y="1490"/>
                  <a:pt x="15231" y="1490"/>
                </a:cubicBezTo>
                <a:cubicBezTo>
                  <a:pt x="19662" y="1490"/>
                  <a:pt x="19662" y="1490"/>
                  <a:pt x="19662" y="1490"/>
                </a:cubicBezTo>
                <a:cubicBezTo>
                  <a:pt x="19938" y="1490"/>
                  <a:pt x="20215" y="1862"/>
                  <a:pt x="20215" y="2234"/>
                </a:cubicBezTo>
                <a:lnTo>
                  <a:pt x="20215" y="8193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96984" y="4669836"/>
            <a:ext cx="17242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Algorithm</a:t>
            </a:r>
          </a:p>
        </p:txBody>
      </p:sp>
      <p:sp>
        <p:nvSpPr>
          <p:cNvPr id="18" name="Shape 5546"/>
          <p:cNvSpPr/>
          <p:nvPr/>
        </p:nvSpPr>
        <p:spPr>
          <a:xfrm>
            <a:off x="413613" y="5323030"/>
            <a:ext cx="229099" cy="23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503"/>
                </a:moveTo>
                <a:cubicBezTo>
                  <a:pt x="21600" y="19738"/>
                  <a:pt x="19738" y="21600"/>
                  <a:pt x="17503" y="21600"/>
                </a:cubicBezTo>
                <a:cubicBezTo>
                  <a:pt x="4097" y="21600"/>
                  <a:pt x="4097" y="21600"/>
                  <a:pt x="4097" y="21600"/>
                </a:cubicBezTo>
                <a:cubicBezTo>
                  <a:pt x="1862" y="21600"/>
                  <a:pt x="0" y="19738"/>
                  <a:pt x="0" y="17503"/>
                </a:cubicBezTo>
                <a:cubicBezTo>
                  <a:pt x="0" y="3724"/>
                  <a:pt x="0" y="3724"/>
                  <a:pt x="0" y="3724"/>
                </a:cubicBezTo>
                <a:cubicBezTo>
                  <a:pt x="0" y="1490"/>
                  <a:pt x="1862" y="0"/>
                  <a:pt x="4097" y="0"/>
                </a:cubicBezTo>
                <a:cubicBezTo>
                  <a:pt x="17503" y="0"/>
                  <a:pt x="17503" y="0"/>
                  <a:pt x="17503" y="0"/>
                </a:cubicBezTo>
                <a:cubicBezTo>
                  <a:pt x="19738" y="0"/>
                  <a:pt x="21600" y="1490"/>
                  <a:pt x="21600" y="3724"/>
                </a:cubicBezTo>
                <a:lnTo>
                  <a:pt x="21600" y="17503"/>
                </a:lnTo>
                <a:close/>
                <a:moveTo>
                  <a:pt x="18248" y="7821"/>
                </a:moveTo>
                <a:cubicBezTo>
                  <a:pt x="18621" y="7448"/>
                  <a:pt x="18621" y="6703"/>
                  <a:pt x="18248" y="6331"/>
                </a:cubicBezTo>
                <a:cubicBezTo>
                  <a:pt x="16759" y="4841"/>
                  <a:pt x="16759" y="4841"/>
                  <a:pt x="16759" y="4841"/>
                </a:cubicBezTo>
                <a:cubicBezTo>
                  <a:pt x="16386" y="4469"/>
                  <a:pt x="16014" y="4469"/>
                  <a:pt x="15641" y="4841"/>
                </a:cubicBezTo>
                <a:cubicBezTo>
                  <a:pt x="8938" y="11545"/>
                  <a:pt x="8938" y="11545"/>
                  <a:pt x="8938" y="11545"/>
                </a:cubicBezTo>
                <a:cubicBezTo>
                  <a:pt x="5959" y="8566"/>
                  <a:pt x="5959" y="8566"/>
                  <a:pt x="5959" y="8566"/>
                </a:cubicBezTo>
                <a:cubicBezTo>
                  <a:pt x="5586" y="8193"/>
                  <a:pt x="5214" y="8193"/>
                  <a:pt x="4841" y="8566"/>
                </a:cubicBezTo>
                <a:cubicBezTo>
                  <a:pt x="3352" y="10055"/>
                  <a:pt x="3352" y="10055"/>
                  <a:pt x="3352" y="10055"/>
                </a:cubicBezTo>
                <a:cubicBezTo>
                  <a:pt x="2979" y="10428"/>
                  <a:pt x="2979" y="10800"/>
                  <a:pt x="3352" y="11172"/>
                </a:cubicBezTo>
                <a:cubicBezTo>
                  <a:pt x="8193" y="16386"/>
                  <a:pt x="8193" y="16386"/>
                  <a:pt x="8193" y="16386"/>
                </a:cubicBezTo>
                <a:cubicBezTo>
                  <a:pt x="8566" y="16759"/>
                  <a:pt x="9310" y="16759"/>
                  <a:pt x="9683" y="16386"/>
                </a:cubicBezTo>
                <a:lnTo>
                  <a:pt x="18248" y="782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734226" y="5270468"/>
            <a:ext cx="2150525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Choosing best document related to document</a:t>
            </a:r>
          </a:p>
          <a:p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45" y="208339"/>
            <a:ext cx="8265177" cy="6342543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7141029" y="2909603"/>
            <a:ext cx="2699658" cy="797254"/>
          </a:xfrm>
          <a:prstGeom prst="wedgeRectCallout">
            <a:avLst>
              <a:gd name="adj1" fmla="val -75995"/>
              <a:gd name="adj2" fmla="val -143948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Separating word from comma and dot</a:t>
            </a:r>
          </a:p>
        </p:txBody>
      </p:sp>
      <p:sp>
        <p:nvSpPr>
          <p:cNvPr id="22" name="Oval 21"/>
          <p:cNvSpPr/>
          <p:nvPr/>
        </p:nvSpPr>
        <p:spPr>
          <a:xfrm>
            <a:off x="5573486" y="2560320"/>
            <a:ext cx="1010194" cy="43732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571248" y="3091543"/>
            <a:ext cx="1010194" cy="35765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ular Callout 13"/>
          <p:cNvSpPr/>
          <p:nvPr/>
        </p:nvSpPr>
        <p:spPr>
          <a:xfrm>
            <a:off x="7141029" y="5799909"/>
            <a:ext cx="3953691" cy="496388"/>
          </a:xfrm>
          <a:prstGeom prst="wedgeRectCallout">
            <a:avLst>
              <a:gd name="adj1" fmla="val -50857"/>
              <a:gd name="adj2" fmla="val -13935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Adding separated word from comma and dot</a:t>
            </a:r>
          </a:p>
        </p:txBody>
      </p:sp>
    </p:spTree>
    <p:extLst>
      <p:ext uri="{BB962C8B-B14F-4D97-AF65-F5344CB8AC3E}">
        <p14:creationId xmlns:p14="http://schemas.microsoft.com/office/powerpoint/2010/main" val="259173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1" grpId="0" animBg="1"/>
      <p:bldP spid="2" grpId="0"/>
      <p:bldP spid="5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028" y="3183"/>
            <a:ext cx="3064934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9181" y="2997646"/>
            <a:ext cx="13590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Entering query</a:t>
            </a:r>
          </a:p>
        </p:txBody>
      </p:sp>
      <p:sp>
        <p:nvSpPr>
          <p:cNvPr id="12" name="Shape 2614"/>
          <p:cNvSpPr/>
          <p:nvPr/>
        </p:nvSpPr>
        <p:spPr>
          <a:xfrm>
            <a:off x="343611" y="301187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cxnSp>
        <p:nvCxnSpPr>
          <p:cNvPr id="25" name="Straight Connector 24"/>
          <p:cNvCxnSpPr/>
          <p:nvPr/>
        </p:nvCxnSpPr>
        <p:spPr>
          <a:xfrm>
            <a:off x="-26628" y="3431863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-26628" y="3974124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-26628" y="4558915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-26628" y="5122441"/>
            <a:ext cx="3064934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hape 2902"/>
          <p:cNvSpPr/>
          <p:nvPr/>
        </p:nvSpPr>
        <p:spPr>
          <a:xfrm>
            <a:off x="2821267" y="3579890"/>
            <a:ext cx="12696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" name="TextBox 1"/>
          <p:cNvSpPr txBox="1"/>
          <p:nvPr/>
        </p:nvSpPr>
        <p:spPr>
          <a:xfrm>
            <a:off x="769181" y="3536096"/>
            <a:ext cx="17655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vocabulary</a:t>
            </a:r>
          </a:p>
        </p:txBody>
      </p:sp>
      <p:sp>
        <p:nvSpPr>
          <p:cNvPr id="13" name="Shape 5271"/>
          <p:cNvSpPr/>
          <p:nvPr/>
        </p:nvSpPr>
        <p:spPr>
          <a:xfrm>
            <a:off x="374209" y="4113330"/>
            <a:ext cx="218131" cy="254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038"/>
                </a:moveTo>
                <a:cubicBezTo>
                  <a:pt x="21600" y="4725"/>
                  <a:pt x="21600" y="4725"/>
                  <a:pt x="21600" y="4725"/>
                </a:cubicBezTo>
                <a:cubicBezTo>
                  <a:pt x="21600" y="6413"/>
                  <a:pt x="16495" y="7763"/>
                  <a:pt x="10604" y="7763"/>
                </a:cubicBezTo>
                <a:cubicBezTo>
                  <a:pt x="4713" y="7763"/>
                  <a:pt x="0" y="6413"/>
                  <a:pt x="0" y="4725"/>
                </a:cubicBezTo>
                <a:cubicBezTo>
                  <a:pt x="0" y="3038"/>
                  <a:pt x="0" y="3038"/>
                  <a:pt x="0" y="3038"/>
                </a:cubicBezTo>
                <a:cubicBezTo>
                  <a:pt x="0" y="1350"/>
                  <a:pt x="4713" y="0"/>
                  <a:pt x="10604" y="0"/>
                </a:cubicBezTo>
                <a:cubicBezTo>
                  <a:pt x="16495" y="0"/>
                  <a:pt x="21600" y="1350"/>
                  <a:pt x="21600" y="3038"/>
                </a:cubicBezTo>
                <a:close/>
                <a:moveTo>
                  <a:pt x="21600" y="7088"/>
                </a:moveTo>
                <a:cubicBezTo>
                  <a:pt x="21600" y="9113"/>
                  <a:pt x="21600" y="9113"/>
                  <a:pt x="21600" y="9113"/>
                </a:cubicBezTo>
                <a:cubicBezTo>
                  <a:pt x="21600" y="10800"/>
                  <a:pt x="16495" y="12487"/>
                  <a:pt x="10604" y="12487"/>
                </a:cubicBezTo>
                <a:cubicBezTo>
                  <a:pt x="4713" y="12487"/>
                  <a:pt x="0" y="10800"/>
                  <a:pt x="0" y="9113"/>
                </a:cubicBezTo>
                <a:cubicBezTo>
                  <a:pt x="0" y="7088"/>
                  <a:pt x="0" y="7088"/>
                  <a:pt x="0" y="7088"/>
                </a:cubicBezTo>
                <a:cubicBezTo>
                  <a:pt x="2356" y="8438"/>
                  <a:pt x="6284" y="9113"/>
                  <a:pt x="10604" y="9113"/>
                </a:cubicBezTo>
                <a:cubicBezTo>
                  <a:pt x="14924" y="9113"/>
                  <a:pt x="19244" y="8438"/>
                  <a:pt x="21600" y="7088"/>
                </a:cubicBezTo>
                <a:close/>
                <a:moveTo>
                  <a:pt x="21600" y="11812"/>
                </a:moveTo>
                <a:cubicBezTo>
                  <a:pt x="21600" y="13837"/>
                  <a:pt x="21600" y="13837"/>
                  <a:pt x="21600" y="13837"/>
                </a:cubicBezTo>
                <a:cubicBezTo>
                  <a:pt x="21600" y="15525"/>
                  <a:pt x="16495" y="16875"/>
                  <a:pt x="10604" y="16875"/>
                </a:cubicBezTo>
                <a:cubicBezTo>
                  <a:pt x="4713" y="16875"/>
                  <a:pt x="0" y="15525"/>
                  <a:pt x="0" y="13837"/>
                </a:cubicBezTo>
                <a:cubicBezTo>
                  <a:pt x="0" y="11812"/>
                  <a:pt x="0" y="11812"/>
                  <a:pt x="0" y="11812"/>
                </a:cubicBezTo>
                <a:cubicBezTo>
                  <a:pt x="2356" y="13162"/>
                  <a:pt x="6284" y="13837"/>
                  <a:pt x="10604" y="13837"/>
                </a:cubicBezTo>
                <a:cubicBezTo>
                  <a:pt x="14924" y="13837"/>
                  <a:pt x="19244" y="13162"/>
                  <a:pt x="21600" y="11812"/>
                </a:cubicBezTo>
                <a:close/>
                <a:moveTo>
                  <a:pt x="21600" y="16537"/>
                </a:moveTo>
                <a:cubicBezTo>
                  <a:pt x="21600" y="18562"/>
                  <a:pt x="21600" y="18562"/>
                  <a:pt x="21600" y="18562"/>
                </a:cubicBezTo>
                <a:cubicBezTo>
                  <a:pt x="21600" y="20250"/>
                  <a:pt x="16495" y="21600"/>
                  <a:pt x="10604" y="21600"/>
                </a:cubicBezTo>
                <a:cubicBezTo>
                  <a:pt x="4713" y="21600"/>
                  <a:pt x="0" y="20250"/>
                  <a:pt x="0" y="18562"/>
                </a:cubicBezTo>
                <a:cubicBezTo>
                  <a:pt x="0" y="16537"/>
                  <a:pt x="0" y="16537"/>
                  <a:pt x="0" y="16537"/>
                </a:cubicBezTo>
                <a:cubicBezTo>
                  <a:pt x="2356" y="17887"/>
                  <a:pt x="6284" y="18562"/>
                  <a:pt x="10604" y="18562"/>
                </a:cubicBezTo>
                <a:cubicBezTo>
                  <a:pt x="14924" y="18562"/>
                  <a:pt x="19244" y="17887"/>
                  <a:pt x="21600" y="16537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650677" y="4087957"/>
            <a:ext cx="22967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Splitting word of document</a:t>
            </a:r>
            <a:endParaRPr lang="vi-VN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5" name="Shape 5595"/>
          <p:cNvSpPr/>
          <p:nvPr/>
        </p:nvSpPr>
        <p:spPr>
          <a:xfrm>
            <a:off x="374209" y="4669836"/>
            <a:ext cx="307909" cy="32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0" y="21600"/>
                  <a:pt x="0" y="21600"/>
                  <a:pt x="0" y="21600"/>
                </a:cubicBezTo>
                <a:cubicBezTo>
                  <a:pt x="0" y="0"/>
                  <a:pt x="0" y="0"/>
                  <a:pt x="0" y="0"/>
                </a:cubicBezTo>
                <a:cubicBezTo>
                  <a:pt x="1385" y="0"/>
                  <a:pt x="1385" y="0"/>
                  <a:pt x="1385" y="0"/>
                </a:cubicBezTo>
                <a:cubicBezTo>
                  <a:pt x="1385" y="19738"/>
                  <a:pt x="1385" y="19738"/>
                  <a:pt x="1385" y="19738"/>
                </a:cubicBezTo>
                <a:cubicBezTo>
                  <a:pt x="21600" y="19738"/>
                  <a:pt x="21600" y="19738"/>
                  <a:pt x="21600" y="19738"/>
                </a:cubicBezTo>
                <a:lnTo>
                  <a:pt x="21600" y="21600"/>
                </a:lnTo>
                <a:close/>
                <a:moveTo>
                  <a:pt x="20215" y="8193"/>
                </a:moveTo>
                <a:cubicBezTo>
                  <a:pt x="20215" y="8566"/>
                  <a:pt x="19662" y="8938"/>
                  <a:pt x="19662" y="8566"/>
                </a:cubicBezTo>
                <a:cubicBezTo>
                  <a:pt x="18277" y="6703"/>
                  <a:pt x="18277" y="6703"/>
                  <a:pt x="18277" y="6703"/>
                </a:cubicBezTo>
                <a:cubicBezTo>
                  <a:pt x="11631" y="15641"/>
                  <a:pt x="11631" y="15641"/>
                  <a:pt x="11631" y="15641"/>
                </a:cubicBezTo>
                <a:cubicBezTo>
                  <a:pt x="11354" y="16014"/>
                  <a:pt x="11354" y="16014"/>
                  <a:pt x="11077" y="15641"/>
                </a:cubicBezTo>
                <a:cubicBezTo>
                  <a:pt x="8585" y="12662"/>
                  <a:pt x="8585" y="12662"/>
                  <a:pt x="8585" y="12662"/>
                </a:cubicBezTo>
                <a:cubicBezTo>
                  <a:pt x="4431" y="18248"/>
                  <a:pt x="4431" y="18248"/>
                  <a:pt x="4431" y="18248"/>
                </a:cubicBezTo>
                <a:cubicBezTo>
                  <a:pt x="2215" y="15641"/>
                  <a:pt x="2215" y="15641"/>
                  <a:pt x="2215" y="15641"/>
                </a:cubicBezTo>
                <a:cubicBezTo>
                  <a:pt x="8308" y="7448"/>
                  <a:pt x="8308" y="7448"/>
                  <a:pt x="8308" y="7448"/>
                </a:cubicBezTo>
                <a:cubicBezTo>
                  <a:pt x="8585" y="7076"/>
                  <a:pt x="8862" y="7076"/>
                  <a:pt x="8862" y="7448"/>
                </a:cubicBezTo>
                <a:cubicBezTo>
                  <a:pt x="11354" y="10800"/>
                  <a:pt x="11354" y="10800"/>
                  <a:pt x="11354" y="10800"/>
                </a:cubicBezTo>
                <a:cubicBezTo>
                  <a:pt x="16338" y="4097"/>
                  <a:pt x="16338" y="4097"/>
                  <a:pt x="16338" y="4097"/>
                </a:cubicBezTo>
                <a:cubicBezTo>
                  <a:pt x="14954" y="2234"/>
                  <a:pt x="14954" y="2234"/>
                  <a:pt x="14954" y="2234"/>
                </a:cubicBezTo>
                <a:cubicBezTo>
                  <a:pt x="14677" y="2234"/>
                  <a:pt x="14954" y="1490"/>
                  <a:pt x="15231" y="1490"/>
                </a:cubicBezTo>
                <a:cubicBezTo>
                  <a:pt x="19662" y="1490"/>
                  <a:pt x="19662" y="1490"/>
                  <a:pt x="19662" y="1490"/>
                </a:cubicBezTo>
                <a:cubicBezTo>
                  <a:pt x="19938" y="1490"/>
                  <a:pt x="20215" y="1862"/>
                  <a:pt x="20215" y="2234"/>
                </a:cubicBezTo>
                <a:lnTo>
                  <a:pt x="20215" y="8193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96984" y="4669836"/>
            <a:ext cx="17242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Algorithm</a:t>
            </a:r>
          </a:p>
        </p:txBody>
      </p:sp>
      <p:sp>
        <p:nvSpPr>
          <p:cNvPr id="18" name="Shape 5546"/>
          <p:cNvSpPr/>
          <p:nvPr/>
        </p:nvSpPr>
        <p:spPr>
          <a:xfrm>
            <a:off x="413613" y="5323030"/>
            <a:ext cx="229099" cy="23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503"/>
                </a:moveTo>
                <a:cubicBezTo>
                  <a:pt x="21600" y="19738"/>
                  <a:pt x="19738" y="21600"/>
                  <a:pt x="17503" y="21600"/>
                </a:cubicBezTo>
                <a:cubicBezTo>
                  <a:pt x="4097" y="21600"/>
                  <a:pt x="4097" y="21600"/>
                  <a:pt x="4097" y="21600"/>
                </a:cubicBezTo>
                <a:cubicBezTo>
                  <a:pt x="1862" y="21600"/>
                  <a:pt x="0" y="19738"/>
                  <a:pt x="0" y="17503"/>
                </a:cubicBezTo>
                <a:cubicBezTo>
                  <a:pt x="0" y="3724"/>
                  <a:pt x="0" y="3724"/>
                  <a:pt x="0" y="3724"/>
                </a:cubicBezTo>
                <a:cubicBezTo>
                  <a:pt x="0" y="1490"/>
                  <a:pt x="1862" y="0"/>
                  <a:pt x="4097" y="0"/>
                </a:cubicBezTo>
                <a:cubicBezTo>
                  <a:pt x="17503" y="0"/>
                  <a:pt x="17503" y="0"/>
                  <a:pt x="17503" y="0"/>
                </a:cubicBezTo>
                <a:cubicBezTo>
                  <a:pt x="19738" y="0"/>
                  <a:pt x="21600" y="1490"/>
                  <a:pt x="21600" y="3724"/>
                </a:cubicBezTo>
                <a:lnTo>
                  <a:pt x="21600" y="17503"/>
                </a:lnTo>
                <a:close/>
                <a:moveTo>
                  <a:pt x="18248" y="7821"/>
                </a:moveTo>
                <a:cubicBezTo>
                  <a:pt x="18621" y="7448"/>
                  <a:pt x="18621" y="6703"/>
                  <a:pt x="18248" y="6331"/>
                </a:cubicBezTo>
                <a:cubicBezTo>
                  <a:pt x="16759" y="4841"/>
                  <a:pt x="16759" y="4841"/>
                  <a:pt x="16759" y="4841"/>
                </a:cubicBezTo>
                <a:cubicBezTo>
                  <a:pt x="16386" y="4469"/>
                  <a:pt x="16014" y="4469"/>
                  <a:pt x="15641" y="4841"/>
                </a:cubicBezTo>
                <a:cubicBezTo>
                  <a:pt x="8938" y="11545"/>
                  <a:pt x="8938" y="11545"/>
                  <a:pt x="8938" y="11545"/>
                </a:cubicBezTo>
                <a:cubicBezTo>
                  <a:pt x="5959" y="8566"/>
                  <a:pt x="5959" y="8566"/>
                  <a:pt x="5959" y="8566"/>
                </a:cubicBezTo>
                <a:cubicBezTo>
                  <a:pt x="5586" y="8193"/>
                  <a:pt x="5214" y="8193"/>
                  <a:pt x="4841" y="8566"/>
                </a:cubicBezTo>
                <a:cubicBezTo>
                  <a:pt x="3352" y="10055"/>
                  <a:pt x="3352" y="10055"/>
                  <a:pt x="3352" y="10055"/>
                </a:cubicBezTo>
                <a:cubicBezTo>
                  <a:pt x="2979" y="10428"/>
                  <a:pt x="2979" y="10800"/>
                  <a:pt x="3352" y="11172"/>
                </a:cubicBezTo>
                <a:cubicBezTo>
                  <a:pt x="8193" y="16386"/>
                  <a:pt x="8193" y="16386"/>
                  <a:pt x="8193" y="16386"/>
                </a:cubicBezTo>
                <a:cubicBezTo>
                  <a:pt x="8566" y="16759"/>
                  <a:pt x="9310" y="16759"/>
                  <a:pt x="9683" y="16386"/>
                </a:cubicBezTo>
                <a:lnTo>
                  <a:pt x="18248" y="782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734226" y="5270468"/>
            <a:ext cx="2150525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Choosing best document related to document</a:t>
            </a:r>
          </a:p>
          <a:p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72" y="988927"/>
            <a:ext cx="8504781" cy="5094337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7707086" y="1837509"/>
            <a:ext cx="3492137" cy="696685"/>
          </a:xfrm>
          <a:prstGeom prst="wedgeRectCallout">
            <a:avLst>
              <a:gd name="adj1" fmla="val -87090"/>
              <a:gd name="adj2" fmla="val -102386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duplicate word from vocabulary</a:t>
            </a:r>
          </a:p>
        </p:txBody>
      </p:sp>
      <p:sp>
        <p:nvSpPr>
          <p:cNvPr id="22" name="Oval 21"/>
          <p:cNvSpPr/>
          <p:nvPr/>
        </p:nvSpPr>
        <p:spPr>
          <a:xfrm>
            <a:off x="7974814" y="3616470"/>
            <a:ext cx="1010194" cy="35765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 5299"/>
          <p:cNvSpPr/>
          <p:nvPr/>
        </p:nvSpPr>
        <p:spPr>
          <a:xfrm>
            <a:off x="304548" y="3554334"/>
            <a:ext cx="218130" cy="254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413"/>
                </a:moveTo>
                <a:cubicBezTo>
                  <a:pt x="21600" y="20250"/>
                  <a:pt x="21600" y="20250"/>
                  <a:pt x="21600" y="20250"/>
                </a:cubicBezTo>
                <a:cubicBezTo>
                  <a:pt x="21600" y="20925"/>
                  <a:pt x="20815" y="21600"/>
                  <a:pt x="20029" y="21600"/>
                </a:cubicBezTo>
                <a:cubicBezTo>
                  <a:pt x="1178" y="21600"/>
                  <a:pt x="1178" y="21600"/>
                  <a:pt x="1178" y="21600"/>
                </a:cubicBezTo>
                <a:cubicBezTo>
                  <a:pt x="393" y="21600"/>
                  <a:pt x="0" y="20925"/>
                  <a:pt x="0" y="2025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0" y="338"/>
                  <a:pt x="393" y="0"/>
                  <a:pt x="1178" y="0"/>
                </a:cubicBezTo>
                <a:cubicBezTo>
                  <a:pt x="13745" y="0"/>
                  <a:pt x="13745" y="0"/>
                  <a:pt x="13745" y="0"/>
                </a:cubicBezTo>
                <a:cubicBezTo>
                  <a:pt x="14531" y="0"/>
                  <a:pt x="15709" y="338"/>
                  <a:pt x="16102" y="675"/>
                </a:cubicBezTo>
                <a:cubicBezTo>
                  <a:pt x="20422" y="4388"/>
                  <a:pt x="20422" y="4388"/>
                  <a:pt x="20422" y="4388"/>
                </a:cubicBezTo>
                <a:cubicBezTo>
                  <a:pt x="20815" y="4725"/>
                  <a:pt x="21600" y="5738"/>
                  <a:pt x="21600" y="6413"/>
                </a:cubicBezTo>
                <a:close/>
                <a:moveTo>
                  <a:pt x="19636" y="7425"/>
                </a:moveTo>
                <a:cubicBezTo>
                  <a:pt x="13745" y="7425"/>
                  <a:pt x="13745" y="7425"/>
                  <a:pt x="13745" y="7425"/>
                </a:cubicBezTo>
                <a:cubicBezTo>
                  <a:pt x="12960" y="7425"/>
                  <a:pt x="12567" y="7088"/>
                  <a:pt x="12567" y="6413"/>
                </a:cubicBezTo>
                <a:cubicBezTo>
                  <a:pt x="12567" y="1350"/>
                  <a:pt x="12567" y="1350"/>
                  <a:pt x="12567" y="1350"/>
                </a:cubicBezTo>
                <a:cubicBezTo>
                  <a:pt x="1571" y="1350"/>
                  <a:pt x="1571" y="1350"/>
                  <a:pt x="1571" y="1350"/>
                </a:cubicBezTo>
                <a:cubicBezTo>
                  <a:pt x="1571" y="19912"/>
                  <a:pt x="1571" y="19912"/>
                  <a:pt x="1571" y="19912"/>
                </a:cubicBezTo>
                <a:cubicBezTo>
                  <a:pt x="19636" y="19912"/>
                  <a:pt x="19636" y="19912"/>
                  <a:pt x="19636" y="19912"/>
                </a:cubicBezTo>
                <a:lnTo>
                  <a:pt x="19636" y="7425"/>
                </a:lnTo>
                <a:close/>
                <a:moveTo>
                  <a:pt x="3142" y="10463"/>
                </a:moveTo>
                <a:cubicBezTo>
                  <a:pt x="4320" y="10463"/>
                  <a:pt x="4320" y="10463"/>
                  <a:pt x="4320" y="10463"/>
                </a:cubicBezTo>
                <a:cubicBezTo>
                  <a:pt x="6284" y="18225"/>
                  <a:pt x="6284" y="18225"/>
                  <a:pt x="6284" y="18225"/>
                </a:cubicBezTo>
                <a:cubicBezTo>
                  <a:pt x="8640" y="18225"/>
                  <a:pt x="8640" y="18225"/>
                  <a:pt x="8640" y="18225"/>
                </a:cubicBezTo>
                <a:cubicBezTo>
                  <a:pt x="10604" y="12487"/>
                  <a:pt x="10604" y="12487"/>
                  <a:pt x="10604" y="12487"/>
                </a:cubicBezTo>
                <a:cubicBezTo>
                  <a:pt x="10604" y="12487"/>
                  <a:pt x="10604" y="12150"/>
                  <a:pt x="10604" y="11812"/>
                </a:cubicBezTo>
                <a:cubicBezTo>
                  <a:pt x="10604" y="11812"/>
                  <a:pt x="10604" y="11812"/>
                  <a:pt x="10604" y="11812"/>
                </a:cubicBezTo>
                <a:cubicBezTo>
                  <a:pt x="10604" y="11812"/>
                  <a:pt x="10604" y="11812"/>
                  <a:pt x="10604" y="11812"/>
                </a:cubicBezTo>
                <a:cubicBezTo>
                  <a:pt x="10604" y="11812"/>
                  <a:pt x="10604" y="11812"/>
                  <a:pt x="10604" y="11812"/>
                </a:cubicBezTo>
                <a:cubicBezTo>
                  <a:pt x="10604" y="12150"/>
                  <a:pt x="10996" y="12487"/>
                  <a:pt x="10996" y="12487"/>
                </a:cubicBezTo>
                <a:cubicBezTo>
                  <a:pt x="12567" y="18225"/>
                  <a:pt x="12567" y="18225"/>
                  <a:pt x="12567" y="18225"/>
                </a:cubicBezTo>
                <a:cubicBezTo>
                  <a:pt x="14924" y="18225"/>
                  <a:pt x="14924" y="18225"/>
                  <a:pt x="14924" y="18225"/>
                </a:cubicBezTo>
                <a:cubicBezTo>
                  <a:pt x="17280" y="10463"/>
                  <a:pt x="17280" y="10463"/>
                  <a:pt x="17280" y="10463"/>
                </a:cubicBezTo>
                <a:cubicBezTo>
                  <a:pt x="18065" y="10463"/>
                  <a:pt x="18065" y="10463"/>
                  <a:pt x="18065" y="10463"/>
                </a:cubicBezTo>
                <a:cubicBezTo>
                  <a:pt x="18065" y="9113"/>
                  <a:pt x="18065" y="9113"/>
                  <a:pt x="18065" y="9113"/>
                </a:cubicBezTo>
                <a:cubicBezTo>
                  <a:pt x="14138" y="9113"/>
                  <a:pt x="14138" y="9113"/>
                  <a:pt x="14138" y="9113"/>
                </a:cubicBezTo>
                <a:cubicBezTo>
                  <a:pt x="14138" y="10463"/>
                  <a:pt x="14138" y="10463"/>
                  <a:pt x="14138" y="10463"/>
                </a:cubicBezTo>
                <a:cubicBezTo>
                  <a:pt x="15316" y="10463"/>
                  <a:pt x="15316" y="10463"/>
                  <a:pt x="15316" y="10463"/>
                </a:cubicBezTo>
                <a:cubicBezTo>
                  <a:pt x="13745" y="15525"/>
                  <a:pt x="13745" y="15525"/>
                  <a:pt x="13745" y="15525"/>
                </a:cubicBezTo>
                <a:cubicBezTo>
                  <a:pt x="13745" y="15862"/>
                  <a:pt x="13745" y="16200"/>
                  <a:pt x="13745" y="16200"/>
                </a:cubicBezTo>
                <a:cubicBezTo>
                  <a:pt x="13745" y="16537"/>
                  <a:pt x="13745" y="16537"/>
                  <a:pt x="13745" y="16537"/>
                </a:cubicBezTo>
                <a:cubicBezTo>
                  <a:pt x="13745" y="16537"/>
                  <a:pt x="13745" y="16537"/>
                  <a:pt x="13745" y="16537"/>
                </a:cubicBezTo>
                <a:cubicBezTo>
                  <a:pt x="13745" y="16537"/>
                  <a:pt x="13745" y="16200"/>
                  <a:pt x="13745" y="16200"/>
                </a:cubicBezTo>
                <a:cubicBezTo>
                  <a:pt x="13745" y="16200"/>
                  <a:pt x="13745" y="15862"/>
                  <a:pt x="13353" y="15525"/>
                </a:cubicBezTo>
                <a:cubicBezTo>
                  <a:pt x="11389" y="9113"/>
                  <a:pt x="11389" y="9113"/>
                  <a:pt x="11389" y="9113"/>
                </a:cubicBezTo>
                <a:cubicBezTo>
                  <a:pt x="9818" y="9113"/>
                  <a:pt x="9818" y="9113"/>
                  <a:pt x="9818" y="9113"/>
                </a:cubicBezTo>
                <a:cubicBezTo>
                  <a:pt x="7855" y="15525"/>
                  <a:pt x="7855" y="15525"/>
                  <a:pt x="7855" y="15525"/>
                </a:cubicBezTo>
                <a:cubicBezTo>
                  <a:pt x="7855" y="15862"/>
                  <a:pt x="7855" y="16200"/>
                  <a:pt x="7855" y="16200"/>
                </a:cubicBezTo>
                <a:cubicBezTo>
                  <a:pt x="7855" y="16537"/>
                  <a:pt x="7855" y="16537"/>
                  <a:pt x="7855" y="16537"/>
                </a:cubicBezTo>
                <a:cubicBezTo>
                  <a:pt x="7462" y="16537"/>
                  <a:pt x="7462" y="16537"/>
                  <a:pt x="7462" y="16537"/>
                </a:cubicBezTo>
                <a:cubicBezTo>
                  <a:pt x="7462" y="16200"/>
                  <a:pt x="7462" y="16200"/>
                  <a:pt x="7462" y="16200"/>
                </a:cubicBezTo>
                <a:cubicBezTo>
                  <a:pt x="7462" y="16200"/>
                  <a:pt x="7462" y="15862"/>
                  <a:pt x="7462" y="15525"/>
                </a:cubicBezTo>
                <a:cubicBezTo>
                  <a:pt x="6284" y="10463"/>
                  <a:pt x="6284" y="10463"/>
                  <a:pt x="6284" y="10463"/>
                </a:cubicBezTo>
                <a:cubicBezTo>
                  <a:pt x="7462" y="10463"/>
                  <a:pt x="7462" y="10463"/>
                  <a:pt x="7462" y="10463"/>
                </a:cubicBezTo>
                <a:cubicBezTo>
                  <a:pt x="7462" y="9113"/>
                  <a:pt x="7462" y="9113"/>
                  <a:pt x="7462" y="9113"/>
                </a:cubicBezTo>
                <a:cubicBezTo>
                  <a:pt x="3142" y="9113"/>
                  <a:pt x="3142" y="9113"/>
                  <a:pt x="3142" y="9113"/>
                </a:cubicBezTo>
                <a:lnTo>
                  <a:pt x="3142" y="10463"/>
                </a:lnTo>
                <a:close/>
                <a:moveTo>
                  <a:pt x="14138" y="6075"/>
                </a:moveTo>
                <a:cubicBezTo>
                  <a:pt x="19636" y="6075"/>
                  <a:pt x="19636" y="6075"/>
                  <a:pt x="19636" y="6075"/>
                </a:cubicBezTo>
                <a:cubicBezTo>
                  <a:pt x="19636" y="5738"/>
                  <a:pt x="19244" y="5738"/>
                  <a:pt x="19244" y="5400"/>
                </a:cubicBezTo>
                <a:cubicBezTo>
                  <a:pt x="14924" y="1688"/>
                  <a:pt x="14924" y="1688"/>
                  <a:pt x="14924" y="1688"/>
                </a:cubicBezTo>
                <a:cubicBezTo>
                  <a:pt x="14924" y="1688"/>
                  <a:pt x="14531" y="1688"/>
                  <a:pt x="14138" y="1350"/>
                </a:cubicBezTo>
                <a:lnTo>
                  <a:pt x="14138" y="6075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algn="l" defTabSz="457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14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" grpId="0"/>
      <p:bldP spid="10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remate 1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b="1">
            <a:latin typeface="Open Sans SemiBold" panose="020B0606030504020204" pitchFamily="34" charset="0"/>
            <a:ea typeface="Open Sans SemiBold" panose="020B0606030504020204" pitchFamily="34" charset="0"/>
            <a:cs typeface="Open Sans SemiBold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665</Words>
  <Application>Microsoft Office PowerPoint</Application>
  <PresentationFormat>Widescreen</PresentationFormat>
  <Paragraphs>160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Gill Sans</vt:lpstr>
      <vt:lpstr>Open Sans</vt:lpstr>
      <vt:lpstr>Open Sans SemiBold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mahdi haghbayan</cp:lastModifiedBy>
  <cp:revision>64</cp:revision>
  <dcterms:created xsi:type="dcterms:W3CDTF">2020-01-01T07:49:42Z</dcterms:created>
  <dcterms:modified xsi:type="dcterms:W3CDTF">2025-03-29T23:13:25Z</dcterms:modified>
</cp:coreProperties>
</file>